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63" r:id="rId3"/>
    <p:sldId id="256" r:id="rId4"/>
    <p:sldId id="264" r:id="rId5"/>
    <p:sldId id="257" r:id="rId6"/>
    <p:sldId id="258" r:id="rId7"/>
    <p:sldId id="259" r:id="rId8"/>
    <p:sldId id="260" r:id="rId9"/>
    <p:sldId id="265" r:id="rId10"/>
    <p:sldId id="266" r:id="rId11"/>
    <p:sldId id="262" r:id="rId12"/>
    <p:sldId id="267" r:id="rId13"/>
    <p:sldId id="261" r:id="rId1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746" autoAdjust="0"/>
  </p:normalViewPr>
  <p:slideViewPr>
    <p:cSldViewPr snapToGrid="0">
      <p:cViewPr varScale="1">
        <p:scale>
          <a:sx n="73" d="100"/>
          <a:sy n="73" d="100"/>
        </p:scale>
        <p:origin x="5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B890E-492A-45D4-A061-F73BDADFCBFD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BD2BB6-B18A-4B45-9E39-15729CC4133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6940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D2BB6-B18A-4B45-9E39-15729CC4133C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7334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BD2BB6-B18A-4B45-9E39-15729CC4133C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009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575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186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7260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60162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7798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9022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5745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0279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1501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649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6032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2293F-C890-44DB-9AA7-A777B8E01A1A}" type="datetimeFigureOut">
              <a:rPr lang="uk-UA" smtClean="0"/>
              <a:t>20.11.2022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22C00-A5EE-4D7F-BDDB-8B404608203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7967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04504"/>
            <a:ext cx="12191999" cy="75372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flipV="1">
            <a:off x="10676707" y="7432765"/>
            <a:ext cx="45719" cy="1950311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12736286" y="3588975"/>
            <a:ext cx="274320" cy="1655762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02964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8433" y="572661"/>
            <a:ext cx="6803132" cy="1534209"/>
          </a:xfrm>
        </p:spPr>
        <p:txBody>
          <a:bodyPr>
            <a:normAutofit fontScale="90000"/>
          </a:bodyPr>
          <a:lstStyle/>
          <a:p>
            <a:r>
              <a:rPr lang="ru-RU" sz="3100" b="1" dirty="0" err="1" smtClean="0">
                <a:solidFill>
                  <a:srgbClr val="FF0000"/>
                </a:solidFill>
              </a:rPr>
              <a:t>Одягнеш</a:t>
            </a:r>
            <a:r>
              <a:rPr lang="ru-RU" sz="3100" b="1" dirty="0" smtClean="0">
                <a:solidFill>
                  <a:srgbClr val="FF0000"/>
                </a:solidFill>
              </a:rPr>
              <a:t> </a:t>
            </a:r>
            <a:r>
              <a:rPr lang="ru-RU" sz="3100" b="1" dirty="0" err="1" smtClean="0">
                <a:solidFill>
                  <a:srgbClr val="FF0000"/>
                </a:solidFill>
              </a:rPr>
              <a:t>хустину</a:t>
            </a:r>
            <a:r>
              <a:rPr lang="ru-RU" sz="3100" b="1" dirty="0" smtClean="0">
                <a:solidFill>
                  <a:srgbClr val="FF0000"/>
                </a:solidFill>
              </a:rPr>
              <a:t> і </a:t>
            </a:r>
            <a:r>
              <a:rPr lang="ru-RU" sz="3100" b="1" dirty="0" err="1" smtClean="0">
                <a:solidFill>
                  <a:srgbClr val="FF0000"/>
                </a:solidFill>
              </a:rPr>
              <a:t>ти</a:t>
            </a:r>
            <a:r>
              <a:rPr lang="ru-RU" sz="3100" b="1" dirty="0" smtClean="0">
                <a:solidFill>
                  <a:srgbClr val="FF0000"/>
                </a:solidFill>
              </a:rPr>
              <a:t> - </a:t>
            </a:r>
            <a:r>
              <a:rPr lang="ru-RU" sz="3100" b="1" dirty="0" err="1" smtClean="0">
                <a:solidFill>
                  <a:srgbClr val="FF0000"/>
                </a:solidFill>
              </a:rPr>
              <a:t>справжня</a:t>
            </a:r>
            <a:r>
              <a:rPr lang="ru-RU" sz="3100" b="1" dirty="0" smtClean="0">
                <a:solidFill>
                  <a:srgbClr val="FF0000"/>
                </a:solidFill>
              </a:rPr>
              <a:t> </a:t>
            </a:r>
            <a:r>
              <a:rPr lang="ru-RU" sz="3100" b="1" dirty="0" err="1" smtClean="0">
                <a:solidFill>
                  <a:srgbClr val="FF0000"/>
                </a:solidFill>
              </a:rPr>
              <a:t>жінка</a:t>
            </a:r>
            <a:r>
              <a:rPr lang="ru-RU" sz="3100" b="1" dirty="0" smtClean="0">
                <a:solidFill>
                  <a:srgbClr val="FF0000"/>
                </a:solidFill>
              </a:rPr>
              <a:t> ,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err="1" smtClean="0">
                <a:solidFill>
                  <a:srgbClr val="FF0000"/>
                </a:solidFill>
              </a:rPr>
              <a:t>Бо</a:t>
            </a:r>
            <a:r>
              <a:rPr lang="ru-RU" sz="3100" b="1" dirty="0" smtClean="0">
                <a:solidFill>
                  <a:srgbClr val="FF0000"/>
                </a:solidFill>
              </a:rPr>
              <a:t> </a:t>
            </a:r>
            <a:r>
              <a:rPr lang="ru-RU" sz="3100" b="1" dirty="0" err="1" smtClean="0">
                <a:solidFill>
                  <a:srgbClr val="FF0000"/>
                </a:solidFill>
              </a:rPr>
              <a:t>ти</a:t>
            </a:r>
            <a:r>
              <a:rPr lang="ru-RU" sz="3100" b="1" dirty="0" smtClean="0">
                <a:solidFill>
                  <a:srgbClr val="FF0000"/>
                </a:solidFill>
              </a:rPr>
              <a:t> з </a:t>
            </a:r>
            <a:r>
              <a:rPr lang="ru-RU" sz="3100" b="1" dirty="0" err="1" smtClean="0">
                <a:solidFill>
                  <a:srgbClr val="FF0000"/>
                </a:solidFill>
              </a:rPr>
              <a:t>України</a:t>
            </a:r>
            <a:r>
              <a:rPr lang="ru-RU" sz="3100" b="1" dirty="0" smtClean="0">
                <a:solidFill>
                  <a:srgbClr val="FF0000"/>
                </a:solidFill>
              </a:rPr>
              <a:t>  і </a:t>
            </a:r>
            <a:r>
              <a:rPr lang="ru-RU" sz="3100" b="1" dirty="0" err="1" smtClean="0">
                <a:solidFill>
                  <a:srgbClr val="FF0000"/>
                </a:solidFill>
              </a:rPr>
              <a:t>ти</a:t>
            </a:r>
            <a:r>
              <a:rPr lang="ru-RU" sz="3100" b="1" dirty="0" smtClean="0">
                <a:solidFill>
                  <a:srgbClr val="FF0000"/>
                </a:solidFill>
              </a:rPr>
              <a:t> - </a:t>
            </a:r>
            <a:r>
              <a:rPr lang="ru-RU" sz="3100" b="1" dirty="0" err="1" smtClean="0">
                <a:solidFill>
                  <a:srgbClr val="FF0000"/>
                </a:solidFill>
              </a:rPr>
              <a:t>українка</a:t>
            </a:r>
            <a:r>
              <a:rPr lang="ru-RU" sz="3100" b="1" dirty="0" smtClean="0">
                <a:solidFill>
                  <a:srgbClr val="FF0000"/>
                </a:solidFill>
              </a:rPr>
              <a:t> .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smtClean="0">
                <a:solidFill>
                  <a:srgbClr val="FF0000"/>
                </a:solidFill>
              </a:rPr>
              <a:t>А наша </a:t>
            </a:r>
            <a:r>
              <a:rPr lang="ru-RU" sz="3100" b="1" dirty="0" err="1" smtClean="0">
                <a:solidFill>
                  <a:srgbClr val="FF0000"/>
                </a:solidFill>
              </a:rPr>
              <a:t>хустина</a:t>
            </a:r>
            <a:r>
              <a:rPr lang="ru-RU" sz="3100" b="1" dirty="0" smtClean="0">
                <a:solidFill>
                  <a:srgbClr val="FF0000"/>
                </a:solidFill>
              </a:rPr>
              <a:t> - </a:t>
            </a:r>
            <a:r>
              <a:rPr lang="ru-RU" sz="3100" b="1" dirty="0" err="1" smtClean="0">
                <a:solidFill>
                  <a:srgbClr val="FF0000"/>
                </a:solidFill>
              </a:rPr>
              <a:t>жіноча</a:t>
            </a:r>
            <a:r>
              <a:rPr lang="ru-RU" sz="3100" b="1" dirty="0" smtClean="0">
                <a:solidFill>
                  <a:srgbClr val="FF0000"/>
                </a:solidFill>
              </a:rPr>
              <a:t> прикраса </a:t>
            </a:r>
            <a:br>
              <a:rPr lang="ru-RU" sz="3100" b="1" dirty="0" smtClean="0">
                <a:solidFill>
                  <a:srgbClr val="FF0000"/>
                </a:solidFill>
              </a:rPr>
            </a:br>
            <a:r>
              <a:rPr lang="ru-RU" sz="3100" b="1" dirty="0" err="1" smtClean="0">
                <a:solidFill>
                  <a:srgbClr val="FF0000"/>
                </a:solidFill>
              </a:rPr>
              <a:t>Із</a:t>
            </a:r>
            <a:r>
              <a:rPr lang="ru-RU" sz="3100" b="1" dirty="0" smtClean="0">
                <a:solidFill>
                  <a:srgbClr val="FF0000"/>
                </a:solidFill>
              </a:rPr>
              <a:t> роду до роду , не </a:t>
            </a:r>
            <a:r>
              <a:rPr lang="ru-RU" sz="3100" b="1" dirty="0" err="1" smtClean="0">
                <a:solidFill>
                  <a:srgbClr val="FF0000"/>
                </a:solidFill>
              </a:rPr>
              <a:t>втрачена</a:t>
            </a:r>
            <a:r>
              <a:rPr lang="ru-RU" sz="3100" b="1" dirty="0" smtClean="0">
                <a:solidFill>
                  <a:srgbClr val="FF0000"/>
                </a:solidFill>
              </a:rPr>
              <a:t> часом 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uk-UA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2897" y="2106871"/>
            <a:ext cx="3469916" cy="475113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1405" y="7041995"/>
            <a:ext cx="4687229" cy="3507059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06870"/>
            <a:ext cx="2920622" cy="47511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11566" y="0"/>
            <a:ext cx="5180434" cy="6748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284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" y="2357437"/>
            <a:ext cx="6857149" cy="4288690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b="1" dirty="0" err="1" smtClean="0">
                <a:solidFill>
                  <a:srgbClr val="0070C0"/>
                </a:solidFill>
              </a:rPr>
              <a:t>Це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витвір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людини</a:t>
            </a:r>
            <a:r>
              <a:rPr lang="ru-RU" sz="2800" b="1" dirty="0" smtClean="0">
                <a:solidFill>
                  <a:srgbClr val="0070C0"/>
                </a:solidFill>
              </a:rPr>
              <a:t> , </a:t>
            </a:r>
            <a:r>
              <a:rPr lang="ru-RU" sz="2800" b="1" dirty="0" err="1" smtClean="0">
                <a:solidFill>
                  <a:srgbClr val="0070C0"/>
                </a:solidFill>
              </a:rPr>
              <a:t>це</a:t>
            </a:r>
            <a:r>
              <a:rPr lang="ru-RU" sz="2800" b="1" dirty="0" smtClean="0">
                <a:solidFill>
                  <a:srgbClr val="0070C0"/>
                </a:solidFill>
              </a:rPr>
              <a:t> символ народу ,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І </a:t>
            </a:r>
            <a:r>
              <a:rPr lang="ru-RU" sz="2800" b="1" dirty="0" err="1" smtClean="0">
                <a:solidFill>
                  <a:srgbClr val="0070C0"/>
                </a:solidFill>
              </a:rPr>
              <a:t>хустка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жіноча</a:t>
            </a:r>
            <a:r>
              <a:rPr lang="ru-RU" sz="2800" b="1" dirty="0" smtClean="0">
                <a:solidFill>
                  <a:srgbClr val="0070C0"/>
                </a:solidFill>
              </a:rPr>
              <a:t> не </a:t>
            </a:r>
            <a:r>
              <a:rPr lang="ru-RU" sz="2800" b="1" dirty="0" err="1" smtClean="0">
                <a:solidFill>
                  <a:srgbClr val="0070C0"/>
                </a:solidFill>
              </a:rPr>
              <a:t>вийде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із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моди</a:t>
            </a:r>
            <a:r>
              <a:rPr lang="ru-RU" sz="2800" b="1" dirty="0" smtClean="0">
                <a:solidFill>
                  <a:srgbClr val="0070C0"/>
                </a:solidFill>
              </a:rPr>
              <a:t> .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З </a:t>
            </a:r>
            <a:r>
              <a:rPr lang="ru-RU" sz="2800" b="1" dirty="0" err="1" smtClean="0">
                <a:solidFill>
                  <a:srgbClr val="0070C0"/>
                </a:solidFill>
              </a:rPr>
              <a:t>чим</a:t>
            </a:r>
            <a:r>
              <a:rPr lang="ru-RU" sz="2800" b="1" dirty="0" smtClean="0">
                <a:solidFill>
                  <a:srgbClr val="0070C0"/>
                </a:solidFill>
              </a:rPr>
              <a:t> можем </a:t>
            </a:r>
            <a:r>
              <a:rPr lang="ru-RU" sz="2800" b="1" dirty="0" err="1" smtClean="0">
                <a:solidFill>
                  <a:srgbClr val="0070C0"/>
                </a:solidFill>
              </a:rPr>
              <a:t>зрівняти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квітчасту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хустину</a:t>
            </a:r>
            <a:r>
              <a:rPr lang="ru-RU" sz="2800" b="1" dirty="0" smtClean="0">
                <a:solidFill>
                  <a:srgbClr val="0070C0"/>
                </a:solidFill>
              </a:rPr>
              <a:t> ?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err="1" smtClean="0">
                <a:solidFill>
                  <a:srgbClr val="0070C0"/>
                </a:solidFill>
              </a:rPr>
              <a:t>Хіба</a:t>
            </a:r>
            <a:r>
              <a:rPr lang="ru-RU" sz="2800" b="1" dirty="0" smtClean="0">
                <a:solidFill>
                  <a:srgbClr val="0070C0"/>
                </a:solidFill>
              </a:rPr>
              <a:t> є </a:t>
            </a:r>
            <a:r>
              <a:rPr lang="ru-RU" sz="2800" b="1" dirty="0" err="1" smtClean="0">
                <a:solidFill>
                  <a:srgbClr val="0070C0"/>
                </a:solidFill>
              </a:rPr>
              <a:t>щось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краще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її</a:t>
            </a:r>
            <a:r>
              <a:rPr lang="ru-RU" sz="2800" b="1" dirty="0" smtClean="0">
                <a:solidFill>
                  <a:srgbClr val="0070C0"/>
                </a:solidFill>
              </a:rPr>
              <a:t> на </a:t>
            </a:r>
            <a:r>
              <a:rPr lang="ru-RU" sz="2800" b="1" dirty="0" err="1" smtClean="0">
                <a:solidFill>
                  <a:srgbClr val="0070C0"/>
                </a:solidFill>
              </a:rPr>
              <a:t>на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заміну</a:t>
            </a:r>
            <a:r>
              <a:rPr lang="ru-RU" sz="2800" b="1" dirty="0" smtClean="0">
                <a:solidFill>
                  <a:srgbClr val="0070C0"/>
                </a:solidFill>
              </a:rPr>
              <a:t> ?</a:t>
            </a:r>
            <a:endParaRPr lang="uk-UA" sz="28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7148" y="-82647"/>
            <a:ext cx="5200186" cy="699317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16384007" y="3476490"/>
            <a:ext cx="45719" cy="1655762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2665141" cy="22299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0711" y="-82647"/>
            <a:ext cx="2847975" cy="23125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357437"/>
            <a:ext cx="3044282" cy="24669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80711" y="2357437"/>
            <a:ext cx="2847975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951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897" y="1"/>
            <a:ext cx="5242560" cy="290907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І мода на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хустку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у нас не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зникає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,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Її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кожна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жінка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на себе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вдягає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.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В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сучасному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стилі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і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гарно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й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звабливо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Завжди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неповторно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і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</a:rPr>
              <a:t>дуже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 красиво .</a:t>
            </a:r>
            <a:endParaRPr lang="uk-UA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813073" y="4092692"/>
            <a:ext cx="2334323" cy="1655762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7246" y="1"/>
            <a:ext cx="3160150" cy="34094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4616" y="3509963"/>
            <a:ext cx="5612780" cy="33480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09963"/>
            <a:ext cx="3187337" cy="33480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9057" y="1"/>
            <a:ext cx="3239589" cy="34094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04903" y="3525690"/>
            <a:ext cx="3160892" cy="343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375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36219" cy="35433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720925" y="222069"/>
            <a:ext cx="45719" cy="2387600"/>
          </a:xfrm>
        </p:spPr>
        <p:txBody>
          <a:bodyPr>
            <a:normAutofit/>
          </a:bodyPr>
          <a:lstStyle/>
          <a:p>
            <a:endParaRPr lang="uk-UA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4566" y="4562204"/>
            <a:ext cx="3951249" cy="2410096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44644" y="3928561"/>
            <a:ext cx="5111082" cy="1155700"/>
          </a:xfrm>
        </p:spPr>
        <p:txBody>
          <a:bodyPr>
            <a:normAutofit fontScale="92500" lnSpcReduction="20000"/>
          </a:bodyPr>
          <a:lstStyle/>
          <a:p>
            <a:r>
              <a:rPr lang="uk-UA" b="1" dirty="0" smtClean="0">
                <a:solidFill>
                  <a:srgbClr val="FFC000"/>
                </a:solidFill>
              </a:rPr>
              <a:t>У ній і традиції , в ній і культура , </a:t>
            </a:r>
            <a:br>
              <a:rPr lang="uk-UA" b="1" dirty="0" smtClean="0">
                <a:solidFill>
                  <a:srgbClr val="FFC000"/>
                </a:solidFill>
              </a:rPr>
            </a:br>
            <a:r>
              <a:rPr lang="uk-UA" b="1" dirty="0" smtClean="0">
                <a:solidFill>
                  <a:srgbClr val="FFC000"/>
                </a:solidFill>
              </a:rPr>
              <a:t>Хустки є для свята і є для зажури ,</a:t>
            </a:r>
            <a:br>
              <a:rPr lang="uk-UA" b="1" dirty="0" smtClean="0">
                <a:solidFill>
                  <a:srgbClr val="FFC000"/>
                </a:solidFill>
              </a:rPr>
            </a:br>
            <a:r>
              <a:rPr lang="uk-UA" b="1" dirty="0" smtClean="0">
                <a:solidFill>
                  <a:srgbClr val="FFC000"/>
                </a:solidFill>
              </a:rPr>
              <a:t>Хустина , як пісня , легка і крилата ,</a:t>
            </a:r>
            <a:br>
              <a:rPr lang="uk-UA" b="1" dirty="0" smtClean="0">
                <a:solidFill>
                  <a:srgbClr val="FFC000"/>
                </a:solidFill>
              </a:rPr>
            </a:br>
            <a:r>
              <a:rPr lang="uk-UA" b="1" dirty="0" smtClean="0">
                <a:solidFill>
                  <a:srgbClr val="FFC000"/>
                </a:solidFill>
              </a:rPr>
              <a:t>Як мамина ласка , як батьківська хата </a:t>
            </a:r>
            <a:endParaRPr lang="uk-UA" b="1" dirty="0">
              <a:solidFill>
                <a:srgbClr val="FFC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4356" y="3688265"/>
            <a:ext cx="3278459" cy="3429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9429" y="-21863"/>
            <a:ext cx="3022571" cy="1837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9843" y="0"/>
            <a:ext cx="3205278" cy="368826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8746" y="2111375"/>
            <a:ext cx="2923254" cy="225161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8341" y="5084261"/>
            <a:ext cx="2552700" cy="203099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55191" y="5084261"/>
            <a:ext cx="2500535" cy="188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595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561170"/>
            <a:ext cx="6679579" cy="4128583"/>
          </a:xfrm>
        </p:spPr>
        <p:txBody>
          <a:bodyPr>
            <a:normAutofit/>
          </a:bodyPr>
          <a:lstStyle/>
          <a:p>
            <a:r>
              <a:rPr lang="uk-UA" sz="3100" b="1" dirty="0" smtClean="0">
                <a:solidFill>
                  <a:schemeClr val="accent2">
                    <a:lumMod val="75000"/>
                  </a:schemeClr>
                </a:solidFill>
              </a:rPr>
              <a:t>В ній осінь чарівна , в ній лагідне літо ,</a:t>
            </a:r>
            <a:br>
              <a:rPr lang="uk-UA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sz="3100" b="1" dirty="0" smtClean="0">
                <a:solidFill>
                  <a:schemeClr val="accent2">
                    <a:lumMod val="75000"/>
                  </a:schemeClr>
                </a:solidFill>
              </a:rPr>
              <a:t>В нім квіти найкращі в своїм розмаїтті ,</a:t>
            </a:r>
            <a:br>
              <a:rPr lang="uk-UA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sz="3100" b="1" dirty="0" smtClean="0">
                <a:solidFill>
                  <a:schemeClr val="accent2">
                    <a:lumMod val="75000"/>
                  </a:schemeClr>
                </a:solidFill>
              </a:rPr>
              <a:t>Хустина , як вітер приємний , </a:t>
            </a:r>
            <a:r>
              <a:rPr lang="uk-UA" sz="3100" b="1" dirty="0" err="1" smtClean="0">
                <a:solidFill>
                  <a:schemeClr val="accent2">
                    <a:lumMod val="75000"/>
                  </a:schemeClr>
                </a:solidFill>
              </a:rPr>
              <a:t>весняни</a:t>
            </a:r>
            <a:r>
              <a:rPr lang="uk-UA" sz="31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uk-UA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sz="3100" b="1" dirty="0" smtClean="0">
                <a:solidFill>
                  <a:schemeClr val="accent2">
                    <a:lumMod val="75000"/>
                  </a:schemeClr>
                </a:solidFill>
              </a:rPr>
              <a:t>І тепла та ніжна , як руки у мами 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</a:rPr>
              <a:t>. </a:t>
            </a:r>
            <a:endParaRPr lang="uk-UA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2864" y="46755"/>
            <a:ext cx="2049911" cy="26193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0320" y="3434577"/>
            <a:ext cx="2751680" cy="3423424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3032" y="5714380"/>
            <a:ext cx="9144000" cy="103071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8759" y="12313"/>
            <a:ext cx="2252547" cy="26316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45" y="12313"/>
            <a:ext cx="1743075" cy="30988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1120" y="12313"/>
            <a:ext cx="1847850" cy="26316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27015" y="66347"/>
            <a:ext cx="2619375" cy="28919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22881" y="2958307"/>
            <a:ext cx="2799893" cy="309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389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54880"/>
            <a:ext cx="5285810" cy="1711233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У нас </a:t>
            </a:r>
            <a:r>
              <a:rPr lang="ru-RU" sz="2800" b="1" dirty="0" err="1" smtClean="0">
                <a:solidFill>
                  <a:srgbClr val="0070C0"/>
                </a:solidFill>
              </a:rPr>
              <a:t>вишиванки</a:t>
            </a:r>
            <a:r>
              <a:rPr lang="ru-RU" sz="2800" b="1" dirty="0" smtClean="0">
                <a:solidFill>
                  <a:srgbClr val="0070C0"/>
                </a:solidFill>
              </a:rPr>
              <a:t> , </a:t>
            </a:r>
            <a:r>
              <a:rPr lang="ru-RU" sz="2800" b="1" dirty="0" err="1" smtClean="0">
                <a:solidFill>
                  <a:srgbClr val="0070C0"/>
                </a:solidFill>
              </a:rPr>
              <a:t>хустина</a:t>
            </a:r>
            <a:r>
              <a:rPr lang="ru-RU" sz="2800" b="1" dirty="0" smtClean="0">
                <a:solidFill>
                  <a:srgbClr val="0070C0"/>
                </a:solidFill>
              </a:rPr>
              <a:t> , калина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err="1" smtClean="0">
                <a:solidFill>
                  <a:srgbClr val="0070C0"/>
                </a:solidFill>
              </a:rPr>
              <a:t>Це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символи</a:t>
            </a:r>
            <a:r>
              <a:rPr lang="ru-RU" sz="2800" b="1" dirty="0" smtClean="0">
                <a:solidFill>
                  <a:srgbClr val="0070C0"/>
                </a:solidFill>
              </a:rPr>
              <a:t> й </a:t>
            </a:r>
            <a:r>
              <a:rPr lang="ru-RU" sz="2800" b="1" dirty="0" err="1" smtClean="0">
                <a:solidFill>
                  <a:srgbClr val="0070C0"/>
                </a:solidFill>
              </a:rPr>
              <a:t>гордість</a:t>
            </a:r>
            <a:r>
              <a:rPr lang="ru-RU" sz="2800" b="1" dirty="0" smtClean="0">
                <a:solidFill>
                  <a:srgbClr val="0070C0"/>
                </a:solidFill>
              </a:rPr>
              <a:t> , краса </a:t>
            </a:r>
            <a:r>
              <a:rPr lang="ru-RU" sz="2800" b="1" dirty="0" err="1" smtClean="0">
                <a:solidFill>
                  <a:srgbClr val="0070C0"/>
                </a:solidFill>
              </a:rPr>
              <a:t>України</a:t>
            </a:r>
            <a:r>
              <a:rPr lang="ru-RU" sz="2800" b="1" dirty="0" smtClean="0">
                <a:solidFill>
                  <a:srgbClr val="0070C0"/>
                </a:solidFill>
              </a:rPr>
              <a:t> .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У них </a:t>
            </a:r>
            <a:r>
              <a:rPr lang="ru-RU" sz="2800" b="1" dirty="0" err="1" smtClean="0">
                <a:solidFill>
                  <a:srgbClr val="0070C0"/>
                </a:solidFill>
              </a:rPr>
              <a:t>вкарбувалась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любов</a:t>
            </a:r>
            <a:r>
              <a:rPr lang="ru-RU" sz="2800" b="1" dirty="0" smtClean="0">
                <a:solidFill>
                  <a:srgbClr val="0070C0"/>
                </a:solidFill>
              </a:rPr>
              <a:t> до </a:t>
            </a:r>
            <a:r>
              <a:rPr lang="ru-RU" sz="2800" b="1" dirty="0" err="1" smtClean="0">
                <a:solidFill>
                  <a:srgbClr val="0070C0"/>
                </a:solidFill>
              </a:rPr>
              <a:t>Вітчизни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smtClean="0">
                <a:solidFill>
                  <a:srgbClr val="0070C0"/>
                </a:solidFill>
              </a:rPr>
              <a:t>З </a:t>
            </a:r>
            <a:r>
              <a:rPr lang="ru-RU" sz="2800" b="1" dirty="0" err="1" smtClean="0">
                <a:solidFill>
                  <a:srgbClr val="0070C0"/>
                </a:solidFill>
              </a:rPr>
              <a:t>появи</a:t>
            </a:r>
            <a:r>
              <a:rPr lang="ru-RU" sz="2800" b="1" dirty="0" smtClean="0">
                <a:solidFill>
                  <a:srgbClr val="0070C0"/>
                </a:solidFill>
              </a:rPr>
              <a:t> на </a:t>
            </a:r>
            <a:r>
              <a:rPr lang="ru-RU" sz="2800" b="1" dirty="0" err="1" smtClean="0">
                <a:solidFill>
                  <a:srgbClr val="0070C0"/>
                </a:solidFill>
              </a:rPr>
              <a:t>світ</a:t>
            </a:r>
            <a:r>
              <a:rPr lang="ru-RU" sz="2800" b="1" dirty="0" smtClean="0">
                <a:solidFill>
                  <a:srgbClr val="0070C0"/>
                </a:solidFill>
              </a:rPr>
              <a:t>... і до </a:t>
            </a:r>
            <a:r>
              <a:rPr lang="ru-RU" sz="2800" b="1" dirty="0" err="1" smtClean="0">
                <a:solidFill>
                  <a:srgbClr val="0070C0"/>
                </a:solidFill>
              </a:rPr>
              <a:t>самої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тризни</a:t>
            </a:r>
            <a:r>
              <a:rPr lang="ru-RU" sz="2800" b="1" dirty="0" smtClean="0">
                <a:solidFill>
                  <a:srgbClr val="FFC000"/>
                </a:solidFill>
              </a:rPr>
              <a:t>...</a:t>
            </a:r>
            <a:endParaRPr lang="uk-UA" sz="2800" b="1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41834" y="3602038"/>
            <a:ext cx="2126166" cy="1655762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3207" y="28764"/>
            <a:ext cx="3650166" cy="40729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6410" y="4101738"/>
            <a:ext cx="3649823" cy="2803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9749" y="0"/>
            <a:ext cx="3767996" cy="40919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1" y="26317"/>
            <a:ext cx="4114629" cy="40754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5810" y="4101738"/>
            <a:ext cx="3001935" cy="280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818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2264" y="3911291"/>
            <a:ext cx="5497551" cy="2433752"/>
          </a:xfrm>
        </p:spPr>
        <p:txBody>
          <a:bodyPr>
            <a:normAutofit fontScale="90000"/>
          </a:bodyPr>
          <a:lstStyle/>
          <a:p>
            <a:r>
              <a:rPr lang="ru-RU" sz="2800" b="1" dirty="0" err="1" smtClean="0">
                <a:solidFill>
                  <a:srgbClr val="0070C0"/>
                </a:solidFill>
              </a:rPr>
              <a:t>Це</a:t>
            </a:r>
            <a:r>
              <a:rPr lang="ru-RU" sz="2800" b="1" dirty="0" smtClean="0">
                <a:solidFill>
                  <a:srgbClr val="0070C0"/>
                </a:solidFill>
              </a:rPr>
              <a:t> символ </a:t>
            </a:r>
            <a:r>
              <a:rPr lang="ru-RU" sz="2800" b="1" dirty="0" err="1" smtClean="0">
                <a:solidFill>
                  <a:srgbClr val="0070C0"/>
                </a:solidFill>
              </a:rPr>
              <a:t>прихильності</a:t>
            </a:r>
            <a:r>
              <a:rPr lang="ru-RU" sz="2800" b="1" dirty="0" smtClean="0">
                <a:solidFill>
                  <a:srgbClr val="0070C0"/>
                </a:solidFill>
              </a:rPr>
              <a:t> , символ </a:t>
            </a:r>
            <a:r>
              <a:rPr lang="ru-RU" sz="2800" b="1" dirty="0" err="1" smtClean="0">
                <a:solidFill>
                  <a:srgbClr val="0070C0"/>
                </a:solidFill>
              </a:rPr>
              <a:t>прощання</a:t>
            </a:r>
            <a:r>
              <a:rPr lang="ru-RU" sz="2800" b="1" dirty="0" smtClean="0">
                <a:solidFill>
                  <a:srgbClr val="0070C0"/>
                </a:solidFill>
              </a:rPr>
              <a:t> ,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err="1" smtClean="0">
                <a:solidFill>
                  <a:srgbClr val="0070C0"/>
                </a:solidFill>
              </a:rPr>
              <a:t>Це</a:t>
            </a:r>
            <a:r>
              <a:rPr lang="ru-RU" sz="2800" b="1" dirty="0" smtClean="0">
                <a:solidFill>
                  <a:srgbClr val="0070C0"/>
                </a:solidFill>
              </a:rPr>
              <a:t> символ </a:t>
            </a:r>
            <a:r>
              <a:rPr lang="ru-RU" sz="2800" b="1" dirty="0" err="1" smtClean="0">
                <a:solidFill>
                  <a:srgbClr val="0070C0"/>
                </a:solidFill>
              </a:rPr>
              <a:t>скорботи</a:t>
            </a:r>
            <a:r>
              <a:rPr lang="ru-RU" sz="2800" b="1" dirty="0" smtClean="0">
                <a:solidFill>
                  <a:srgbClr val="0070C0"/>
                </a:solidFill>
              </a:rPr>
              <a:t> і </a:t>
            </a:r>
            <a:r>
              <a:rPr lang="ru-RU" sz="2800" b="1" dirty="0" err="1" smtClean="0">
                <a:solidFill>
                  <a:srgbClr val="0070C0"/>
                </a:solidFill>
              </a:rPr>
              <a:t>вічне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кохання</a:t>
            </a:r>
            <a:r>
              <a:rPr lang="ru-RU" sz="2800" b="1" dirty="0" smtClean="0">
                <a:solidFill>
                  <a:srgbClr val="0070C0"/>
                </a:solidFill>
              </a:rPr>
              <a:t> .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err="1" smtClean="0">
                <a:solidFill>
                  <a:srgbClr val="0070C0"/>
                </a:solidFill>
              </a:rPr>
              <a:t>Хустки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українські</a:t>
            </a:r>
            <a:r>
              <a:rPr lang="ru-RU" sz="2800" b="1" dirty="0" smtClean="0">
                <a:solidFill>
                  <a:srgbClr val="0070C0"/>
                </a:solidFill>
              </a:rPr>
              <a:t> - </a:t>
            </a:r>
            <a:r>
              <a:rPr lang="ru-RU" sz="2800" b="1" dirty="0" err="1" smtClean="0">
                <a:solidFill>
                  <a:srgbClr val="0070C0"/>
                </a:solidFill>
              </a:rPr>
              <a:t>найкращі</a:t>
            </a:r>
            <a:r>
              <a:rPr lang="ru-RU" sz="2800" b="1" dirty="0" smtClean="0">
                <a:solidFill>
                  <a:srgbClr val="0070C0"/>
                </a:solidFill>
              </a:rPr>
              <a:t> у </a:t>
            </a:r>
            <a:r>
              <a:rPr lang="ru-RU" sz="2800" b="1" dirty="0" err="1" smtClean="0">
                <a:solidFill>
                  <a:srgbClr val="0070C0"/>
                </a:solidFill>
              </a:rPr>
              <a:t>світі</a:t>
            </a:r>
            <a:r>
              <a:rPr lang="ru-RU" sz="2800" b="1" dirty="0" smtClean="0">
                <a:solidFill>
                  <a:srgbClr val="0070C0"/>
                </a:solidFill>
              </a:rPr>
              <a:t> ,</a:t>
            </a:r>
            <a:br>
              <a:rPr lang="ru-RU" sz="2800" b="1" dirty="0" smtClean="0">
                <a:solidFill>
                  <a:srgbClr val="0070C0"/>
                </a:solidFill>
              </a:rPr>
            </a:br>
            <a:r>
              <a:rPr lang="ru-RU" sz="2800" b="1" dirty="0" err="1" smtClean="0">
                <a:solidFill>
                  <a:srgbClr val="0070C0"/>
                </a:solidFill>
              </a:rPr>
              <a:t>Тож</a:t>
            </a:r>
            <a:r>
              <a:rPr lang="ru-RU" sz="2800" b="1" dirty="0" smtClean="0">
                <a:solidFill>
                  <a:srgbClr val="0070C0"/>
                </a:solidFill>
              </a:rPr>
              <a:t> як же ми </a:t>
            </a:r>
            <a:r>
              <a:rPr lang="ru-RU" sz="2800" b="1" dirty="0" err="1" smtClean="0">
                <a:solidFill>
                  <a:srgbClr val="0070C0"/>
                </a:solidFill>
              </a:rPr>
              <a:t>можемо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їх</a:t>
            </a:r>
            <a:r>
              <a:rPr lang="ru-RU" sz="2800" b="1" dirty="0" smtClean="0">
                <a:solidFill>
                  <a:srgbClr val="0070C0"/>
                </a:solidFill>
              </a:rPr>
              <a:t> не </a:t>
            </a:r>
            <a:r>
              <a:rPr lang="ru-RU" sz="2800" b="1" dirty="0" err="1" smtClean="0">
                <a:solidFill>
                  <a:srgbClr val="0070C0"/>
                </a:solidFill>
              </a:rPr>
              <a:t>любити</a:t>
            </a:r>
            <a:r>
              <a:rPr lang="ru-RU" sz="2800" b="1" dirty="0" smtClean="0">
                <a:solidFill>
                  <a:srgbClr val="0070C0"/>
                </a:solidFill>
              </a:rPr>
              <a:t> . </a:t>
            </a:r>
            <a:endParaRPr lang="uk-UA" sz="2800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2811" y="3398335"/>
            <a:ext cx="2857500" cy="345966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1524000" y="5832087"/>
            <a:ext cx="2022088" cy="45719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1123" y="0"/>
            <a:ext cx="2740877" cy="3066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9610" y="0"/>
            <a:ext cx="2853667" cy="30665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9373" y="3398335"/>
            <a:ext cx="3295418" cy="34596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73" y="54220"/>
            <a:ext cx="5372475" cy="4350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05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023" y="2459014"/>
            <a:ext cx="6725738" cy="1616483"/>
          </a:xfrm>
        </p:spPr>
        <p:txBody>
          <a:bodyPr>
            <a:noAutofit/>
          </a:bodyPr>
          <a:lstStyle/>
          <a:p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Хтось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носить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хустину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у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будні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,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хтось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в свято ,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Хтось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скромну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,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просту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. Ну , а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хтось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і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багату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Хустина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для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жінки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завжди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актуальна ,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      А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жінка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в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ній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мила ,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приваблива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,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гарна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</a:t>
            </a:r>
            <a:endParaRPr lang="uk-UA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200" y="3461520"/>
            <a:ext cx="2468199" cy="339648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>
            <a:off x="12191999" y="4020050"/>
            <a:ext cx="45719" cy="1655762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683726" cy="24035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1855" y="0"/>
            <a:ext cx="3301093" cy="24035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1077" y="13062"/>
            <a:ext cx="2177689" cy="28444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8766" y="-1"/>
            <a:ext cx="2473234" cy="31220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8193" y="4130946"/>
            <a:ext cx="3119301" cy="28575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99761" y="3426210"/>
            <a:ext cx="2628900" cy="343179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40034" y="4130946"/>
            <a:ext cx="3087188" cy="275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5785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0"/>
            <a:ext cx="6061166" cy="1711234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І магію вічності хустка тримає ,</a:t>
            </a:r>
            <a:br>
              <a:rPr lang="uk-UA" sz="2800" b="1" dirty="0" smtClean="0">
                <a:solidFill>
                  <a:srgbClr val="FF0000"/>
                </a:solidFill>
              </a:rPr>
            </a:br>
            <a:r>
              <a:rPr lang="uk-UA" sz="2800" b="1" dirty="0" smtClean="0">
                <a:solidFill>
                  <a:srgbClr val="FF0000"/>
                </a:solidFill>
              </a:rPr>
              <a:t>І , як оберіг , від біди захищає .</a:t>
            </a:r>
            <a:br>
              <a:rPr lang="uk-UA" sz="2800" b="1" dirty="0" smtClean="0">
                <a:solidFill>
                  <a:srgbClr val="FF0000"/>
                </a:solidFill>
              </a:rPr>
            </a:br>
            <a:r>
              <a:rPr lang="uk-UA" sz="2800" b="1" dirty="0" smtClean="0">
                <a:solidFill>
                  <a:srgbClr val="FF0000"/>
                </a:solidFill>
              </a:rPr>
              <a:t>Садок в ній чарівний і листя , і квіти ,</a:t>
            </a:r>
            <a:br>
              <a:rPr lang="uk-UA" sz="2800" b="1" dirty="0" smtClean="0">
                <a:solidFill>
                  <a:srgbClr val="FF0000"/>
                </a:solidFill>
              </a:rPr>
            </a:br>
            <a:r>
              <a:rPr lang="uk-UA" sz="2800" b="1" dirty="0" smtClean="0">
                <a:solidFill>
                  <a:srgbClr val="FF0000"/>
                </a:solidFill>
              </a:rPr>
              <a:t>І жінка в хустині прекрасна , як літо </a:t>
            </a:r>
            <a:r>
              <a:rPr lang="uk-UA" sz="2800" dirty="0" smtClean="0"/>
              <a:t>.</a:t>
            </a:r>
            <a:endParaRPr lang="uk-UA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7875" y="3693478"/>
            <a:ext cx="3074125" cy="31645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1165" y="3693478"/>
            <a:ext cx="2933020" cy="3164522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11681" y="3693478"/>
            <a:ext cx="4049486" cy="1655762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7875" y="-1"/>
            <a:ext cx="3074126" cy="29783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1165" y="0"/>
            <a:ext cx="2933020" cy="297833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3665" y="1711234"/>
            <a:ext cx="2857500" cy="514676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" y="1711234"/>
            <a:ext cx="3128146" cy="514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362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005" y="0"/>
            <a:ext cx="5124994" cy="324816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21387" flipV="1">
            <a:off x="12165230" y="2963794"/>
            <a:ext cx="2791097" cy="234831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46366"/>
            <a:ext cx="3326936" cy="5008245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 flipV="1">
            <a:off x="1478281" y="3030320"/>
            <a:ext cx="45719" cy="571718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855" y="0"/>
            <a:ext cx="66948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І</a:t>
            </a:r>
            <a:r>
              <a:rPr lang="uk-UA" b="1" dirty="0" smtClean="0">
                <a:solidFill>
                  <a:srgbClr val="FF0000"/>
                </a:solidFill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</a:rPr>
              <a:t>знайте дівчата , в хустині - жіночість ,</a:t>
            </a:r>
          </a:p>
          <a:p>
            <a:r>
              <a:rPr lang="uk-UA" sz="2800" b="1" dirty="0" smtClean="0">
                <a:solidFill>
                  <a:srgbClr val="FF0000"/>
                </a:solidFill>
              </a:rPr>
              <a:t>Чаруйте коханих , хай бачать їх очі ,</a:t>
            </a:r>
          </a:p>
          <a:p>
            <a:r>
              <a:rPr lang="uk-UA" sz="2800" b="1" dirty="0" smtClean="0">
                <a:solidFill>
                  <a:srgbClr val="FF0000"/>
                </a:solidFill>
              </a:rPr>
              <a:t>Що ви їхні </a:t>
            </a:r>
            <a:r>
              <a:rPr lang="uk-UA" sz="2800" b="1" dirty="0" err="1" smtClean="0">
                <a:solidFill>
                  <a:srgbClr val="FF0000"/>
                </a:solidFill>
              </a:rPr>
              <a:t>панни</a:t>
            </a:r>
            <a:r>
              <a:rPr lang="uk-UA" sz="2800" b="1" dirty="0" smtClean="0">
                <a:solidFill>
                  <a:srgbClr val="FF0000"/>
                </a:solidFill>
              </a:rPr>
              <a:t> , таких більш немає ,</a:t>
            </a:r>
          </a:p>
          <a:p>
            <a:r>
              <a:rPr lang="uk-UA" sz="2800" b="1" dirty="0" smtClean="0">
                <a:solidFill>
                  <a:srgbClr val="FF0000"/>
                </a:solidFill>
              </a:rPr>
              <a:t>Як в нас, в Україні , чарівних і гарних </a:t>
            </a:r>
            <a:r>
              <a:rPr lang="uk-UA" sz="28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uk-UA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2067" y="1946366"/>
            <a:ext cx="3269808" cy="491163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7007" y="3384645"/>
            <a:ext cx="5124994" cy="322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1540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6407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2460" y="2630355"/>
            <a:ext cx="2847079" cy="15972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4929" y="1640403"/>
            <a:ext cx="2847079" cy="15972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54992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106</Words>
  <Application>Microsoft Office PowerPoint</Application>
  <PresentationFormat>Широкоэкранный</PresentationFormat>
  <Paragraphs>15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Одягнеш хустину і ти - справжня жінка , Бо ти з України  і ти - українка . А наша хустина - жіноча прикраса  Із роду до роду , не втрачена часом .</vt:lpstr>
      <vt:lpstr>    Це витвір людини , це символ народу , І хустка жіноча не вийде із моди . З чим можем зрівняти квітчасту хустину ? Хіба є щось краще її на на заміну ?</vt:lpstr>
      <vt:lpstr>І мода на хустку у нас не зникає , Її кожна жінка на себе вдягає . В сучасному стилі і гарно й звабливо  Завжди неповторно і дуже красиво .</vt:lpstr>
      <vt:lpstr>Презентация PowerPoint</vt:lpstr>
      <vt:lpstr>В ній осінь чарівна , в ній лагідне літо , В нім квіти найкращі в своїм розмаїтті , Хустина , як вітер приємний , весняни І тепла та ніжна , як руки у мами . </vt:lpstr>
      <vt:lpstr>У нас вишиванки , хустина , калина Це символи й гордість , краса України . У них вкарбувалась любов до Вітчизни  З появи на світ... і до самої тризни...</vt:lpstr>
      <vt:lpstr>Це символ прихильності , символ прощання , Це символ скорботи і вічне кохання . Хустки українські - найкращі у світі , Тож як же ми можемо їх не любити . </vt:lpstr>
      <vt:lpstr>Хтось носить хустину у будні , хтось в свято ,  Хтось скромну , просту . Ну , а хтось і багату .Хустина для жінки завжди актуальна ,        А жінка в ній мила , приваблива , гарна .</vt:lpstr>
      <vt:lpstr>І магію вічності хустка тримає , І , як оберіг , від біди захищає . Садок в ній чарівний і листя , і квіти , І жінка в хустині прекрасна , як літо .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Люда</dc:creator>
  <cp:lastModifiedBy>Люда</cp:lastModifiedBy>
  <cp:revision>16</cp:revision>
  <dcterms:created xsi:type="dcterms:W3CDTF">2022-11-20T19:32:05Z</dcterms:created>
  <dcterms:modified xsi:type="dcterms:W3CDTF">2022-11-20T21:53:55Z</dcterms:modified>
</cp:coreProperties>
</file>