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61" r:id="rId5"/>
    <p:sldId id="262" r:id="rId6"/>
    <p:sldId id="263" r:id="rId7"/>
    <p:sldId id="259" r:id="rId8"/>
    <p:sldId id="264" r:id="rId9"/>
    <p:sldId id="260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3EA76F-A9B0-4948-BA6B-51ECBC1AB371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9D982-FDE0-4BEC-A3CC-C15F398CD60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1. Формуйте свою 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стрічку</a:t>
            </a: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новин у 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соцмережах</a:t>
            </a: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безпристрасно</a:t>
            </a:r>
            <a:endParaRPr lang="ru-RU" sz="1200" b="1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 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Видаліть</a:t>
            </a: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недостовірні</a:t>
            </a: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джерела</a:t>
            </a:r>
            <a:endParaRPr lang="ru-RU" sz="1200" b="1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3. Не 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відволікайтесь</a:t>
            </a: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на те, 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що</a:t>
            </a: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для вас не 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важливо</a:t>
            </a: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4. 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Слідкуйте</a:t>
            </a: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за 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якістю</a:t>
            </a: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5. 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Живіть</a:t>
            </a: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своїм</a:t>
            </a: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життям</a:t>
            </a: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6. 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Виділяйте</a:t>
            </a: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час, 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щоб</a:t>
            </a:r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подумати</a:t>
            </a:r>
            <a:endParaRPr lang="ru-RU" sz="1200" b="1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="1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9D982-FDE0-4BEC-A3CC-C15F398CD60E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Будьте пильні та критичні!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9D982-FDE0-4BEC-A3CC-C15F398CD60E}" type="slidenum">
              <a:rPr lang="ru-RU" smtClean="0"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FE51F-412F-4403-8AD7-431A55434C54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3EF19D-9810-48A7-BA13-401E6BEEB0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FE51F-412F-4403-8AD7-431A55434C54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3EF19D-9810-48A7-BA13-401E6BEEB0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FE51F-412F-4403-8AD7-431A55434C54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3EF19D-9810-48A7-BA13-401E6BEEB0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FE51F-412F-4403-8AD7-431A55434C54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3EF19D-9810-48A7-BA13-401E6BEEB0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FE51F-412F-4403-8AD7-431A55434C54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3EF19D-9810-48A7-BA13-401E6BEEB0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FE51F-412F-4403-8AD7-431A55434C54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3EF19D-9810-48A7-BA13-401E6BEEB0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FE51F-412F-4403-8AD7-431A55434C54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3EF19D-9810-48A7-BA13-401E6BEEB0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FE51F-412F-4403-8AD7-431A55434C54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3EF19D-9810-48A7-BA13-401E6BEEB0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FE51F-412F-4403-8AD7-431A55434C54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3EF19D-9810-48A7-BA13-401E6BEEB0C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FE51F-412F-4403-8AD7-431A55434C54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3EF19D-9810-48A7-BA13-401E6BEEB0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9FE51F-412F-4403-8AD7-431A55434C54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3EF19D-9810-48A7-BA13-401E6BEEB0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79FE51F-412F-4403-8AD7-431A55434C54}" type="datetimeFigureOut">
              <a:rPr lang="ru-RU" smtClean="0"/>
              <a:pPr/>
              <a:t>17.02.2022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53EF19D-9810-48A7-BA13-401E6BEEB0C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08721"/>
            <a:ext cx="7772400" cy="2160239"/>
          </a:xfrm>
        </p:spPr>
        <p:txBody>
          <a:bodyPr/>
          <a:lstStyle/>
          <a:p>
            <a:r>
              <a:rPr lang="uk-UA" dirty="0" smtClean="0"/>
              <a:t>17.02.2022- Всеукраїнський день </a:t>
            </a:r>
            <a:r>
              <a:rPr lang="uk-UA" dirty="0" err="1" smtClean="0"/>
              <a:t>медіаграмотності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7824" y="4653136"/>
            <a:ext cx="5544616" cy="985664"/>
          </a:xfrm>
        </p:spPr>
        <p:txBody>
          <a:bodyPr>
            <a:normAutofit/>
          </a:bodyPr>
          <a:lstStyle/>
          <a:p>
            <a:r>
              <a:rPr lang="uk-UA" dirty="0" err="1" smtClean="0"/>
              <a:t>Сапринцова</a:t>
            </a:r>
            <a:r>
              <a:rPr lang="uk-UA" dirty="0" smtClean="0"/>
              <a:t> О.В.</a:t>
            </a:r>
          </a:p>
          <a:p>
            <a:r>
              <a:rPr lang="uk-UA" dirty="0" smtClean="0"/>
              <a:t>Вчитель 4-В класу КСШ №18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maxresdefau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33670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26469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_pravyl_mediagramotnost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0"/>
            <a:ext cx="820891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 smtClean="0"/>
              <a:t>1. Формуйте свою </a:t>
            </a:r>
            <a:r>
              <a:rPr lang="ru-RU" b="1" dirty="0" err="1" smtClean="0"/>
              <a:t>стрічку</a:t>
            </a:r>
            <a:r>
              <a:rPr lang="ru-RU" b="1" dirty="0" smtClean="0"/>
              <a:t> новин у </a:t>
            </a:r>
            <a:r>
              <a:rPr lang="ru-RU" b="1" dirty="0" err="1" smtClean="0"/>
              <a:t>соцмережах</a:t>
            </a:r>
            <a:r>
              <a:rPr lang="ru-RU" b="1" dirty="0" smtClean="0"/>
              <a:t> </a:t>
            </a:r>
            <a:r>
              <a:rPr lang="ru-RU" b="1" dirty="0" err="1" smtClean="0"/>
              <a:t>безпристрасно</a:t>
            </a:r>
            <a:endParaRPr lang="ru-RU" b="1" dirty="0" smtClean="0"/>
          </a:p>
          <a:p>
            <a:pPr>
              <a:defRPr/>
            </a:pPr>
            <a:r>
              <a:rPr lang="ru-RU" b="1" dirty="0" smtClean="0"/>
              <a:t>2. </a:t>
            </a:r>
            <a:r>
              <a:rPr lang="ru-RU" b="1" dirty="0" err="1" smtClean="0"/>
              <a:t>Видаліть</a:t>
            </a:r>
            <a:r>
              <a:rPr lang="ru-RU" b="1" dirty="0" smtClean="0"/>
              <a:t> </a:t>
            </a:r>
            <a:r>
              <a:rPr lang="ru-RU" b="1" dirty="0" err="1" smtClean="0"/>
              <a:t>недостовірні</a:t>
            </a:r>
            <a:r>
              <a:rPr lang="ru-RU" b="1" dirty="0" smtClean="0"/>
              <a:t> </a:t>
            </a:r>
            <a:r>
              <a:rPr lang="ru-RU" b="1" dirty="0" err="1" smtClean="0"/>
              <a:t>джерела</a:t>
            </a:r>
            <a:endParaRPr lang="ru-RU" b="1" dirty="0" smtClean="0"/>
          </a:p>
          <a:p>
            <a:pPr>
              <a:defRPr/>
            </a:pPr>
            <a:r>
              <a:rPr lang="ru-RU" b="1" dirty="0" smtClean="0"/>
              <a:t>3. Не </a:t>
            </a:r>
            <a:r>
              <a:rPr lang="ru-RU" b="1" dirty="0" err="1" smtClean="0"/>
              <a:t>відволікайтесь</a:t>
            </a:r>
            <a:r>
              <a:rPr lang="ru-RU" b="1" dirty="0" smtClean="0"/>
              <a:t> на те, </a:t>
            </a:r>
            <a:r>
              <a:rPr lang="ru-RU" b="1" dirty="0" err="1" smtClean="0"/>
              <a:t>що</a:t>
            </a:r>
            <a:r>
              <a:rPr lang="ru-RU" b="1" dirty="0" smtClean="0"/>
              <a:t> для вас не </a:t>
            </a:r>
            <a:r>
              <a:rPr lang="ru-RU" b="1" dirty="0" err="1" smtClean="0"/>
              <a:t>важливо</a:t>
            </a:r>
            <a:r>
              <a:rPr lang="ru-RU" b="1" dirty="0" smtClean="0"/>
              <a:t> </a:t>
            </a:r>
          </a:p>
          <a:p>
            <a:pPr>
              <a:defRPr/>
            </a:pPr>
            <a:r>
              <a:rPr lang="ru-RU" b="1" dirty="0" smtClean="0"/>
              <a:t>4. </a:t>
            </a:r>
            <a:r>
              <a:rPr lang="ru-RU" b="1" dirty="0" err="1" smtClean="0"/>
              <a:t>Слідкуйте</a:t>
            </a:r>
            <a:r>
              <a:rPr lang="ru-RU" b="1" dirty="0" smtClean="0"/>
              <a:t> за </a:t>
            </a:r>
            <a:r>
              <a:rPr lang="ru-RU" b="1" dirty="0" err="1" smtClean="0"/>
              <a:t>якістю</a:t>
            </a:r>
            <a:r>
              <a:rPr lang="ru-RU" b="1" dirty="0" smtClean="0"/>
              <a:t> </a:t>
            </a:r>
          </a:p>
          <a:p>
            <a:pPr>
              <a:defRPr/>
            </a:pPr>
            <a:r>
              <a:rPr lang="ru-RU" b="1" dirty="0" smtClean="0"/>
              <a:t>5. </a:t>
            </a:r>
            <a:r>
              <a:rPr lang="ru-RU" b="1" dirty="0" err="1" smtClean="0"/>
              <a:t>Живіть</a:t>
            </a:r>
            <a:r>
              <a:rPr lang="ru-RU" b="1" dirty="0" smtClean="0"/>
              <a:t> </a:t>
            </a:r>
            <a:r>
              <a:rPr lang="ru-RU" b="1" dirty="0" err="1" smtClean="0"/>
              <a:t>своїм</a:t>
            </a:r>
            <a:r>
              <a:rPr lang="ru-RU" b="1" dirty="0" smtClean="0"/>
              <a:t> </a:t>
            </a:r>
            <a:r>
              <a:rPr lang="ru-RU" b="1" dirty="0" err="1" smtClean="0"/>
              <a:t>життям</a:t>
            </a:r>
            <a:r>
              <a:rPr lang="ru-RU" b="1" dirty="0" smtClean="0"/>
              <a:t> </a:t>
            </a:r>
          </a:p>
          <a:p>
            <a:pPr>
              <a:defRPr/>
            </a:pPr>
            <a:r>
              <a:rPr lang="ru-RU" b="1" dirty="0" smtClean="0"/>
              <a:t>6. </a:t>
            </a:r>
            <a:r>
              <a:rPr lang="ru-RU" b="1" dirty="0" err="1" smtClean="0"/>
              <a:t>Виділяйте</a:t>
            </a:r>
            <a:r>
              <a:rPr lang="ru-RU" b="1" dirty="0" smtClean="0"/>
              <a:t> час, </a:t>
            </a:r>
            <a:r>
              <a:rPr lang="ru-RU" b="1" dirty="0" err="1" smtClean="0"/>
              <a:t>щоб</a:t>
            </a:r>
            <a:r>
              <a:rPr lang="ru-RU" b="1" dirty="0" smtClean="0"/>
              <a:t> </a:t>
            </a:r>
            <a:r>
              <a:rPr lang="ru-RU" b="1" dirty="0" err="1" smtClean="0"/>
              <a:t>подумати</a:t>
            </a:r>
            <a:endParaRPr lang="ru-RU" b="1" dirty="0" smtClean="0"/>
          </a:p>
          <a:p>
            <a:pPr>
              <a:defRPr/>
            </a:pPr>
            <a:endParaRPr lang="ru-RU" b="1" dirty="0" smtClean="0"/>
          </a:p>
          <a:p>
            <a:endParaRPr lang="ru-RU" dirty="0"/>
          </a:p>
        </p:txBody>
      </p:sp>
      <p:pic>
        <p:nvPicPr>
          <p:cNvPr id="3" name="Рисунок 2" descr="6_pravyl_mediagramotnosti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780928"/>
            <a:ext cx="8496944" cy="384847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maxresdefault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19268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yak_rozpiznati_feikovi_novini_how_to_spot_fake_new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19268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o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19075"/>
            <a:ext cx="8640960" cy="64198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51721" y="1340768"/>
            <a:ext cx="51125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Будьте пильні та критичні!</a:t>
            </a:r>
            <a:endParaRPr lang="ru-RU" sz="48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asset-v1_CZ+MEDIA102+2018_T3+type@asset+block@mediaeducation_magd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07497" y="3212975"/>
            <a:ext cx="5729005" cy="3240361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133</TotalTime>
  <Words>77</Words>
  <Application>Microsoft Office PowerPoint</Application>
  <PresentationFormat>Экран (4:3)</PresentationFormat>
  <Paragraphs>19</Paragraphs>
  <Slides>14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Аспект</vt:lpstr>
      <vt:lpstr>17.02.2022- Всеукраїнський день медіаграмотності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настя</dc:creator>
  <cp:lastModifiedBy>настя</cp:lastModifiedBy>
  <cp:revision>12</cp:revision>
  <dcterms:created xsi:type="dcterms:W3CDTF">2022-02-17T06:49:48Z</dcterms:created>
  <dcterms:modified xsi:type="dcterms:W3CDTF">2022-02-17T09:20:07Z</dcterms:modified>
</cp:coreProperties>
</file>