
<file path=[Content_Types].xml><?xml version="1.0" encoding="utf-8"?>
<Types xmlns="http://schemas.openxmlformats.org/package/2006/content-types">
  <Default Extension="mp3" ContentType="audio/mpeg"/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308" r:id="rId2"/>
    <p:sldId id="257" r:id="rId3"/>
    <p:sldId id="258" r:id="rId4"/>
    <p:sldId id="259" r:id="rId5"/>
    <p:sldId id="310" r:id="rId6"/>
    <p:sldId id="311" r:id="rId7"/>
    <p:sldId id="312" r:id="rId8"/>
    <p:sldId id="313" r:id="rId9"/>
    <p:sldId id="314" r:id="rId10"/>
    <p:sldId id="315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319" r:id="rId34"/>
    <p:sldId id="282" r:id="rId35"/>
    <p:sldId id="283" r:id="rId36"/>
    <p:sldId id="316" r:id="rId37"/>
    <p:sldId id="284" r:id="rId38"/>
    <p:sldId id="285" r:id="rId39"/>
    <p:sldId id="286" r:id="rId40"/>
    <p:sldId id="287" r:id="rId41"/>
    <p:sldId id="288" r:id="rId42"/>
    <p:sldId id="289" r:id="rId43"/>
    <p:sldId id="290" r:id="rId44"/>
    <p:sldId id="291" r:id="rId45"/>
    <p:sldId id="292" r:id="rId46"/>
    <p:sldId id="293" r:id="rId47"/>
    <p:sldId id="294" r:id="rId48"/>
    <p:sldId id="295" r:id="rId49"/>
    <p:sldId id="296" r:id="rId50"/>
    <p:sldId id="297" r:id="rId51"/>
    <p:sldId id="298" r:id="rId52"/>
    <p:sldId id="299" r:id="rId53"/>
    <p:sldId id="300" r:id="rId54"/>
    <p:sldId id="301" r:id="rId55"/>
    <p:sldId id="302" r:id="rId56"/>
    <p:sldId id="303" r:id="rId57"/>
    <p:sldId id="304" r:id="rId58"/>
    <p:sldId id="305" r:id="rId59"/>
    <p:sldId id="306" r:id="rId60"/>
    <p:sldId id="317" r:id="rId61"/>
    <p:sldId id="318" r:id="rId62"/>
    <p:sldId id="309" r:id="rId63"/>
  </p:sldIdLst>
  <p:sldSz cx="18288000" cy="10287000"/>
  <p:notesSz cx="6858000" cy="9144000"/>
  <p:embeddedFontLst>
    <p:embeddedFont>
      <p:font typeface="Lato Bold Italics" panose="020B0604020202020204" charset="0"/>
      <p:regular r:id="rId64"/>
    </p:embeddedFont>
    <p:embeddedFont>
      <p:font typeface="Verdana" panose="020B0604030504040204" pitchFamily="34" charset="0"/>
      <p:regular r:id="rId65"/>
      <p:bold r:id="rId66"/>
      <p:italic r:id="rId67"/>
      <p:boldItalic r:id="rId68"/>
    </p:embeddedFont>
    <p:embeddedFont>
      <p:font typeface="More Sugar Thin" panose="020B0604020202020204" charset="0"/>
      <p:regular r:id="rId69"/>
    </p:embeddedFont>
    <p:embeddedFont>
      <p:font typeface="Calibri" panose="020F0502020204030204" pitchFamily="34" charset="0"/>
      <p:regular r:id="rId70"/>
      <p:bold r:id="rId71"/>
      <p:italic r:id="rId72"/>
      <p:boldItalic r:id="rId73"/>
    </p:embeddedFont>
    <p:embeddedFont>
      <p:font typeface="Lato Bold" panose="020B0604020202020204" charset="0"/>
      <p:regular r:id="rId74"/>
    </p:embeddedFont>
    <p:embeddedFont>
      <p:font typeface="Lato" panose="020B0604020202020204" charset="0"/>
      <p:regular r:id="rId7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5" d="100"/>
          <a:sy n="55" d="100"/>
        </p:scale>
        <p:origin x="658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font" Target="fonts/font5.fntdata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3.fntdata"/><Relationship Id="rId74" Type="http://schemas.openxmlformats.org/officeDocument/2006/relationships/font" Target="fonts/font11.fntdata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font" Target="fonts/font2.fntdata"/><Relationship Id="rId73" Type="http://schemas.openxmlformats.org/officeDocument/2006/relationships/font" Target="fonts/font10.fntdata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1.fntdata"/><Relationship Id="rId69" Type="http://schemas.openxmlformats.org/officeDocument/2006/relationships/font" Target="fonts/font6.fntdata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9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4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font" Target="fonts/font7.fntdata"/><Relationship Id="rId75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.png"/><Relationship Id="rId18" Type="http://schemas.openxmlformats.org/officeDocument/2006/relationships/image" Target="../media/image62.svg"/><Relationship Id="rId26" Type="http://schemas.openxmlformats.org/officeDocument/2006/relationships/image" Target="../media/image34.svg"/><Relationship Id="rId39" Type="http://schemas.openxmlformats.org/officeDocument/2006/relationships/image" Target="../media/image22.png"/><Relationship Id="rId21" Type="http://schemas.openxmlformats.org/officeDocument/2006/relationships/image" Target="../media/image13.png"/><Relationship Id="rId34" Type="http://schemas.openxmlformats.org/officeDocument/2006/relationships/image" Target="../media/image42.svg"/><Relationship Id="rId42" Type="http://schemas.openxmlformats.org/officeDocument/2006/relationships/image" Target="../media/image64.svg"/><Relationship Id="rId47" Type="http://schemas.openxmlformats.org/officeDocument/2006/relationships/image" Target="../media/image26.png"/><Relationship Id="rId50" Type="http://schemas.openxmlformats.org/officeDocument/2006/relationships/image" Target="../media/image66.svg"/><Relationship Id="rId55" Type="http://schemas.openxmlformats.org/officeDocument/2006/relationships/image" Target="../media/image30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1.png"/><Relationship Id="rId25" Type="http://schemas.openxmlformats.org/officeDocument/2006/relationships/image" Target="../media/image15.png"/><Relationship Id="rId33" Type="http://schemas.openxmlformats.org/officeDocument/2006/relationships/image" Target="../media/image19.png"/><Relationship Id="rId38" Type="http://schemas.openxmlformats.org/officeDocument/2006/relationships/image" Target="../media/image46.svg"/><Relationship Id="rId46" Type="http://schemas.openxmlformats.org/officeDocument/2006/relationships/image" Target="../media/image54.svg"/><Relationship Id="rId59" Type="http://schemas.openxmlformats.org/officeDocument/2006/relationships/image" Target="../media/image32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24.svg"/><Relationship Id="rId29" Type="http://schemas.openxmlformats.org/officeDocument/2006/relationships/image" Target="../media/image17.png"/><Relationship Id="rId41" Type="http://schemas.openxmlformats.org/officeDocument/2006/relationships/image" Target="../media/image23.png"/><Relationship Id="rId54" Type="http://schemas.openxmlformats.org/officeDocument/2006/relationships/image" Target="../media/image2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24" Type="http://schemas.openxmlformats.org/officeDocument/2006/relationships/image" Target="../media/image28.svg"/><Relationship Id="rId32" Type="http://schemas.openxmlformats.org/officeDocument/2006/relationships/image" Target="../media/image30.svg"/><Relationship Id="rId37" Type="http://schemas.openxmlformats.org/officeDocument/2006/relationships/image" Target="../media/image21.png"/><Relationship Id="rId40" Type="http://schemas.openxmlformats.org/officeDocument/2006/relationships/image" Target="../media/image56.svg"/><Relationship Id="rId45" Type="http://schemas.openxmlformats.org/officeDocument/2006/relationships/image" Target="../media/image25.png"/><Relationship Id="rId53" Type="http://schemas.openxmlformats.org/officeDocument/2006/relationships/image" Target="../media/image29.png"/><Relationship Id="rId58" Type="http://schemas.openxmlformats.org/officeDocument/2006/relationships/image" Target="../media/image70.sv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23" Type="http://schemas.openxmlformats.org/officeDocument/2006/relationships/image" Target="../media/image14.png"/><Relationship Id="rId28" Type="http://schemas.openxmlformats.org/officeDocument/2006/relationships/image" Target="../media/image36.svg"/><Relationship Id="rId36" Type="http://schemas.openxmlformats.org/officeDocument/2006/relationships/image" Target="../media/image44.svg"/><Relationship Id="rId49" Type="http://schemas.openxmlformats.org/officeDocument/2006/relationships/image" Target="../media/image27.png"/><Relationship Id="rId57" Type="http://schemas.openxmlformats.org/officeDocument/2006/relationships/image" Target="../media/image31.png"/><Relationship Id="rId10" Type="http://schemas.openxmlformats.org/officeDocument/2006/relationships/image" Target="../media/image9.svg"/><Relationship Id="rId19" Type="http://schemas.openxmlformats.org/officeDocument/2006/relationships/image" Target="../media/image12.png"/><Relationship Id="rId31" Type="http://schemas.openxmlformats.org/officeDocument/2006/relationships/image" Target="../media/image18.png"/><Relationship Id="rId44" Type="http://schemas.openxmlformats.org/officeDocument/2006/relationships/image" Target="../media/image48.svg"/><Relationship Id="rId52" Type="http://schemas.openxmlformats.org/officeDocument/2006/relationships/image" Target="../media/image18.svg"/><Relationship Id="rId60" Type="http://schemas.openxmlformats.org/officeDocument/2006/relationships/image" Target="../media/image60.sv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Relationship Id="rId22" Type="http://schemas.openxmlformats.org/officeDocument/2006/relationships/image" Target="../media/image26.svg"/><Relationship Id="rId27" Type="http://schemas.openxmlformats.org/officeDocument/2006/relationships/image" Target="../media/image16.png"/><Relationship Id="rId30" Type="http://schemas.openxmlformats.org/officeDocument/2006/relationships/image" Target="../media/image32.svg"/><Relationship Id="rId35" Type="http://schemas.openxmlformats.org/officeDocument/2006/relationships/image" Target="../media/image20.png"/><Relationship Id="rId43" Type="http://schemas.openxmlformats.org/officeDocument/2006/relationships/image" Target="../media/image24.png"/><Relationship Id="rId48" Type="http://schemas.openxmlformats.org/officeDocument/2006/relationships/image" Target="../media/image50.svg"/><Relationship Id="rId56" Type="http://schemas.openxmlformats.org/officeDocument/2006/relationships/image" Target="../media/image68.svg"/><Relationship Id="rId8" Type="http://schemas.openxmlformats.org/officeDocument/2006/relationships/image" Target="../media/image7.svg"/><Relationship Id="rId51" Type="http://schemas.openxmlformats.org/officeDocument/2006/relationships/image" Target="../media/image28.png"/><Relationship Id="rId3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.png"/><Relationship Id="rId18" Type="http://schemas.openxmlformats.org/officeDocument/2006/relationships/image" Target="../media/image62.svg"/><Relationship Id="rId26" Type="http://schemas.openxmlformats.org/officeDocument/2006/relationships/image" Target="../media/image34.svg"/><Relationship Id="rId39" Type="http://schemas.openxmlformats.org/officeDocument/2006/relationships/image" Target="../media/image22.png"/><Relationship Id="rId21" Type="http://schemas.openxmlformats.org/officeDocument/2006/relationships/image" Target="../media/image13.png"/><Relationship Id="rId34" Type="http://schemas.openxmlformats.org/officeDocument/2006/relationships/image" Target="../media/image42.svg"/><Relationship Id="rId42" Type="http://schemas.openxmlformats.org/officeDocument/2006/relationships/image" Target="../media/image64.svg"/><Relationship Id="rId47" Type="http://schemas.openxmlformats.org/officeDocument/2006/relationships/image" Target="../media/image26.png"/><Relationship Id="rId50" Type="http://schemas.openxmlformats.org/officeDocument/2006/relationships/image" Target="../media/image66.svg"/><Relationship Id="rId55" Type="http://schemas.openxmlformats.org/officeDocument/2006/relationships/image" Target="../media/image30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1.png"/><Relationship Id="rId25" Type="http://schemas.openxmlformats.org/officeDocument/2006/relationships/image" Target="../media/image15.png"/><Relationship Id="rId33" Type="http://schemas.openxmlformats.org/officeDocument/2006/relationships/image" Target="../media/image19.png"/><Relationship Id="rId38" Type="http://schemas.openxmlformats.org/officeDocument/2006/relationships/image" Target="../media/image46.svg"/><Relationship Id="rId46" Type="http://schemas.openxmlformats.org/officeDocument/2006/relationships/image" Target="../media/image54.svg"/><Relationship Id="rId59" Type="http://schemas.openxmlformats.org/officeDocument/2006/relationships/image" Target="../media/image32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24.svg"/><Relationship Id="rId29" Type="http://schemas.openxmlformats.org/officeDocument/2006/relationships/image" Target="../media/image17.png"/><Relationship Id="rId41" Type="http://schemas.openxmlformats.org/officeDocument/2006/relationships/image" Target="../media/image23.png"/><Relationship Id="rId54" Type="http://schemas.openxmlformats.org/officeDocument/2006/relationships/image" Target="../media/image2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24" Type="http://schemas.openxmlformats.org/officeDocument/2006/relationships/image" Target="../media/image28.svg"/><Relationship Id="rId32" Type="http://schemas.openxmlformats.org/officeDocument/2006/relationships/image" Target="../media/image30.svg"/><Relationship Id="rId37" Type="http://schemas.openxmlformats.org/officeDocument/2006/relationships/image" Target="../media/image21.png"/><Relationship Id="rId40" Type="http://schemas.openxmlformats.org/officeDocument/2006/relationships/image" Target="../media/image56.svg"/><Relationship Id="rId45" Type="http://schemas.openxmlformats.org/officeDocument/2006/relationships/image" Target="../media/image25.png"/><Relationship Id="rId53" Type="http://schemas.openxmlformats.org/officeDocument/2006/relationships/image" Target="../media/image29.png"/><Relationship Id="rId58" Type="http://schemas.openxmlformats.org/officeDocument/2006/relationships/image" Target="../media/image70.sv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23" Type="http://schemas.openxmlformats.org/officeDocument/2006/relationships/image" Target="../media/image14.png"/><Relationship Id="rId28" Type="http://schemas.openxmlformats.org/officeDocument/2006/relationships/image" Target="../media/image36.svg"/><Relationship Id="rId36" Type="http://schemas.openxmlformats.org/officeDocument/2006/relationships/image" Target="../media/image44.svg"/><Relationship Id="rId49" Type="http://schemas.openxmlformats.org/officeDocument/2006/relationships/image" Target="../media/image27.png"/><Relationship Id="rId57" Type="http://schemas.openxmlformats.org/officeDocument/2006/relationships/image" Target="../media/image31.png"/><Relationship Id="rId10" Type="http://schemas.openxmlformats.org/officeDocument/2006/relationships/image" Target="../media/image9.svg"/><Relationship Id="rId19" Type="http://schemas.openxmlformats.org/officeDocument/2006/relationships/image" Target="../media/image12.png"/><Relationship Id="rId31" Type="http://schemas.openxmlformats.org/officeDocument/2006/relationships/image" Target="../media/image18.png"/><Relationship Id="rId44" Type="http://schemas.openxmlformats.org/officeDocument/2006/relationships/image" Target="../media/image48.svg"/><Relationship Id="rId52" Type="http://schemas.openxmlformats.org/officeDocument/2006/relationships/image" Target="../media/image18.svg"/><Relationship Id="rId60" Type="http://schemas.openxmlformats.org/officeDocument/2006/relationships/image" Target="../media/image60.sv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Relationship Id="rId22" Type="http://schemas.openxmlformats.org/officeDocument/2006/relationships/image" Target="../media/image26.svg"/><Relationship Id="rId27" Type="http://schemas.openxmlformats.org/officeDocument/2006/relationships/image" Target="../media/image16.png"/><Relationship Id="rId30" Type="http://schemas.openxmlformats.org/officeDocument/2006/relationships/image" Target="../media/image32.svg"/><Relationship Id="rId35" Type="http://schemas.openxmlformats.org/officeDocument/2006/relationships/image" Target="../media/image20.png"/><Relationship Id="rId43" Type="http://schemas.openxmlformats.org/officeDocument/2006/relationships/image" Target="../media/image24.png"/><Relationship Id="rId48" Type="http://schemas.openxmlformats.org/officeDocument/2006/relationships/image" Target="../media/image50.svg"/><Relationship Id="rId56" Type="http://schemas.openxmlformats.org/officeDocument/2006/relationships/image" Target="../media/image68.svg"/><Relationship Id="rId8" Type="http://schemas.openxmlformats.org/officeDocument/2006/relationships/image" Target="../media/image7.svg"/><Relationship Id="rId51" Type="http://schemas.openxmlformats.org/officeDocument/2006/relationships/image" Target="../media/image28.png"/><Relationship Id="rId3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32.png"/><Relationship Id="rId3" Type="http://schemas.openxmlformats.org/officeDocument/2006/relationships/image" Target="../media/image4.png"/><Relationship Id="rId21" Type="http://schemas.openxmlformats.org/officeDocument/2006/relationships/image" Target="../media/image34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33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6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32.png"/><Relationship Id="rId3" Type="http://schemas.openxmlformats.org/officeDocument/2006/relationships/image" Target="../media/image4.png"/><Relationship Id="rId21" Type="http://schemas.openxmlformats.org/officeDocument/2006/relationships/image" Target="../media/image33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35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6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3" Type="http://schemas.openxmlformats.org/officeDocument/2006/relationships/image" Target="../media/image4.png"/><Relationship Id="rId21" Type="http://schemas.openxmlformats.org/officeDocument/2006/relationships/image" Target="../media/image36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32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6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Relationship Id="rId22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3" Type="http://schemas.openxmlformats.org/officeDocument/2006/relationships/image" Target="../media/image4.png"/><Relationship Id="rId21" Type="http://schemas.openxmlformats.org/officeDocument/2006/relationships/image" Target="../media/image37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32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6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Relationship Id="rId22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32.png"/><Relationship Id="rId3" Type="http://schemas.openxmlformats.org/officeDocument/2006/relationships/image" Target="../media/image4.png"/><Relationship Id="rId21" Type="http://schemas.openxmlformats.org/officeDocument/2006/relationships/image" Target="../media/image38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33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6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3" Type="http://schemas.openxmlformats.org/officeDocument/2006/relationships/image" Target="../media/image4.png"/><Relationship Id="rId21" Type="http://schemas.openxmlformats.org/officeDocument/2006/relationships/image" Target="../media/image39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32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6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Relationship Id="rId22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3" Type="http://schemas.openxmlformats.org/officeDocument/2006/relationships/image" Target="../media/image4.png"/><Relationship Id="rId21" Type="http://schemas.openxmlformats.org/officeDocument/2006/relationships/image" Target="../media/image40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32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6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Relationship Id="rId22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74.svg"/><Relationship Id="rId26" Type="http://schemas.openxmlformats.org/officeDocument/2006/relationships/image" Target="../media/image82.svg"/><Relationship Id="rId3" Type="http://schemas.openxmlformats.org/officeDocument/2006/relationships/image" Target="../media/image4.png"/><Relationship Id="rId21" Type="http://schemas.openxmlformats.org/officeDocument/2006/relationships/image" Target="../media/image43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1.png"/><Relationship Id="rId25" Type="http://schemas.openxmlformats.org/officeDocument/2006/relationships/image" Target="../media/image45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76.svg"/><Relationship Id="rId29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24" Type="http://schemas.openxmlformats.org/officeDocument/2006/relationships/image" Target="../media/image80.svg"/><Relationship Id="rId32" Type="http://schemas.openxmlformats.org/officeDocument/2006/relationships/image" Target="../media/image60.sv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23" Type="http://schemas.openxmlformats.org/officeDocument/2006/relationships/image" Target="../media/image44.png"/><Relationship Id="rId28" Type="http://schemas.openxmlformats.org/officeDocument/2006/relationships/image" Target="../media/image84.svg"/><Relationship Id="rId10" Type="http://schemas.openxmlformats.org/officeDocument/2006/relationships/image" Target="../media/image9.svg"/><Relationship Id="rId19" Type="http://schemas.openxmlformats.org/officeDocument/2006/relationships/image" Target="../media/image42.png"/><Relationship Id="rId31" Type="http://schemas.openxmlformats.org/officeDocument/2006/relationships/image" Target="../media/image32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Relationship Id="rId22" Type="http://schemas.openxmlformats.org/officeDocument/2006/relationships/image" Target="../media/image78.svg"/><Relationship Id="rId27" Type="http://schemas.openxmlformats.org/officeDocument/2006/relationships/image" Target="../media/image46.png"/><Relationship Id="rId30" Type="http://schemas.openxmlformats.org/officeDocument/2006/relationships/image" Target="../media/image86.svg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.png"/><Relationship Id="rId18" Type="http://schemas.openxmlformats.org/officeDocument/2006/relationships/image" Target="../media/image62.svg"/><Relationship Id="rId26" Type="http://schemas.openxmlformats.org/officeDocument/2006/relationships/image" Target="../media/image34.svg"/><Relationship Id="rId39" Type="http://schemas.openxmlformats.org/officeDocument/2006/relationships/image" Target="../media/image22.png"/><Relationship Id="rId21" Type="http://schemas.openxmlformats.org/officeDocument/2006/relationships/image" Target="../media/image13.png"/><Relationship Id="rId34" Type="http://schemas.openxmlformats.org/officeDocument/2006/relationships/image" Target="../media/image42.svg"/><Relationship Id="rId42" Type="http://schemas.openxmlformats.org/officeDocument/2006/relationships/image" Target="../media/image64.svg"/><Relationship Id="rId47" Type="http://schemas.openxmlformats.org/officeDocument/2006/relationships/image" Target="../media/image26.png"/><Relationship Id="rId50" Type="http://schemas.openxmlformats.org/officeDocument/2006/relationships/image" Target="../media/image66.svg"/><Relationship Id="rId55" Type="http://schemas.openxmlformats.org/officeDocument/2006/relationships/image" Target="../media/image30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1.png"/><Relationship Id="rId25" Type="http://schemas.openxmlformats.org/officeDocument/2006/relationships/image" Target="../media/image15.png"/><Relationship Id="rId33" Type="http://schemas.openxmlformats.org/officeDocument/2006/relationships/image" Target="../media/image19.png"/><Relationship Id="rId38" Type="http://schemas.openxmlformats.org/officeDocument/2006/relationships/image" Target="../media/image46.svg"/><Relationship Id="rId46" Type="http://schemas.openxmlformats.org/officeDocument/2006/relationships/image" Target="../media/image54.svg"/><Relationship Id="rId59" Type="http://schemas.openxmlformats.org/officeDocument/2006/relationships/image" Target="../media/image32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24.svg"/><Relationship Id="rId29" Type="http://schemas.openxmlformats.org/officeDocument/2006/relationships/image" Target="../media/image17.png"/><Relationship Id="rId41" Type="http://schemas.openxmlformats.org/officeDocument/2006/relationships/image" Target="../media/image23.png"/><Relationship Id="rId54" Type="http://schemas.openxmlformats.org/officeDocument/2006/relationships/image" Target="../media/image2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24" Type="http://schemas.openxmlformats.org/officeDocument/2006/relationships/image" Target="../media/image28.svg"/><Relationship Id="rId32" Type="http://schemas.openxmlformats.org/officeDocument/2006/relationships/image" Target="../media/image30.svg"/><Relationship Id="rId37" Type="http://schemas.openxmlformats.org/officeDocument/2006/relationships/image" Target="../media/image21.png"/><Relationship Id="rId40" Type="http://schemas.openxmlformats.org/officeDocument/2006/relationships/image" Target="../media/image56.svg"/><Relationship Id="rId45" Type="http://schemas.openxmlformats.org/officeDocument/2006/relationships/image" Target="../media/image25.png"/><Relationship Id="rId53" Type="http://schemas.openxmlformats.org/officeDocument/2006/relationships/image" Target="../media/image29.png"/><Relationship Id="rId58" Type="http://schemas.openxmlformats.org/officeDocument/2006/relationships/image" Target="../media/image70.sv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23" Type="http://schemas.openxmlformats.org/officeDocument/2006/relationships/image" Target="../media/image14.png"/><Relationship Id="rId28" Type="http://schemas.openxmlformats.org/officeDocument/2006/relationships/image" Target="../media/image36.svg"/><Relationship Id="rId36" Type="http://schemas.openxmlformats.org/officeDocument/2006/relationships/image" Target="../media/image44.svg"/><Relationship Id="rId49" Type="http://schemas.openxmlformats.org/officeDocument/2006/relationships/image" Target="../media/image27.png"/><Relationship Id="rId57" Type="http://schemas.openxmlformats.org/officeDocument/2006/relationships/image" Target="../media/image31.png"/><Relationship Id="rId10" Type="http://schemas.openxmlformats.org/officeDocument/2006/relationships/image" Target="../media/image9.svg"/><Relationship Id="rId19" Type="http://schemas.openxmlformats.org/officeDocument/2006/relationships/image" Target="../media/image12.png"/><Relationship Id="rId31" Type="http://schemas.openxmlformats.org/officeDocument/2006/relationships/image" Target="../media/image18.png"/><Relationship Id="rId44" Type="http://schemas.openxmlformats.org/officeDocument/2006/relationships/image" Target="../media/image48.svg"/><Relationship Id="rId52" Type="http://schemas.openxmlformats.org/officeDocument/2006/relationships/image" Target="../media/image18.svg"/><Relationship Id="rId60" Type="http://schemas.openxmlformats.org/officeDocument/2006/relationships/image" Target="../media/image60.sv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Relationship Id="rId22" Type="http://schemas.openxmlformats.org/officeDocument/2006/relationships/image" Target="../media/image26.svg"/><Relationship Id="rId27" Type="http://schemas.openxmlformats.org/officeDocument/2006/relationships/image" Target="../media/image16.png"/><Relationship Id="rId30" Type="http://schemas.openxmlformats.org/officeDocument/2006/relationships/image" Target="../media/image32.svg"/><Relationship Id="rId35" Type="http://schemas.openxmlformats.org/officeDocument/2006/relationships/image" Target="../media/image20.png"/><Relationship Id="rId43" Type="http://schemas.openxmlformats.org/officeDocument/2006/relationships/image" Target="../media/image24.png"/><Relationship Id="rId48" Type="http://schemas.openxmlformats.org/officeDocument/2006/relationships/image" Target="../media/image50.svg"/><Relationship Id="rId56" Type="http://schemas.openxmlformats.org/officeDocument/2006/relationships/image" Target="../media/image68.svg"/><Relationship Id="rId8" Type="http://schemas.openxmlformats.org/officeDocument/2006/relationships/image" Target="../media/image7.svg"/><Relationship Id="rId51" Type="http://schemas.openxmlformats.org/officeDocument/2006/relationships/image" Target="../media/image28.png"/><Relationship Id="rId3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2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.png"/><Relationship Id="rId18" Type="http://schemas.openxmlformats.org/officeDocument/2006/relationships/image" Target="../media/image62.svg"/><Relationship Id="rId26" Type="http://schemas.openxmlformats.org/officeDocument/2006/relationships/image" Target="../media/image34.svg"/><Relationship Id="rId39" Type="http://schemas.openxmlformats.org/officeDocument/2006/relationships/image" Target="../media/image22.png"/><Relationship Id="rId21" Type="http://schemas.openxmlformats.org/officeDocument/2006/relationships/image" Target="../media/image13.png"/><Relationship Id="rId34" Type="http://schemas.openxmlformats.org/officeDocument/2006/relationships/image" Target="../media/image42.svg"/><Relationship Id="rId42" Type="http://schemas.openxmlformats.org/officeDocument/2006/relationships/image" Target="../media/image64.svg"/><Relationship Id="rId47" Type="http://schemas.openxmlformats.org/officeDocument/2006/relationships/image" Target="../media/image26.png"/><Relationship Id="rId50" Type="http://schemas.openxmlformats.org/officeDocument/2006/relationships/image" Target="../media/image66.svg"/><Relationship Id="rId55" Type="http://schemas.openxmlformats.org/officeDocument/2006/relationships/image" Target="../media/image30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1.png"/><Relationship Id="rId25" Type="http://schemas.openxmlformats.org/officeDocument/2006/relationships/image" Target="../media/image15.png"/><Relationship Id="rId33" Type="http://schemas.openxmlformats.org/officeDocument/2006/relationships/image" Target="../media/image19.png"/><Relationship Id="rId38" Type="http://schemas.openxmlformats.org/officeDocument/2006/relationships/image" Target="../media/image46.svg"/><Relationship Id="rId46" Type="http://schemas.openxmlformats.org/officeDocument/2006/relationships/image" Target="../media/image54.svg"/><Relationship Id="rId59" Type="http://schemas.openxmlformats.org/officeDocument/2006/relationships/image" Target="../media/image32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24.svg"/><Relationship Id="rId29" Type="http://schemas.openxmlformats.org/officeDocument/2006/relationships/image" Target="../media/image17.png"/><Relationship Id="rId41" Type="http://schemas.openxmlformats.org/officeDocument/2006/relationships/image" Target="../media/image23.png"/><Relationship Id="rId54" Type="http://schemas.openxmlformats.org/officeDocument/2006/relationships/image" Target="../media/image2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24" Type="http://schemas.openxmlformats.org/officeDocument/2006/relationships/image" Target="../media/image28.svg"/><Relationship Id="rId32" Type="http://schemas.openxmlformats.org/officeDocument/2006/relationships/image" Target="../media/image30.svg"/><Relationship Id="rId37" Type="http://schemas.openxmlformats.org/officeDocument/2006/relationships/image" Target="../media/image21.png"/><Relationship Id="rId40" Type="http://schemas.openxmlformats.org/officeDocument/2006/relationships/image" Target="../media/image56.svg"/><Relationship Id="rId45" Type="http://schemas.openxmlformats.org/officeDocument/2006/relationships/image" Target="../media/image25.png"/><Relationship Id="rId53" Type="http://schemas.openxmlformats.org/officeDocument/2006/relationships/image" Target="../media/image29.png"/><Relationship Id="rId58" Type="http://schemas.openxmlformats.org/officeDocument/2006/relationships/image" Target="../media/image70.sv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23" Type="http://schemas.openxmlformats.org/officeDocument/2006/relationships/image" Target="../media/image14.png"/><Relationship Id="rId28" Type="http://schemas.openxmlformats.org/officeDocument/2006/relationships/image" Target="../media/image36.svg"/><Relationship Id="rId36" Type="http://schemas.openxmlformats.org/officeDocument/2006/relationships/image" Target="../media/image44.svg"/><Relationship Id="rId49" Type="http://schemas.openxmlformats.org/officeDocument/2006/relationships/image" Target="../media/image27.png"/><Relationship Id="rId57" Type="http://schemas.openxmlformats.org/officeDocument/2006/relationships/image" Target="../media/image31.png"/><Relationship Id="rId10" Type="http://schemas.openxmlformats.org/officeDocument/2006/relationships/image" Target="../media/image9.svg"/><Relationship Id="rId19" Type="http://schemas.openxmlformats.org/officeDocument/2006/relationships/image" Target="../media/image12.png"/><Relationship Id="rId31" Type="http://schemas.openxmlformats.org/officeDocument/2006/relationships/image" Target="../media/image18.png"/><Relationship Id="rId44" Type="http://schemas.openxmlformats.org/officeDocument/2006/relationships/image" Target="../media/image48.svg"/><Relationship Id="rId52" Type="http://schemas.openxmlformats.org/officeDocument/2006/relationships/image" Target="../media/image18.svg"/><Relationship Id="rId60" Type="http://schemas.openxmlformats.org/officeDocument/2006/relationships/image" Target="../media/image60.sv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Relationship Id="rId22" Type="http://schemas.openxmlformats.org/officeDocument/2006/relationships/image" Target="../media/image26.svg"/><Relationship Id="rId27" Type="http://schemas.openxmlformats.org/officeDocument/2006/relationships/image" Target="../media/image16.png"/><Relationship Id="rId30" Type="http://schemas.openxmlformats.org/officeDocument/2006/relationships/image" Target="../media/image32.svg"/><Relationship Id="rId35" Type="http://schemas.openxmlformats.org/officeDocument/2006/relationships/image" Target="../media/image20.png"/><Relationship Id="rId43" Type="http://schemas.openxmlformats.org/officeDocument/2006/relationships/image" Target="../media/image24.png"/><Relationship Id="rId48" Type="http://schemas.openxmlformats.org/officeDocument/2006/relationships/image" Target="../media/image50.svg"/><Relationship Id="rId56" Type="http://schemas.openxmlformats.org/officeDocument/2006/relationships/image" Target="../media/image68.svg"/><Relationship Id="rId8" Type="http://schemas.openxmlformats.org/officeDocument/2006/relationships/image" Target="../media/image7.svg"/><Relationship Id="rId51" Type="http://schemas.openxmlformats.org/officeDocument/2006/relationships/image" Target="../media/image28.png"/><Relationship Id="rId3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49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5" Type="http://schemas.openxmlformats.org/officeDocument/2006/relationships/image" Target="../media/image60.sv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6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24" Type="http://schemas.openxmlformats.org/officeDocument/2006/relationships/image" Target="../media/image32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23" Type="http://schemas.openxmlformats.org/officeDocument/2006/relationships/image" Target="../media/image51.png"/><Relationship Id="rId10" Type="http://schemas.openxmlformats.org/officeDocument/2006/relationships/image" Target="../media/image9.svg"/><Relationship Id="rId19" Type="http://schemas.openxmlformats.org/officeDocument/2006/relationships/image" Target="../media/image11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Relationship Id="rId22" Type="http://schemas.openxmlformats.org/officeDocument/2006/relationships/image" Target="../media/image50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5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5" Type="http://schemas.openxmlformats.org/officeDocument/2006/relationships/image" Target="../media/image60.sv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6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24" Type="http://schemas.openxmlformats.org/officeDocument/2006/relationships/image" Target="../media/image32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23" Type="http://schemas.openxmlformats.org/officeDocument/2006/relationships/image" Target="../media/image54.png"/><Relationship Id="rId10" Type="http://schemas.openxmlformats.org/officeDocument/2006/relationships/image" Target="../media/image9.svg"/><Relationship Id="rId19" Type="http://schemas.openxmlformats.org/officeDocument/2006/relationships/image" Target="../media/image11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Relationship Id="rId22" Type="http://schemas.openxmlformats.org/officeDocument/2006/relationships/image" Target="../media/image5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image" Target="../media/image8.png"/><Relationship Id="rId18" Type="http://schemas.openxmlformats.org/officeDocument/2006/relationships/image" Target="../media/image15.svg"/><Relationship Id="rId26" Type="http://schemas.openxmlformats.org/officeDocument/2006/relationships/image" Target="../media/image5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12" Type="http://schemas.openxmlformats.org/officeDocument/2006/relationships/image" Target="../media/image9.svg"/><Relationship Id="rId17" Type="http://schemas.openxmlformats.org/officeDocument/2006/relationships/image" Target="../media/image10.png"/><Relationship Id="rId25" Type="http://schemas.openxmlformats.org/officeDocument/2006/relationships/image" Target="../media/image60.svg"/><Relationship Id="rId2" Type="http://schemas.microsoft.com/office/2007/relationships/media" Target="../media/media2.mp4"/><Relationship Id="rId16" Type="http://schemas.openxmlformats.org/officeDocument/2006/relationships/image" Target="../media/image13.svg"/><Relationship Id="rId1" Type="http://schemas.openxmlformats.org/officeDocument/2006/relationships/video" Target="NULL" TargetMode="External"/><Relationship Id="rId6" Type="http://schemas.openxmlformats.org/officeDocument/2006/relationships/image" Target="../media/image3.svg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10" Type="http://schemas.openxmlformats.org/officeDocument/2006/relationships/image" Target="../media/image7.svg"/><Relationship Id="rId19" Type="http://schemas.openxmlformats.org/officeDocument/2006/relationships/image" Target="../media/image32.png"/><Relationship Id="rId4" Type="http://schemas.openxmlformats.org/officeDocument/2006/relationships/image" Target="../media/image3.jpeg"/><Relationship Id="rId9" Type="http://schemas.openxmlformats.org/officeDocument/2006/relationships/image" Target="../media/image6.png"/><Relationship Id="rId14" Type="http://schemas.openxmlformats.org/officeDocument/2006/relationships/image" Target="../media/image11.svg"/></Relationships>
</file>

<file path=ppt/slides/_rels/slide3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.png"/><Relationship Id="rId18" Type="http://schemas.openxmlformats.org/officeDocument/2006/relationships/image" Target="../media/image62.svg"/><Relationship Id="rId26" Type="http://schemas.openxmlformats.org/officeDocument/2006/relationships/image" Target="../media/image34.svg"/><Relationship Id="rId39" Type="http://schemas.openxmlformats.org/officeDocument/2006/relationships/image" Target="../media/image22.png"/><Relationship Id="rId21" Type="http://schemas.openxmlformats.org/officeDocument/2006/relationships/image" Target="../media/image13.png"/><Relationship Id="rId34" Type="http://schemas.openxmlformats.org/officeDocument/2006/relationships/image" Target="../media/image42.svg"/><Relationship Id="rId42" Type="http://schemas.openxmlformats.org/officeDocument/2006/relationships/image" Target="../media/image64.svg"/><Relationship Id="rId47" Type="http://schemas.openxmlformats.org/officeDocument/2006/relationships/image" Target="../media/image26.png"/><Relationship Id="rId50" Type="http://schemas.openxmlformats.org/officeDocument/2006/relationships/image" Target="../media/image66.svg"/><Relationship Id="rId55" Type="http://schemas.openxmlformats.org/officeDocument/2006/relationships/image" Target="../media/image30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1.png"/><Relationship Id="rId25" Type="http://schemas.openxmlformats.org/officeDocument/2006/relationships/image" Target="../media/image15.png"/><Relationship Id="rId33" Type="http://schemas.openxmlformats.org/officeDocument/2006/relationships/image" Target="../media/image19.png"/><Relationship Id="rId38" Type="http://schemas.openxmlformats.org/officeDocument/2006/relationships/image" Target="../media/image46.svg"/><Relationship Id="rId46" Type="http://schemas.openxmlformats.org/officeDocument/2006/relationships/image" Target="../media/image54.svg"/><Relationship Id="rId59" Type="http://schemas.openxmlformats.org/officeDocument/2006/relationships/image" Target="../media/image32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24.svg"/><Relationship Id="rId29" Type="http://schemas.openxmlformats.org/officeDocument/2006/relationships/image" Target="../media/image17.png"/><Relationship Id="rId41" Type="http://schemas.openxmlformats.org/officeDocument/2006/relationships/image" Target="../media/image23.png"/><Relationship Id="rId54" Type="http://schemas.openxmlformats.org/officeDocument/2006/relationships/image" Target="../media/image2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24" Type="http://schemas.openxmlformats.org/officeDocument/2006/relationships/image" Target="../media/image28.svg"/><Relationship Id="rId32" Type="http://schemas.openxmlformats.org/officeDocument/2006/relationships/image" Target="../media/image30.svg"/><Relationship Id="rId37" Type="http://schemas.openxmlformats.org/officeDocument/2006/relationships/image" Target="../media/image21.png"/><Relationship Id="rId40" Type="http://schemas.openxmlformats.org/officeDocument/2006/relationships/image" Target="../media/image56.svg"/><Relationship Id="rId45" Type="http://schemas.openxmlformats.org/officeDocument/2006/relationships/image" Target="../media/image25.png"/><Relationship Id="rId53" Type="http://schemas.openxmlformats.org/officeDocument/2006/relationships/image" Target="../media/image29.png"/><Relationship Id="rId58" Type="http://schemas.openxmlformats.org/officeDocument/2006/relationships/image" Target="../media/image70.sv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23" Type="http://schemas.openxmlformats.org/officeDocument/2006/relationships/image" Target="../media/image14.png"/><Relationship Id="rId28" Type="http://schemas.openxmlformats.org/officeDocument/2006/relationships/image" Target="../media/image36.svg"/><Relationship Id="rId36" Type="http://schemas.openxmlformats.org/officeDocument/2006/relationships/image" Target="../media/image44.svg"/><Relationship Id="rId49" Type="http://schemas.openxmlformats.org/officeDocument/2006/relationships/image" Target="../media/image27.png"/><Relationship Id="rId57" Type="http://schemas.openxmlformats.org/officeDocument/2006/relationships/image" Target="../media/image31.png"/><Relationship Id="rId10" Type="http://schemas.openxmlformats.org/officeDocument/2006/relationships/image" Target="../media/image9.svg"/><Relationship Id="rId19" Type="http://schemas.openxmlformats.org/officeDocument/2006/relationships/image" Target="../media/image12.png"/><Relationship Id="rId31" Type="http://schemas.openxmlformats.org/officeDocument/2006/relationships/image" Target="../media/image18.png"/><Relationship Id="rId44" Type="http://schemas.openxmlformats.org/officeDocument/2006/relationships/image" Target="../media/image48.svg"/><Relationship Id="rId52" Type="http://schemas.openxmlformats.org/officeDocument/2006/relationships/image" Target="../media/image18.svg"/><Relationship Id="rId60" Type="http://schemas.openxmlformats.org/officeDocument/2006/relationships/image" Target="../media/image60.sv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Relationship Id="rId22" Type="http://schemas.openxmlformats.org/officeDocument/2006/relationships/image" Target="../media/image26.svg"/><Relationship Id="rId27" Type="http://schemas.openxmlformats.org/officeDocument/2006/relationships/image" Target="../media/image16.png"/><Relationship Id="rId30" Type="http://schemas.openxmlformats.org/officeDocument/2006/relationships/image" Target="../media/image32.svg"/><Relationship Id="rId35" Type="http://schemas.openxmlformats.org/officeDocument/2006/relationships/image" Target="../media/image20.png"/><Relationship Id="rId43" Type="http://schemas.openxmlformats.org/officeDocument/2006/relationships/image" Target="../media/image24.png"/><Relationship Id="rId48" Type="http://schemas.openxmlformats.org/officeDocument/2006/relationships/image" Target="../media/image50.svg"/><Relationship Id="rId56" Type="http://schemas.openxmlformats.org/officeDocument/2006/relationships/image" Target="../media/image68.svg"/><Relationship Id="rId8" Type="http://schemas.openxmlformats.org/officeDocument/2006/relationships/image" Target="../media/image7.svg"/><Relationship Id="rId51" Type="http://schemas.openxmlformats.org/officeDocument/2006/relationships/image" Target="../media/image28.png"/><Relationship Id="rId3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.png"/><Relationship Id="rId18" Type="http://schemas.openxmlformats.org/officeDocument/2006/relationships/image" Target="../media/image62.svg"/><Relationship Id="rId26" Type="http://schemas.openxmlformats.org/officeDocument/2006/relationships/image" Target="../media/image34.svg"/><Relationship Id="rId39" Type="http://schemas.openxmlformats.org/officeDocument/2006/relationships/image" Target="../media/image22.png"/><Relationship Id="rId21" Type="http://schemas.openxmlformats.org/officeDocument/2006/relationships/image" Target="../media/image13.png"/><Relationship Id="rId34" Type="http://schemas.openxmlformats.org/officeDocument/2006/relationships/image" Target="../media/image42.svg"/><Relationship Id="rId42" Type="http://schemas.openxmlformats.org/officeDocument/2006/relationships/image" Target="../media/image64.svg"/><Relationship Id="rId47" Type="http://schemas.openxmlformats.org/officeDocument/2006/relationships/image" Target="../media/image26.png"/><Relationship Id="rId50" Type="http://schemas.openxmlformats.org/officeDocument/2006/relationships/image" Target="../media/image66.svg"/><Relationship Id="rId55" Type="http://schemas.openxmlformats.org/officeDocument/2006/relationships/image" Target="../media/image30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1.png"/><Relationship Id="rId25" Type="http://schemas.openxmlformats.org/officeDocument/2006/relationships/image" Target="../media/image15.png"/><Relationship Id="rId33" Type="http://schemas.openxmlformats.org/officeDocument/2006/relationships/image" Target="../media/image19.png"/><Relationship Id="rId38" Type="http://schemas.openxmlformats.org/officeDocument/2006/relationships/image" Target="../media/image46.svg"/><Relationship Id="rId46" Type="http://schemas.openxmlformats.org/officeDocument/2006/relationships/image" Target="../media/image54.svg"/><Relationship Id="rId59" Type="http://schemas.openxmlformats.org/officeDocument/2006/relationships/image" Target="../media/image32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24.svg"/><Relationship Id="rId29" Type="http://schemas.openxmlformats.org/officeDocument/2006/relationships/image" Target="../media/image17.png"/><Relationship Id="rId41" Type="http://schemas.openxmlformats.org/officeDocument/2006/relationships/image" Target="../media/image23.png"/><Relationship Id="rId54" Type="http://schemas.openxmlformats.org/officeDocument/2006/relationships/image" Target="../media/image2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24" Type="http://schemas.openxmlformats.org/officeDocument/2006/relationships/image" Target="../media/image28.svg"/><Relationship Id="rId32" Type="http://schemas.openxmlformats.org/officeDocument/2006/relationships/image" Target="../media/image30.svg"/><Relationship Id="rId37" Type="http://schemas.openxmlformats.org/officeDocument/2006/relationships/image" Target="../media/image21.png"/><Relationship Id="rId40" Type="http://schemas.openxmlformats.org/officeDocument/2006/relationships/image" Target="../media/image56.svg"/><Relationship Id="rId45" Type="http://schemas.openxmlformats.org/officeDocument/2006/relationships/image" Target="../media/image25.png"/><Relationship Id="rId53" Type="http://schemas.openxmlformats.org/officeDocument/2006/relationships/image" Target="../media/image29.png"/><Relationship Id="rId58" Type="http://schemas.openxmlformats.org/officeDocument/2006/relationships/image" Target="../media/image70.sv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23" Type="http://schemas.openxmlformats.org/officeDocument/2006/relationships/image" Target="../media/image14.png"/><Relationship Id="rId28" Type="http://schemas.openxmlformats.org/officeDocument/2006/relationships/image" Target="../media/image36.svg"/><Relationship Id="rId36" Type="http://schemas.openxmlformats.org/officeDocument/2006/relationships/image" Target="../media/image44.svg"/><Relationship Id="rId49" Type="http://schemas.openxmlformats.org/officeDocument/2006/relationships/image" Target="../media/image27.png"/><Relationship Id="rId57" Type="http://schemas.openxmlformats.org/officeDocument/2006/relationships/image" Target="../media/image31.png"/><Relationship Id="rId10" Type="http://schemas.openxmlformats.org/officeDocument/2006/relationships/image" Target="../media/image9.svg"/><Relationship Id="rId19" Type="http://schemas.openxmlformats.org/officeDocument/2006/relationships/image" Target="../media/image12.png"/><Relationship Id="rId31" Type="http://schemas.openxmlformats.org/officeDocument/2006/relationships/image" Target="../media/image18.png"/><Relationship Id="rId44" Type="http://schemas.openxmlformats.org/officeDocument/2006/relationships/image" Target="../media/image48.svg"/><Relationship Id="rId52" Type="http://schemas.openxmlformats.org/officeDocument/2006/relationships/image" Target="../media/image18.svg"/><Relationship Id="rId60" Type="http://schemas.openxmlformats.org/officeDocument/2006/relationships/image" Target="../media/image60.sv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Relationship Id="rId22" Type="http://schemas.openxmlformats.org/officeDocument/2006/relationships/image" Target="../media/image26.svg"/><Relationship Id="rId27" Type="http://schemas.openxmlformats.org/officeDocument/2006/relationships/image" Target="../media/image16.png"/><Relationship Id="rId30" Type="http://schemas.openxmlformats.org/officeDocument/2006/relationships/image" Target="../media/image32.svg"/><Relationship Id="rId35" Type="http://schemas.openxmlformats.org/officeDocument/2006/relationships/image" Target="../media/image20.png"/><Relationship Id="rId43" Type="http://schemas.openxmlformats.org/officeDocument/2006/relationships/image" Target="../media/image24.png"/><Relationship Id="rId48" Type="http://schemas.openxmlformats.org/officeDocument/2006/relationships/image" Target="../media/image50.svg"/><Relationship Id="rId56" Type="http://schemas.openxmlformats.org/officeDocument/2006/relationships/image" Target="../media/image68.svg"/><Relationship Id="rId8" Type="http://schemas.openxmlformats.org/officeDocument/2006/relationships/image" Target="../media/image7.svg"/><Relationship Id="rId51" Type="http://schemas.openxmlformats.org/officeDocument/2006/relationships/image" Target="../media/image28.png"/><Relationship Id="rId3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21" Type="http://schemas.openxmlformats.org/officeDocument/2006/relationships/image" Target="../media/image6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9.png"/><Relationship Id="rId18" Type="http://schemas.openxmlformats.org/officeDocument/2006/relationships/image" Target="../media/image88.sv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8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6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image" Target="../media/image9.svg"/><Relationship Id="rId19" Type="http://schemas.openxmlformats.org/officeDocument/2006/relationships/image" Target="../media/image32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5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.png"/><Relationship Id="rId18" Type="http://schemas.openxmlformats.org/officeDocument/2006/relationships/image" Target="../media/image62.svg"/><Relationship Id="rId26" Type="http://schemas.openxmlformats.org/officeDocument/2006/relationships/image" Target="../media/image34.svg"/><Relationship Id="rId39" Type="http://schemas.openxmlformats.org/officeDocument/2006/relationships/image" Target="../media/image22.png"/><Relationship Id="rId21" Type="http://schemas.openxmlformats.org/officeDocument/2006/relationships/image" Target="../media/image13.png"/><Relationship Id="rId34" Type="http://schemas.openxmlformats.org/officeDocument/2006/relationships/image" Target="../media/image42.svg"/><Relationship Id="rId42" Type="http://schemas.openxmlformats.org/officeDocument/2006/relationships/image" Target="../media/image64.svg"/><Relationship Id="rId47" Type="http://schemas.openxmlformats.org/officeDocument/2006/relationships/image" Target="../media/image26.png"/><Relationship Id="rId50" Type="http://schemas.openxmlformats.org/officeDocument/2006/relationships/image" Target="../media/image66.svg"/><Relationship Id="rId55" Type="http://schemas.openxmlformats.org/officeDocument/2006/relationships/image" Target="../media/image30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1.png"/><Relationship Id="rId25" Type="http://schemas.openxmlformats.org/officeDocument/2006/relationships/image" Target="../media/image15.png"/><Relationship Id="rId33" Type="http://schemas.openxmlformats.org/officeDocument/2006/relationships/image" Target="../media/image19.png"/><Relationship Id="rId38" Type="http://schemas.openxmlformats.org/officeDocument/2006/relationships/image" Target="../media/image46.svg"/><Relationship Id="rId46" Type="http://schemas.openxmlformats.org/officeDocument/2006/relationships/image" Target="../media/image54.svg"/><Relationship Id="rId59" Type="http://schemas.openxmlformats.org/officeDocument/2006/relationships/image" Target="../media/image32.png"/><Relationship Id="rId2" Type="http://schemas.openxmlformats.org/officeDocument/2006/relationships/image" Target="../media/image3.jpeg"/><Relationship Id="rId16" Type="http://schemas.openxmlformats.org/officeDocument/2006/relationships/image" Target="../media/image15.svg"/><Relationship Id="rId20" Type="http://schemas.openxmlformats.org/officeDocument/2006/relationships/image" Target="../media/image24.svg"/><Relationship Id="rId29" Type="http://schemas.openxmlformats.org/officeDocument/2006/relationships/image" Target="../media/image17.png"/><Relationship Id="rId41" Type="http://schemas.openxmlformats.org/officeDocument/2006/relationships/image" Target="../media/image23.png"/><Relationship Id="rId54" Type="http://schemas.openxmlformats.org/officeDocument/2006/relationships/image" Target="../media/image2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8.png"/><Relationship Id="rId24" Type="http://schemas.openxmlformats.org/officeDocument/2006/relationships/image" Target="../media/image28.svg"/><Relationship Id="rId32" Type="http://schemas.openxmlformats.org/officeDocument/2006/relationships/image" Target="../media/image30.svg"/><Relationship Id="rId37" Type="http://schemas.openxmlformats.org/officeDocument/2006/relationships/image" Target="../media/image21.png"/><Relationship Id="rId40" Type="http://schemas.openxmlformats.org/officeDocument/2006/relationships/image" Target="../media/image56.svg"/><Relationship Id="rId45" Type="http://schemas.openxmlformats.org/officeDocument/2006/relationships/image" Target="../media/image25.png"/><Relationship Id="rId53" Type="http://schemas.openxmlformats.org/officeDocument/2006/relationships/image" Target="../media/image29.png"/><Relationship Id="rId58" Type="http://schemas.openxmlformats.org/officeDocument/2006/relationships/image" Target="../media/image70.sv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23" Type="http://schemas.openxmlformats.org/officeDocument/2006/relationships/image" Target="../media/image14.png"/><Relationship Id="rId28" Type="http://schemas.openxmlformats.org/officeDocument/2006/relationships/image" Target="../media/image36.svg"/><Relationship Id="rId36" Type="http://schemas.openxmlformats.org/officeDocument/2006/relationships/image" Target="../media/image44.svg"/><Relationship Id="rId49" Type="http://schemas.openxmlformats.org/officeDocument/2006/relationships/image" Target="../media/image27.png"/><Relationship Id="rId57" Type="http://schemas.openxmlformats.org/officeDocument/2006/relationships/image" Target="../media/image31.png"/><Relationship Id="rId10" Type="http://schemas.openxmlformats.org/officeDocument/2006/relationships/image" Target="../media/image9.svg"/><Relationship Id="rId19" Type="http://schemas.openxmlformats.org/officeDocument/2006/relationships/image" Target="../media/image12.png"/><Relationship Id="rId31" Type="http://schemas.openxmlformats.org/officeDocument/2006/relationships/image" Target="../media/image18.png"/><Relationship Id="rId44" Type="http://schemas.openxmlformats.org/officeDocument/2006/relationships/image" Target="../media/image48.svg"/><Relationship Id="rId52" Type="http://schemas.openxmlformats.org/officeDocument/2006/relationships/image" Target="../media/image18.svg"/><Relationship Id="rId60" Type="http://schemas.openxmlformats.org/officeDocument/2006/relationships/image" Target="../media/image60.sv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3.svg"/><Relationship Id="rId22" Type="http://schemas.openxmlformats.org/officeDocument/2006/relationships/image" Target="../media/image26.svg"/><Relationship Id="rId27" Type="http://schemas.openxmlformats.org/officeDocument/2006/relationships/image" Target="../media/image16.png"/><Relationship Id="rId30" Type="http://schemas.openxmlformats.org/officeDocument/2006/relationships/image" Target="../media/image32.svg"/><Relationship Id="rId35" Type="http://schemas.openxmlformats.org/officeDocument/2006/relationships/image" Target="../media/image20.png"/><Relationship Id="rId43" Type="http://schemas.openxmlformats.org/officeDocument/2006/relationships/image" Target="../media/image24.png"/><Relationship Id="rId48" Type="http://schemas.openxmlformats.org/officeDocument/2006/relationships/image" Target="../media/image50.svg"/><Relationship Id="rId56" Type="http://schemas.openxmlformats.org/officeDocument/2006/relationships/image" Target="../media/image68.svg"/><Relationship Id="rId8" Type="http://schemas.openxmlformats.org/officeDocument/2006/relationships/image" Target="../media/image7.svg"/><Relationship Id="rId51" Type="http://schemas.openxmlformats.org/officeDocument/2006/relationships/image" Target="../media/image28.png"/><Relationship Id="rId3" Type="http://schemas.openxmlformats.org/officeDocument/2006/relationships/image" Target="../media/image4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image" Target="../media/image8.png"/><Relationship Id="rId18" Type="http://schemas.openxmlformats.org/officeDocument/2006/relationships/image" Target="../media/image15.sv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33.png"/><Relationship Id="rId7" Type="http://schemas.openxmlformats.org/officeDocument/2006/relationships/image" Target="../media/image5.png"/><Relationship Id="rId12" Type="http://schemas.openxmlformats.org/officeDocument/2006/relationships/image" Target="../media/image9.svg"/><Relationship Id="rId17" Type="http://schemas.openxmlformats.org/officeDocument/2006/relationships/image" Target="../media/image10.png"/><Relationship Id="rId2" Type="http://schemas.openxmlformats.org/officeDocument/2006/relationships/audio" Target="../media/media3.mp3"/><Relationship Id="rId16" Type="http://schemas.openxmlformats.org/officeDocument/2006/relationships/image" Target="../media/image13.svg"/><Relationship Id="rId20" Type="http://schemas.openxmlformats.org/officeDocument/2006/relationships/image" Target="../media/image88.svg"/><Relationship Id="rId1" Type="http://schemas.microsoft.com/office/2007/relationships/media" Target="../media/media3.mp3"/><Relationship Id="rId6" Type="http://schemas.openxmlformats.org/officeDocument/2006/relationships/image" Target="../media/image3.svg"/><Relationship Id="rId11" Type="http://schemas.openxmlformats.org/officeDocument/2006/relationships/image" Target="../media/image7.png"/><Relationship Id="rId24" Type="http://schemas.openxmlformats.org/officeDocument/2006/relationships/image" Target="../media/image2.png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23" Type="http://schemas.openxmlformats.org/officeDocument/2006/relationships/image" Target="../media/image60.svg"/><Relationship Id="rId10" Type="http://schemas.openxmlformats.org/officeDocument/2006/relationships/image" Target="../media/image7.svg"/><Relationship Id="rId19" Type="http://schemas.openxmlformats.org/officeDocument/2006/relationships/image" Target="../media/image48.png"/><Relationship Id="rId4" Type="http://schemas.openxmlformats.org/officeDocument/2006/relationships/image" Target="../media/image3.jpeg"/><Relationship Id="rId9" Type="http://schemas.openxmlformats.org/officeDocument/2006/relationships/image" Target="../media/image6.png"/><Relationship Id="rId14" Type="http://schemas.openxmlformats.org/officeDocument/2006/relationships/image" Target="../media/image11.svg"/><Relationship Id="rId22" Type="http://schemas.openxmlformats.org/officeDocument/2006/relationships/image" Target="../media/image32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image" Target="../media/image8.png"/><Relationship Id="rId18" Type="http://schemas.openxmlformats.org/officeDocument/2006/relationships/image" Target="../media/image15.sv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33.png"/><Relationship Id="rId7" Type="http://schemas.openxmlformats.org/officeDocument/2006/relationships/image" Target="../media/image5.png"/><Relationship Id="rId12" Type="http://schemas.openxmlformats.org/officeDocument/2006/relationships/image" Target="../media/image9.svg"/><Relationship Id="rId17" Type="http://schemas.openxmlformats.org/officeDocument/2006/relationships/image" Target="../media/image10.png"/><Relationship Id="rId2" Type="http://schemas.openxmlformats.org/officeDocument/2006/relationships/audio" Target="../media/media4.mp3"/><Relationship Id="rId16" Type="http://schemas.openxmlformats.org/officeDocument/2006/relationships/image" Target="../media/image13.svg"/><Relationship Id="rId20" Type="http://schemas.openxmlformats.org/officeDocument/2006/relationships/image" Target="../media/image88.svg"/><Relationship Id="rId1" Type="http://schemas.microsoft.com/office/2007/relationships/media" Target="../media/media4.mp3"/><Relationship Id="rId6" Type="http://schemas.openxmlformats.org/officeDocument/2006/relationships/image" Target="../media/image3.svg"/><Relationship Id="rId11" Type="http://schemas.openxmlformats.org/officeDocument/2006/relationships/image" Target="../media/image7.png"/><Relationship Id="rId24" Type="http://schemas.openxmlformats.org/officeDocument/2006/relationships/image" Target="../media/image2.png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23" Type="http://schemas.openxmlformats.org/officeDocument/2006/relationships/image" Target="../media/image60.svg"/><Relationship Id="rId10" Type="http://schemas.openxmlformats.org/officeDocument/2006/relationships/image" Target="../media/image7.svg"/><Relationship Id="rId19" Type="http://schemas.openxmlformats.org/officeDocument/2006/relationships/image" Target="../media/image48.png"/><Relationship Id="rId4" Type="http://schemas.openxmlformats.org/officeDocument/2006/relationships/image" Target="../media/image3.jpeg"/><Relationship Id="rId9" Type="http://schemas.openxmlformats.org/officeDocument/2006/relationships/image" Target="../media/image6.png"/><Relationship Id="rId14" Type="http://schemas.openxmlformats.org/officeDocument/2006/relationships/image" Target="../media/image11.svg"/><Relationship Id="rId22" Type="http://schemas.openxmlformats.org/officeDocument/2006/relationships/image" Target="../media/image32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image" Target="../media/image8.png"/><Relationship Id="rId18" Type="http://schemas.openxmlformats.org/officeDocument/2006/relationships/image" Target="../media/image15.sv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33.png"/><Relationship Id="rId7" Type="http://schemas.openxmlformats.org/officeDocument/2006/relationships/image" Target="../media/image5.png"/><Relationship Id="rId12" Type="http://schemas.openxmlformats.org/officeDocument/2006/relationships/image" Target="../media/image9.svg"/><Relationship Id="rId17" Type="http://schemas.openxmlformats.org/officeDocument/2006/relationships/image" Target="../media/image10.png"/><Relationship Id="rId2" Type="http://schemas.openxmlformats.org/officeDocument/2006/relationships/audio" Target="../media/media5.mp3"/><Relationship Id="rId16" Type="http://schemas.openxmlformats.org/officeDocument/2006/relationships/image" Target="../media/image13.svg"/><Relationship Id="rId20" Type="http://schemas.openxmlformats.org/officeDocument/2006/relationships/image" Target="../media/image88.svg"/><Relationship Id="rId1" Type="http://schemas.microsoft.com/office/2007/relationships/media" Target="../media/media5.mp3"/><Relationship Id="rId6" Type="http://schemas.openxmlformats.org/officeDocument/2006/relationships/image" Target="../media/image3.svg"/><Relationship Id="rId11" Type="http://schemas.openxmlformats.org/officeDocument/2006/relationships/image" Target="../media/image7.png"/><Relationship Id="rId24" Type="http://schemas.openxmlformats.org/officeDocument/2006/relationships/image" Target="../media/image2.png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23" Type="http://schemas.openxmlformats.org/officeDocument/2006/relationships/image" Target="../media/image60.svg"/><Relationship Id="rId10" Type="http://schemas.openxmlformats.org/officeDocument/2006/relationships/image" Target="../media/image7.svg"/><Relationship Id="rId19" Type="http://schemas.openxmlformats.org/officeDocument/2006/relationships/image" Target="../media/image48.png"/><Relationship Id="rId4" Type="http://schemas.openxmlformats.org/officeDocument/2006/relationships/image" Target="../media/image3.jpeg"/><Relationship Id="rId9" Type="http://schemas.openxmlformats.org/officeDocument/2006/relationships/image" Target="../media/image6.png"/><Relationship Id="rId14" Type="http://schemas.openxmlformats.org/officeDocument/2006/relationships/image" Target="../media/image11.svg"/><Relationship Id="rId22" Type="http://schemas.openxmlformats.org/officeDocument/2006/relationships/image" Target="../media/image32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image" Target="../media/image8.png"/><Relationship Id="rId18" Type="http://schemas.openxmlformats.org/officeDocument/2006/relationships/image" Target="../media/image15.sv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33.png"/><Relationship Id="rId7" Type="http://schemas.openxmlformats.org/officeDocument/2006/relationships/image" Target="../media/image5.png"/><Relationship Id="rId12" Type="http://schemas.openxmlformats.org/officeDocument/2006/relationships/image" Target="../media/image9.svg"/><Relationship Id="rId17" Type="http://schemas.openxmlformats.org/officeDocument/2006/relationships/image" Target="../media/image10.png"/><Relationship Id="rId2" Type="http://schemas.openxmlformats.org/officeDocument/2006/relationships/audio" Target="../media/media6.mp3"/><Relationship Id="rId16" Type="http://schemas.openxmlformats.org/officeDocument/2006/relationships/image" Target="../media/image13.svg"/><Relationship Id="rId20" Type="http://schemas.openxmlformats.org/officeDocument/2006/relationships/image" Target="../media/image88.svg"/><Relationship Id="rId1" Type="http://schemas.microsoft.com/office/2007/relationships/media" Target="../media/media6.mp3"/><Relationship Id="rId6" Type="http://schemas.openxmlformats.org/officeDocument/2006/relationships/image" Target="../media/image3.svg"/><Relationship Id="rId11" Type="http://schemas.openxmlformats.org/officeDocument/2006/relationships/image" Target="../media/image7.png"/><Relationship Id="rId24" Type="http://schemas.openxmlformats.org/officeDocument/2006/relationships/image" Target="../media/image2.png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23" Type="http://schemas.openxmlformats.org/officeDocument/2006/relationships/image" Target="../media/image60.svg"/><Relationship Id="rId10" Type="http://schemas.openxmlformats.org/officeDocument/2006/relationships/image" Target="../media/image7.svg"/><Relationship Id="rId19" Type="http://schemas.openxmlformats.org/officeDocument/2006/relationships/image" Target="../media/image48.png"/><Relationship Id="rId4" Type="http://schemas.openxmlformats.org/officeDocument/2006/relationships/image" Target="../media/image3.jpeg"/><Relationship Id="rId9" Type="http://schemas.openxmlformats.org/officeDocument/2006/relationships/image" Target="../media/image6.png"/><Relationship Id="rId14" Type="http://schemas.openxmlformats.org/officeDocument/2006/relationships/image" Target="../media/image11.svg"/><Relationship Id="rId22" Type="http://schemas.openxmlformats.org/officeDocument/2006/relationships/image" Target="../media/image32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image" Target="../media/image8.png"/><Relationship Id="rId18" Type="http://schemas.openxmlformats.org/officeDocument/2006/relationships/image" Target="../media/image15.sv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33.png"/><Relationship Id="rId7" Type="http://schemas.openxmlformats.org/officeDocument/2006/relationships/image" Target="../media/image5.png"/><Relationship Id="rId12" Type="http://schemas.openxmlformats.org/officeDocument/2006/relationships/image" Target="../media/image9.svg"/><Relationship Id="rId17" Type="http://schemas.openxmlformats.org/officeDocument/2006/relationships/image" Target="../media/image10.png"/><Relationship Id="rId2" Type="http://schemas.openxmlformats.org/officeDocument/2006/relationships/audio" Target="../media/media7.mp3"/><Relationship Id="rId16" Type="http://schemas.openxmlformats.org/officeDocument/2006/relationships/image" Target="../media/image13.svg"/><Relationship Id="rId20" Type="http://schemas.openxmlformats.org/officeDocument/2006/relationships/image" Target="../media/image88.svg"/><Relationship Id="rId1" Type="http://schemas.microsoft.com/office/2007/relationships/media" Target="../media/media7.mp3"/><Relationship Id="rId6" Type="http://schemas.openxmlformats.org/officeDocument/2006/relationships/image" Target="../media/image3.svg"/><Relationship Id="rId11" Type="http://schemas.openxmlformats.org/officeDocument/2006/relationships/image" Target="../media/image7.png"/><Relationship Id="rId24" Type="http://schemas.openxmlformats.org/officeDocument/2006/relationships/image" Target="../media/image2.png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23" Type="http://schemas.openxmlformats.org/officeDocument/2006/relationships/image" Target="../media/image60.svg"/><Relationship Id="rId10" Type="http://schemas.openxmlformats.org/officeDocument/2006/relationships/image" Target="../media/image7.svg"/><Relationship Id="rId19" Type="http://schemas.openxmlformats.org/officeDocument/2006/relationships/image" Target="../media/image48.png"/><Relationship Id="rId4" Type="http://schemas.openxmlformats.org/officeDocument/2006/relationships/image" Target="../media/image3.jpeg"/><Relationship Id="rId9" Type="http://schemas.openxmlformats.org/officeDocument/2006/relationships/image" Target="../media/image6.png"/><Relationship Id="rId14" Type="http://schemas.openxmlformats.org/officeDocument/2006/relationships/image" Target="../media/image11.svg"/><Relationship Id="rId22" Type="http://schemas.openxmlformats.org/officeDocument/2006/relationships/image" Target="../media/image32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image" Target="../media/image8.png"/><Relationship Id="rId18" Type="http://schemas.openxmlformats.org/officeDocument/2006/relationships/image" Target="../media/image15.sv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33.png"/><Relationship Id="rId7" Type="http://schemas.openxmlformats.org/officeDocument/2006/relationships/image" Target="../media/image5.png"/><Relationship Id="rId12" Type="http://schemas.openxmlformats.org/officeDocument/2006/relationships/image" Target="../media/image9.svg"/><Relationship Id="rId17" Type="http://schemas.openxmlformats.org/officeDocument/2006/relationships/image" Target="../media/image10.png"/><Relationship Id="rId2" Type="http://schemas.openxmlformats.org/officeDocument/2006/relationships/audio" Target="../media/media8.mp3"/><Relationship Id="rId16" Type="http://schemas.openxmlformats.org/officeDocument/2006/relationships/image" Target="../media/image13.svg"/><Relationship Id="rId20" Type="http://schemas.openxmlformats.org/officeDocument/2006/relationships/image" Target="../media/image88.svg"/><Relationship Id="rId1" Type="http://schemas.microsoft.com/office/2007/relationships/media" Target="../media/media8.mp3"/><Relationship Id="rId6" Type="http://schemas.openxmlformats.org/officeDocument/2006/relationships/image" Target="../media/image3.svg"/><Relationship Id="rId11" Type="http://schemas.openxmlformats.org/officeDocument/2006/relationships/image" Target="../media/image7.png"/><Relationship Id="rId24" Type="http://schemas.openxmlformats.org/officeDocument/2006/relationships/image" Target="../media/image2.png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23" Type="http://schemas.openxmlformats.org/officeDocument/2006/relationships/image" Target="../media/image60.svg"/><Relationship Id="rId10" Type="http://schemas.openxmlformats.org/officeDocument/2006/relationships/image" Target="../media/image7.svg"/><Relationship Id="rId19" Type="http://schemas.openxmlformats.org/officeDocument/2006/relationships/image" Target="../media/image48.png"/><Relationship Id="rId4" Type="http://schemas.openxmlformats.org/officeDocument/2006/relationships/image" Target="../media/image3.jpeg"/><Relationship Id="rId9" Type="http://schemas.openxmlformats.org/officeDocument/2006/relationships/image" Target="../media/image6.png"/><Relationship Id="rId14" Type="http://schemas.openxmlformats.org/officeDocument/2006/relationships/image" Target="../media/image11.svg"/><Relationship Id="rId22" Type="http://schemas.openxmlformats.org/officeDocument/2006/relationships/image" Target="../media/image32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image" Target="../media/image8.png"/><Relationship Id="rId18" Type="http://schemas.openxmlformats.org/officeDocument/2006/relationships/image" Target="../media/image15.sv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33.png"/><Relationship Id="rId7" Type="http://schemas.openxmlformats.org/officeDocument/2006/relationships/image" Target="../media/image5.png"/><Relationship Id="rId12" Type="http://schemas.openxmlformats.org/officeDocument/2006/relationships/image" Target="../media/image9.svg"/><Relationship Id="rId17" Type="http://schemas.openxmlformats.org/officeDocument/2006/relationships/image" Target="../media/image10.png"/><Relationship Id="rId2" Type="http://schemas.openxmlformats.org/officeDocument/2006/relationships/audio" Target="../media/media9.mp3"/><Relationship Id="rId16" Type="http://schemas.openxmlformats.org/officeDocument/2006/relationships/image" Target="../media/image13.svg"/><Relationship Id="rId20" Type="http://schemas.openxmlformats.org/officeDocument/2006/relationships/image" Target="../media/image88.svg"/><Relationship Id="rId1" Type="http://schemas.microsoft.com/office/2007/relationships/media" Target="../media/media9.mp3"/><Relationship Id="rId6" Type="http://schemas.openxmlformats.org/officeDocument/2006/relationships/image" Target="../media/image3.svg"/><Relationship Id="rId11" Type="http://schemas.openxmlformats.org/officeDocument/2006/relationships/image" Target="../media/image7.png"/><Relationship Id="rId24" Type="http://schemas.openxmlformats.org/officeDocument/2006/relationships/image" Target="../media/image2.png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23" Type="http://schemas.openxmlformats.org/officeDocument/2006/relationships/image" Target="../media/image60.svg"/><Relationship Id="rId10" Type="http://schemas.openxmlformats.org/officeDocument/2006/relationships/image" Target="../media/image7.svg"/><Relationship Id="rId19" Type="http://schemas.openxmlformats.org/officeDocument/2006/relationships/image" Target="../media/image48.png"/><Relationship Id="rId4" Type="http://schemas.openxmlformats.org/officeDocument/2006/relationships/image" Target="../media/image3.jpeg"/><Relationship Id="rId9" Type="http://schemas.openxmlformats.org/officeDocument/2006/relationships/image" Target="../media/image6.png"/><Relationship Id="rId14" Type="http://schemas.openxmlformats.org/officeDocument/2006/relationships/image" Target="../media/image11.svg"/><Relationship Id="rId22" Type="http://schemas.openxmlformats.org/officeDocument/2006/relationships/image" Target="../media/image32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4" Type="http://schemas.openxmlformats.org/officeDocument/2006/relationships/image" Target="../media/image56.pn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image" Target="../media/image8.png"/><Relationship Id="rId18" Type="http://schemas.openxmlformats.org/officeDocument/2006/relationships/image" Target="../media/image15.sv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12" Type="http://schemas.openxmlformats.org/officeDocument/2006/relationships/image" Target="../media/image9.svg"/><Relationship Id="rId17" Type="http://schemas.openxmlformats.org/officeDocument/2006/relationships/image" Target="../media/image10.png"/><Relationship Id="rId2" Type="http://schemas.openxmlformats.org/officeDocument/2006/relationships/audio" Target="../media/media11.mp3"/><Relationship Id="rId16" Type="http://schemas.openxmlformats.org/officeDocument/2006/relationships/image" Target="../media/image13.svg"/><Relationship Id="rId20" Type="http://schemas.openxmlformats.org/officeDocument/2006/relationships/image" Target="../media/image32.png"/><Relationship Id="rId1" Type="http://schemas.microsoft.com/office/2007/relationships/media" Target="../media/media11.mp3"/><Relationship Id="rId6" Type="http://schemas.openxmlformats.org/officeDocument/2006/relationships/image" Target="../media/image3.svg"/><Relationship Id="rId11" Type="http://schemas.openxmlformats.org/officeDocument/2006/relationships/image" Target="../media/image7.png"/><Relationship Id="rId24" Type="http://schemas.openxmlformats.org/officeDocument/2006/relationships/image" Target="../media/image2.png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23" Type="http://schemas.openxmlformats.org/officeDocument/2006/relationships/image" Target="../media/image60.svg"/><Relationship Id="rId10" Type="http://schemas.openxmlformats.org/officeDocument/2006/relationships/image" Target="../media/image7.svg"/><Relationship Id="rId19" Type="http://schemas.openxmlformats.org/officeDocument/2006/relationships/image" Target="../media/image57.png"/><Relationship Id="rId4" Type="http://schemas.openxmlformats.org/officeDocument/2006/relationships/image" Target="../media/image3.jpeg"/><Relationship Id="rId9" Type="http://schemas.openxmlformats.org/officeDocument/2006/relationships/image" Target="../media/image6.png"/><Relationship Id="rId14" Type="http://schemas.openxmlformats.org/officeDocument/2006/relationships/image" Target="../media/image11.sv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8288001" cy="10287000"/>
          </a:xfrm>
          <a:prstGeom prst="rect">
            <a:avLst/>
          </a:prstGeom>
        </p:spPr>
      </p:pic>
      <p:pic>
        <p:nvPicPr>
          <p:cNvPr id="2" name="1-pesnja_fon_bez_slovveselaja_-_muzika_dlja_fona_podvizhnaja_(z2.fm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8600" y="9677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010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93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5040668" y="1928767"/>
            <a:ext cx="8526559" cy="6727366"/>
            <a:chOff x="0" y="0"/>
            <a:chExt cx="1013919" cy="79997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013919" cy="799972"/>
            </a:xfrm>
            <a:custGeom>
              <a:avLst/>
              <a:gdLst/>
              <a:ahLst/>
              <a:cxnLst/>
              <a:rect l="l" t="t" r="r" b="b"/>
              <a:pathLst>
                <a:path w="1013919" h="799972">
                  <a:moveTo>
                    <a:pt x="0" y="0"/>
                  </a:moveTo>
                  <a:lnTo>
                    <a:pt x="1013919" y="0"/>
                  </a:lnTo>
                  <a:lnTo>
                    <a:pt x="1013919" y="799972"/>
                  </a:lnTo>
                  <a:lnTo>
                    <a:pt x="0" y="799972"/>
                  </a:lnTo>
                  <a:close/>
                </a:path>
              </a:pathLst>
            </a:custGeom>
            <a:solidFill>
              <a:srgbClr val="3C2E3D">
                <a:alpha val="24706"/>
              </a:srgbClr>
            </a:solidFill>
            <a:ln>
              <a:noFill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3733533" y="1654886"/>
            <a:ext cx="10820934" cy="6835245"/>
            <a:chOff x="0" y="0"/>
            <a:chExt cx="1286751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286751" cy="812800"/>
            </a:xfrm>
            <a:custGeom>
              <a:avLst/>
              <a:gdLst/>
              <a:ahLst/>
              <a:cxnLst/>
              <a:rect l="l" t="t" r="r" b="b"/>
              <a:pathLst>
                <a:path w="1286751" h="812800">
                  <a:moveTo>
                    <a:pt x="0" y="0"/>
                  </a:moveTo>
                  <a:lnTo>
                    <a:pt x="1286751" y="0"/>
                  </a:lnTo>
                  <a:lnTo>
                    <a:pt x="128675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120324">
            <a:off x="7049103" y="1221074"/>
            <a:ext cx="4189793" cy="1081728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 rot="-1765965">
            <a:off x="2372534" y="1024623"/>
            <a:ext cx="944071" cy="1402509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2"/>
              </a:ext>
            </a:extLst>
          </a:blip>
          <a:srcRect/>
          <a:stretch>
            <a:fillRect/>
          </a:stretch>
        </p:blipFill>
        <p:spPr>
          <a:xfrm rot="-5797361">
            <a:off x="13231369" y="693190"/>
            <a:ext cx="870398" cy="865650"/>
          </a:xfrm>
          <a:prstGeom prst="rect">
            <a:avLst/>
          </a:prstGeom>
        </p:spPr>
      </p:pic>
      <p:pic>
        <p:nvPicPr>
          <p:cNvPr id="29" name="Picture 2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4"/>
              </a:ext>
            </a:extLst>
          </a:blip>
          <a:srcRect/>
          <a:stretch>
            <a:fillRect/>
          </a:stretch>
        </p:blipFill>
        <p:spPr>
          <a:xfrm rot="1149423">
            <a:off x="10661588" y="8802751"/>
            <a:ext cx="1074195" cy="777326"/>
          </a:xfrm>
          <a:prstGeom prst="rect">
            <a:avLst/>
          </a:prstGeom>
        </p:spPr>
      </p:pic>
      <p:pic>
        <p:nvPicPr>
          <p:cNvPr id="30" name="Picture 3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6"/>
              </a:ext>
            </a:extLst>
          </a:blip>
          <a:srcRect/>
          <a:stretch>
            <a:fillRect/>
          </a:stretch>
        </p:blipFill>
        <p:spPr>
          <a:xfrm rot="-1671278">
            <a:off x="5584056" y="684396"/>
            <a:ext cx="1001609" cy="883237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8"/>
              </a:ext>
            </a:extLst>
          </a:blip>
          <a:srcRect/>
          <a:stretch>
            <a:fillRect/>
          </a:stretch>
        </p:blipFill>
        <p:spPr>
          <a:xfrm rot="1236046">
            <a:off x="6501780" y="8592221"/>
            <a:ext cx="1059359" cy="1016984"/>
          </a:xfrm>
          <a:prstGeom prst="rect">
            <a:avLst/>
          </a:prstGeom>
        </p:spPr>
      </p:pic>
      <p:pic>
        <p:nvPicPr>
          <p:cNvPr id="32" name="Picture 32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0"/>
              </a:ext>
            </a:extLst>
          </a:blip>
          <a:srcRect/>
          <a:stretch>
            <a:fillRect/>
          </a:stretch>
        </p:blipFill>
        <p:spPr>
          <a:xfrm rot="1238629">
            <a:off x="15130083" y="4133335"/>
            <a:ext cx="1258535" cy="421037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2"/>
              </a:ext>
            </a:extLst>
          </a:blip>
          <a:srcRect/>
          <a:stretch>
            <a:fillRect/>
          </a:stretch>
        </p:blipFill>
        <p:spPr>
          <a:xfrm rot="1208177">
            <a:off x="15309133" y="7143990"/>
            <a:ext cx="900434" cy="913724"/>
          </a:xfrm>
          <a:prstGeom prst="rect">
            <a:avLst/>
          </a:prstGeom>
        </p:spPr>
      </p:pic>
      <p:pic>
        <p:nvPicPr>
          <p:cNvPr id="34" name="Picture 34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4"/>
              </a:ext>
            </a:extLst>
          </a:blip>
          <a:srcRect/>
          <a:stretch>
            <a:fillRect/>
          </a:stretch>
        </p:blipFill>
        <p:spPr>
          <a:xfrm rot="-3204054">
            <a:off x="4126321" y="693190"/>
            <a:ext cx="598995" cy="883237"/>
          </a:xfrm>
          <a:prstGeom prst="rect">
            <a:avLst/>
          </a:prstGeom>
        </p:spPr>
      </p:pic>
      <p:pic>
        <p:nvPicPr>
          <p:cNvPr id="35" name="Picture 35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6"/>
              </a:ext>
            </a:extLst>
          </a:blip>
          <a:srcRect/>
          <a:stretch>
            <a:fillRect/>
          </a:stretch>
        </p:blipFill>
        <p:spPr>
          <a:xfrm rot="-7229275">
            <a:off x="2491034" y="8328496"/>
            <a:ext cx="707071" cy="948510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8"/>
              </a:ext>
            </a:extLst>
          </a:blip>
          <a:srcRect/>
          <a:stretch>
            <a:fillRect/>
          </a:stretch>
        </p:blipFill>
        <p:spPr>
          <a:xfrm rot="1481545">
            <a:off x="15526786" y="854153"/>
            <a:ext cx="698087" cy="989557"/>
          </a:xfrm>
          <a:prstGeom prst="rect">
            <a:avLst/>
          </a:prstGeom>
        </p:spPr>
      </p:pic>
      <p:pic>
        <p:nvPicPr>
          <p:cNvPr id="37" name="Picture 37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0"/>
              </a:ext>
            </a:extLst>
          </a:blip>
          <a:srcRect/>
          <a:stretch>
            <a:fillRect/>
          </a:stretch>
        </p:blipFill>
        <p:spPr>
          <a:xfrm rot="3282892">
            <a:off x="15329072" y="8541457"/>
            <a:ext cx="837774" cy="1003869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2"/>
              </a:ext>
            </a:extLst>
          </a:blip>
          <a:srcRect/>
          <a:stretch>
            <a:fillRect/>
          </a:stretch>
        </p:blipFill>
        <p:spPr>
          <a:xfrm rot="-2700000">
            <a:off x="11256540" y="753581"/>
            <a:ext cx="601823" cy="868774"/>
          </a:xfrm>
          <a:prstGeom prst="rect">
            <a:avLst/>
          </a:prstGeom>
        </p:spPr>
      </p:pic>
      <p:pic>
        <p:nvPicPr>
          <p:cNvPr id="39" name="Picture 39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4"/>
              </a:ext>
            </a:extLst>
          </a:blip>
          <a:srcRect/>
          <a:stretch>
            <a:fillRect/>
          </a:stretch>
        </p:blipFill>
        <p:spPr>
          <a:xfrm rot="-1466623">
            <a:off x="4725316" y="8592221"/>
            <a:ext cx="696232" cy="936253"/>
          </a:xfrm>
          <a:prstGeom prst="rect">
            <a:avLst/>
          </a:prstGeom>
        </p:spPr>
      </p:pic>
      <p:pic>
        <p:nvPicPr>
          <p:cNvPr id="40" name="Picture 40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6"/>
              </a:ext>
            </a:extLst>
          </a:blip>
          <a:srcRect/>
          <a:stretch>
            <a:fillRect/>
          </a:stretch>
        </p:blipFill>
        <p:spPr>
          <a:xfrm rot="-1127878">
            <a:off x="12895511" y="8656133"/>
            <a:ext cx="671716" cy="969668"/>
          </a:xfrm>
          <a:prstGeom prst="rect">
            <a:avLst/>
          </a:prstGeom>
        </p:spPr>
      </p:pic>
      <p:pic>
        <p:nvPicPr>
          <p:cNvPr id="41" name="Picture 41"/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8"/>
              </a:ext>
            </a:extLst>
          </a:blip>
          <a:srcRect/>
          <a:stretch>
            <a:fillRect/>
          </a:stretch>
        </p:blipFill>
        <p:spPr>
          <a:xfrm rot="-1394636">
            <a:off x="2272321" y="6394130"/>
            <a:ext cx="797447" cy="1093756"/>
          </a:xfrm>
          <a:prstGeom prst="rect">
            <a:avLst/>
          </a:prstGeom>
        </p:spPr>
      </p:pic>
      <p:pic>
        <p:nvPicPr>
          <p:cNvPr id="42" name="Picture 42"/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0"/>
              </a:ext>
            </a:extLst>
          </a:blip>
          <a:srcRect/>
          <a:stretch>
            <a:fillRect/>
          </a:stretch>
        </p:blipFill>
        <p:spPr>
          <a:xfrm rot="-1304433">
            <a:off x="8981711" y="8757027"/>
            <a:ext cx="644472" cy="868774"/>
          </a:xfrm>
          <a:prstGeom prst="rect">
            <a:avLst/>
          </a:prstGeom>
        </p:spPr>
      </p:pic>
      <p:pic>
        <p:nvPicPr>
          <p:cNvPr id="43" name="Picture 43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2"/>
              </a:ext>
            </a:extLst>
          </a:blip>
          <a:srcRect/>
          <a:stretch>
            <a:fillRect/>
          </a:stretch>
        </p:blipFill>
        <p:spPr>
          <a:xfrm rot="1013635">
            <a:off x="2036505" y="4384792"/>
            <a:ext cx="1379130" cy="1455895"/>
          </a:xfrm>
          <a:prstGeom prst="rect">
            <a:avLst/>
          </a:prstGeom>
        </p:spPr>
      </p:pic>
      <p:pic>
        <p:nvPicPr>
          <p:cNvPr id="44" name="Picture 44"/>
          <p:cNvPicPr>
            <a:picLocks noChangeAspect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4"/>
              </a:ext>
            </a:extLst>
          </a:blip>
          <a:srcRect/>
          <a:stretch>
            <a:fillRect/>
          </a:stretch>
        </p:blipFill>
        <p:spPr>
          <a:xfrm rot="695645">
            <a:off x="15162587" y="5139493"/>
            <a:ext cx="1170746" cy="1244056"/>
          </a:xfrm>
          <a:prstGeom prst="rect">
            <a:avLst/>
          </a:prstGeom>
        </p:spPr>
      </p:pic>
      <p:pic>
        <p:nvPicPr>
          <p:cNvPr id="45" name="Picture 45"/>
          <p:cNvPicPr>
            <a:picLocks noChangeAspect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6"/>
              </a:ext>
            </a:extLst>
          </a:blip>
          <a:srcRect/>
          <a:stretch>
            <a:fillRect/>
          </a:stretch>
        </p:blipFill>
        <p:spPr>
          <a:xfrm rot="-749938">
            <a:off x="2256519" y="2818843"/>
            <a:ext cx="1140241" cy="1211641"/>
          </a:xfrm>
          <a:prstGeom prst="rect">
            <a:avLst/>
          </a:prstGeom>
        </p:spPr>
      </p:pic>
      <p:pic>
        <p:nvPicPr>
          <p:cNvPr id="46" name="Picture 46"/>
          <p:cNvPicPr>
            <a:picLocks noChangeAspect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8"/>
              </a:ext>
            </a:extLst>
          </a:blip>
          <a:srcRect/>
          <a:stretch>
            <a:fillRect/>
          </a:stretch>
        </p:blipFill>
        <p:spPr>
          <a:xfrm rot="607502">
            <a:off x="15101000" y="2281654"/>
            <a:ext cx="1239298" cy="1316901"/>
          </a:xfrm>
          <a:prstGeom prst="rect">
            <a:avLst/>
          </a:prstGeom>
        </p:spPr>
      </p:pic>
      <p:sp>
        <p:nvSpPr>
          <p:cNvPr id="47" name="TextBox 47"/>
          <p:cNvSpPr txBox="1"/>
          <p:nvPr/>
        </p:nvSpPr>
        <p:spPr>
          <a:xfrm>
            <a:off x="3966373" y="3399957"/>
            <a:ext cx="10355254" cy="1884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16"/>
              </a:lnSpc>
            </a:pPr>
            <a:r>
              <a:rPr lang="en-US" sz="10940">
                <a:solidFill>
                  <a:srgbClr val="FFFFFF"/>
                </a:solidFill>
                <a:latin typeface="Lato Bold Italics"/>
              </a:rPr>
              <a:t>ДЕШИФРАТОР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7146788" y="6059911"/>
            <a:ext cx="3994424" cy="7714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500">
                <a:solidFill>
                  <a:srgbClr val="FFFFFF"/>
                </a:solidFill>
                <a:latin typeface="More Sugar Thin"/>
              </a:rPr>
              <a:t>Let's Go!</a:t>
            </a:r>
          </a:p>
        </p:txBody>
      </p:sp>
      <p:pic>
        <p:nvPicPr>
          <p:cNvPr id="49" name="Picture 49"/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0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5040668" y="1928767"/>
            <a:ext cx="8526559" cy="6727366"/>
            <a:chOff x="0" y="0"/>
            <a:chExt cx="1013919" cy="79997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013919" cy="799972"/>
            </a:xfrm>
            <a:custGeom>
              <a:avLst/>
              <a:gdLst/>
              <a:ahLst/>
              <a:cxnLst/>
              <a:rect l="l" t="t" r="r" b="b"/>
              <a:pathLst>
                <a:path w="1013919" h="799972">
                  <a:moveTo>
                    <a:pt x="0" y="0"/>
                  </a:moveTo>
                  <a:lnTo>
                    <a:pt x="1013919" y="0"/>
                  </a:lnTo>
                  <a:lnTo>
                    <a:pt x="1013919" y="799972"/>
                  </a:lnTo>
                  <a:lnTo>
                    <a:pt x="0" y="799972"/>
                  </a:lnTo>
                  <a:close/>
                </a:path>
              </a:pathLst>
            </a:custGeom>
            <a:solidFill>
              <a:srgbClr val="3C2E3D">
                <a:alpha val="24706"/>
              </a:srgbClr>
            </a:solidFill>
            <a:ln>
              <a:noFill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3733533" y="1654886"/>
            <a:ext cx="10820934" cy="6835245"/>
            <a:chOff x="0" y="0"/>
            <a:chExt cx="1286751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286751" cy="812800"/>
            </a:xfrm>
            <a:custGeom>
              <a:avLst/>
              <a:gdLst/>
              <a:ahLst/>
              <a:cxnLst/>
              <a:rect l="l" t="t" r="r" b="b"/>
              <a:pathLst>
                <a:path w="1286751" h="812800">
                  <a:moveTo>
                    <a:pt x="0" y="0"/>
                  </a:moveTo>
                  <a:lnTo>
                    <a:pt x="1286751" y="0"/>
                  </a:lnTo>
                  <a:lnTo>
                    <a:pt x="128675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7921D"/>
            </a:solidFill>
            <a:ln>
              <a:noFill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120324">
            <a:off x="7049103" y="1221074"/>
            <a:ext cx="4189793" cy="1081728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 rot="-1765965">
            <a:off x="2372534" y="1024623"/>
            <a:ext cx="944071" cy="1402509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2"/>
              </a:ext>
            </a:extLst>
          </a:blip>
          <a:srcRect/>
          <a:stretch>
            <a:fillRect/>
          </a:stretch>
        </p:blipFill>
        <p:spPr>
          <a:xfrm rot="-5797361">
            <a:off x="13231369" y="693190"/>
            <a:ext cx="870398" cy="865650"/>
          </a:xfrm>
          <a:prstGeom prst="rect">
            <a:avLst/>
          </a:prstGeom>
        </p:spPr>
      </p:pic>
      <p:pic>
        <p:nvPicPr>
          <p:cNvPr id="29" name="Picture 2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4"/>
              </a:ext>
            </a:extLst>
          </a:blip>
          <a:srcRect/>
          <a:stretch>
            <a:fillRect/>
          </a:stretch>
        </p:blipFill>
        <p:spPr>
          <a:xfrm rot="1149423">
            <a:off x="10661588" y="8802751"/>
            <a:ext cx="1074195" cy="777326"/>
          </a:xfrm>
          <a:prstGeom prst="rect">
            <a:avLst/>
          </a:prstGeom>
        </p:spPr>
      </p:pic>
      <p:pic>
        <p:nvPicPr>
          <p:cNvPr id="30" name="Picture 3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6"/>
              </a:ext>
            </a:extLst>
          </a:blip>
          <a:srcRect/>
          <a:stretch>
            <a:fillRect/>
          </a:stretch>
        </p:blipFill>
        <p:spPr>
          <a:xfrm rot="-1671278">
            <a:off x="5584056" y="684396"/>
            <a:ext cx="1001609" cy="883237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8"/>
              </a:ext>
            </a:extLst>
          </a:blip>
          <a:srcRect/>
          <a:stretch>
            <a:fillRect/>
          </a:stretch>
        </p:blipFill>
        <p:spPr>
          <a:xfrm rot="1236046">
            <a:off x="6501780" y="8592221"/>
            <a:ext cx="1059359" cy="1016984"/>
          </a:xfrm>
          <a:prstGeom prst="rect">
            <a:avLst/>
          </a:prstGeom>
        </p:spPr>
      </p:pic>
      <p:pic>
        <p:nvPicPr>
          <p:cNvPr id="32" name="Picture 32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0"/>
              </a:ext>
            </a:extLst>
          </a:blip>
          <a:srcRect/>
          <a:stretch>
            <a:fillRect/>
          </a:stretch>
        </p:blipFill>
        <p:spPr>
          <a:xfrm rot="1238629">
            <a:off x="15130083" y="4133335"/>
            <a:ext cx="1258535" cy="421037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2"/>
              </a:ext>
            </a:extLst>
          </a:blip>
          <a:srcRect/>
          <a:stretch>
            <a:fillRect/>
          </a:stretch>
        </p:blipFill>
        <p:spPr>
          <a:xfrm rot="1208177">
            <a:off x="15309133" y="7143990"/>
            <a:ext cx="900434" cy="913724"/>
          </a:xfrm>
          <a:prstGeom prst="rect">
            <a:avLst/>
          </a:prstGeom>
        </p:spPr>
      </p:pic>
      <p:pic>
        <p:nvPicPr>
          <p:cNvPr id="34" name="Picture 34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4"/>
              </a:ext>
            </a:extLst>
          </a:blip>
          <a:srcRect/>
          <a:stretch>
            <a:fillRect/>
          </a:stretch>
        </p:blipFill>
        <p:spPr>
          <a:xfrm rot="-3204054">
            <a:off x="4126321" y="693190"/>
            <a:ext cx="598995" cy="883237"/>
          </a:xfrm>
          <a:prstGeom prst="rect">
            <a:avLst/>
          </a:prstGeom>
        </p:spPr>
      </p:pic>
      <p:pic>
        <p:nvPicPr>
          <p:cNvPr id="35" name="Picture 35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6"/>
              </a:ext>
            </a:extLst>
          </a:blip>
          <a:srcRect/>
          <a:stretch>
            <a:fillRect/>
          </a:stretch>
        </p:blipFill>
        <p:spPr>
          <a:xfrm rot="-7229275">
            <a:off x="2491034" y="8328496"/>
            <a:ext cx="707071" cy="948510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8"/>
              </a:ext>
            </a:extLst>
          </a:blip>
          <a:srcRect/>
          <a:stretch>
            <a:fillRect/>
          </a:stretch>
        </p:blipFill>
        <p:spPr>
          <a:xfrm rot="1481545">
            <a:off x="15526786" y="854153"/>
            <a:ext cx="698087" cy="989557"/>
          </a:xfrm>
          <a:prstGeom prst="rect">
            <a:avLst/>
          </a:prstGeom>
        </p:spPr>
      </p:pic>
      <p:pic>
        <p:nvPicPr>
          <p:cNvPr id="37" name="Picture 37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0"/>
              </a:ext>
            </a:extLst>
          </a:blip>
          <a:srcRect/>
          <a:stretch>
            <a:fillRect/>
          </a:stretch>
        </p:blipFill>
        <p:spPr>
          <a:xfrm rot="3282892">
            <a:off x="15329072" y="8541457"/>
            <a:ext cx="837774" cy="1003869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2"/>
              </a:ext>
            </a:extLst>
          </a:blip>
          <a:srcRect/>
          <a:stretch>
            <a:fillRect/>
          </a:stretch>
        </p:blipFill>
        <p:spPr>
          <a:xfrm rot="-2700000">
            <a:off x="11256540" y="753581"/>
            <a:ext cx="601823" cy="868774"/>
          </a:xfrm>
          <a:prstGeom prst="rect">
            <a:avLst/>
          </a:prstGeom>
        </p:spPr>
      </p:pic>
      <p:pic>
        <p:nvPicPr>
          <p:cNvPr id="39" name="Picture 39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4"/>
              </a:ext>
            </a:extLst>
          </a:blip>
          <a:srcRect/>
          <a:stretch>
            <a:fillRect/>
          </a:stretch>
        </p:blipFill>
        <p:spPr>
          <a:xfrm rot="-1466623">
            <a:off x="4725316" y="8592221"/>
            <a:ext cx="696232" cy="936253"/>
          </a:xfrm>
          <a:prstGeom prst="rect">
            <a:avLst/>
          </a:prstGeom>
        </p:spPr>
      </p:pic>
      <p:pic>
        <p:nvPicPr>
          <p:cNvPr id="40" name="Picture 40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6"/>
              </a:ext>
            </a:extLst>
          </a:blip>
          <a:srcRect/>
          <a:stretch>
            <a:fillRect/>
          </a:stretch>
        </p:blipFill>
        <p:spPr>
          <a:xfrm rot="-1127878">
            <a:off x="12895511" y="8656133"/>
            <a:ext cx="671716" cy="969668"/>
          </a:xfrm>
          <a:prstGeom prst="rect">
            <a:avLst/>
          </a:prstGeom>
        </p:spPr>
      </p:pic>
      <p:pic>
        <p:nvPicPr>
          <p:cNvPr id="41" name="Picture 41"/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8"/>
              </a:ext>
            </a:extLst>
          </a:blip>
          <a:srcRect/>
          <a:stretch>
            <a:fillRect/>
          </a:stretch>
        </p:blipFill>
        <p:spPr>
          <a:xfrm rot="-1394636">
            <a:off x="2272321" y="6394130"/>
            <a:ext cx="797447" cy="1093756"/>
          </a:xfrm>
          <a:prstGeom prst="rect">
            <a:avLst/>
          </a:prstGeom>
        </p:spPr>
      </p:pic>
      <p:pic>
        <p:nvPicPr>
          <p:cNvPr id="42" name="Picture 42"/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0"/>
              </a:ext>
            </a:extLst>
          </a:blip>
          <a:srcRect/>
          <a:stretch>
            <a:fillRect/>
          </a:stretch>
        </p:blipFill>
        <p:spPr>
          <a:xfrm rot="-1304433">
            <a:off x="8981711" y="8757027"/>
            <a:ext cx="644472" cy="868774"/>
          </a:xfrm>
          <a:prstGeom prst="rect">
            <a:avLst/>
          </a:prstGeom>
        </p:spPr>
      </p:pic>
      <p:pic>
        <p:nvPicPr>
          <p:cNvPr id="43" name="Picture 43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2"/>
              </a:ext>
            </a:extLst>
          </a:blip>
          <a:srcRect/>
          <a:stretch>
            <a:fillRect/>
          </a:stretch>
        </p:blipFill>
        <p:spPr>
          <a:xfrm rot="1013635">
            <a:off x="2036505" y="4384792"/>
            <a:ext cx="1379130" cy="1455895"/>
          </a:xfrm>
          <a:prstGeom prst="rect">
            <a:avLst/>
          </a:prstGeom>
        </p:spPr>
      </p:pic>
      <p:pic>
        <p:nvPicPr>
          <p:cNvPr id="44" name="Picture 44"/>
          <p:cNvPicPr>
            <a:picLocks noChangeAspect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4"/>
              </a:ext>
            </a:extLst>
          </a:blip>
          <a:srcRect/>
          <a:stretch>
            <a:fillRect/>
          </a:stretch>
        </p:blipFill>
        <p:spPr>
          <a:xfrm rot="695645">
            <a:off x="15162587" y="5139493"/>
            <a:ext cx="1170746" cy="1244056"/>
          </a:xfrm>
          <a:prstGeom prst="rect">
            <a:avLst/>
          </a:prstGeom>
        </p:spPr>
      </p:pic>
      <p:pic>
        <p:nvPicPr>
          <p:cNvPr id="45" name="Picture 45"/>
          <p:cNvPicPr>
            <a:picLocks noChangeAspect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6"/>
              </a:ext>
            </a:extLst>
          </a:blip>
          <a:srcRect/>
          <a:stretch>
            <a:fillRect/>
          </a:stretch>
        </p:blipFill>
        <p:spPr>
          <a:xfrm rot="-749938">
            <a:off x="2256519" y="2818843"/>
            <a:ext cx="1140241" cy="1211641"/>
          </a:xfrm>
          <a:prstGeom prst="rect">
            <a:avLst/>
          </a:prstGeom>
        </p:spPr>
      </p:pic>
      <p:pic>
        <p:nvPicPr>
          <p:cNvPr id="46" name="Picture 46"/>
          <p:cNvPicPr>
            <a:picLocks noChangeAspect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8"/>
              </a:ext>
            </a:extLst>
          </a:blip>
          <a:srcRect/>
          <a:stretch>
            <a:fillRect/>
          </a:stretch>
        </p:blipFill>
        <p:spPr>
          <a:xfrm rot="607502">
            <a:off x="15101000" y="2281654"/>
            <a:ext cx="1239298" cy="1316901"/>
          </a:xfrm>
          <a:prstGeom prst="rect">
            <a:avLst/>
          </a:prstGeom>
        </p:spPr>
      </p:pic>
      <p:sp>
        <p:nvSpPr>
          <p:cNvPr id="47" name="TextBox 47"/>
          <p:cNvSpPr txBox="1"/>
          <p:nvPr/>
        </p:nvSpPr>
        <p:spPr>
          <a:xfrm>
            <a:off x="3966373" y="2276073"/>
            <a:ext cx="10355254" cy="3827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16"/>
              </a:lnSpc>
            </a:pPr>
            <a:r>
              <a:rPr lang="en-US" sz="10940" dirty="0" err="1">
                <a:solidFill>
                  <a:srgbClr val="2E3192"/>
                </a:solidFill>
                <a:latin typeface="Lato Bold Italics"/>
              </a:rPr>
              <a:t>Конкурс</a:t>
            </a:r>
            <a:r>
              <a:rPr lang="en-US" sz="10940" dirty="0">
                <a:solidFill>
                  <a:srgbClr val="2E3192"/>
                </a:solidFill>
                <a:latin typeface="Lato Bold Italics"/>
              </a:rPr>
              <a:t> </a:t>
            </a:r>
            <a:r>
              <a:rPr lang="uk-UA" sz="10940" dirty="0" smtClean="0">
                <a:solidFill>
                  <a:srgbClr val="2E3192"/>
                </a:solidFill>
                <a:latin typeface="Lato Bold Italics"/>
              </a:rPr>
              <a:t>у</a:t>
            </a:r>
            <a:r>
              <a:rPr lang="en-US" sz="10940" dirty="0" err="1" smtClean="0">
                <a:solidFill>
                  <a:srgbClr val="2E3192"/>
                </a:solidFill>
                <a:latin typeface="Lato Bold Italics"/>
              </a:rPr>
              <a:t>болівальників</a:t>
            </a:r>
            <a:endParaRPr lang="en-US" sz="10940" dirty="0">
              <a:solidFill>
                <a:srgbClr val="2E3192"/>
              </a:solidFill>
              <a:latin typeface="Lato Bold Italics"/>
            </a:endParaRPr>
          </a:p>
        </p:txBody>
      </p:sp>
      <p:sp>
        <p:nvSpPr>
          <p:cNvPr id="48" name="TextBox 48"/>
          <p:cNvSpPr txBox="1"/>
          <p:nvPr/>
        </p:nvSpPr>
        <p:spPr>
          <a:xfrm>
            <a:off x="7306735" y="6762425"/>
            <a:ext cx="3994424" cy="7714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500">
                <a:solidFill>
                  <a:srgbClr val="FFFFFF"/>
                </a:solidFill>
                <a:latin typeface="More Sugar Thin"/>
              </a:rPr>
              <a:t>Let's Go!</a:t>
            </a:r>
          </a:p>
        </p:txBody>
      </p:sp>
      <p:pic>
        <p:nvPicPr>
          <p:cNvPr id="49" name="Picture 49"/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0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1" name="Picture 21"/>
          <p:cNvPicPr>
            <a:picLocks noChangeAspect="1"/>
          </p:cNvPicPr>
          <p:nvPr/>
        </p:nvPicPr>
        <p:blipFill>
          <a:blip r:embed="rId17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/>
          <a:stretch/>
        </p:blipFill>
        <p:spPr>
          <a:xfrm>
            <a:off x="1576806" y="2842866"/>
            <a:ext cx="15406742" cy="3658036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Градус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17"/>
          <a:srcRect l="567" t="3419" r="4357" b="7236"/>
          <a:stretch/>
        </p:blipFill>
        <p:spPr>
          <a:xfrm>
            <a:off x="1961300" y="1900681"/>
            <a:ext cx="14026630" cy="5228862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Квадрат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803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2" name="Picture 2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6"/>
          <a:stretch/>
        </p:blipFill>
        <p:spPr>
          <a:xfrm>
            <a:off x="2209118" y="2122222"/>
            <a:ext cx="14027132" cy="5125058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Плюс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7130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2" name="Picture 2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1"/>
          <a:stretch/>
        </p:blipFill>
        <p:spPr>
          <a:xfrm>
            <a:off x="1881269" y="2630194"/>
            <a:ext cx="15035131" cy="4387356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Задача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857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1" name="Picture 21"/>
          <p:cNvPicPr>
            <a:picLocks noChangeAspect="1"/>
          </p:cNvPicPr>
          <p:nvPr/>
        </p:nvPicPr>
        <p:blipFill>
          <a:blip r:embed="rId17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"/>
          <a:stretch/>
        </p:blipFill>
        <p:spPr>
          <a:xfrm>
            <a:off x="1629361" y="3144234"/>
            <a:ext cx="15415556" cy="323751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Транспортир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4535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2" name="Picture 2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5"/>
          <a:stretch/>
        </p:blipFill>
        <p:spPr>
          <a:xfrm>
            <a:off x="1525999" y="2245164"/>
            <a:ext cx="15087600" cy="4786793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Відрізок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730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2" name="Picture 2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9"/>
          <a:stretch/>
        </p:blipFill>
        <p:spPr>
          <a:xfrm>
            <a:off x="2362201" y="1062071"/>
            <a:ext cx="13195714" cy="7815229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9484673" y="7884917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Промінь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268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6" name="Группа 55"/>
          <p:cNvGrpSpPr/>
          <p:nvPr/>
        </p:nvGrpSpPr>
        <p:grpSpPr>
          <a:xfrm>
            <a:off x="4034493" y="1515881"/>
            <a:ext cx="5109507" cy="2049605"/>
            <a:chOff x="4034493" y="1515881"/>
            <a:chExt cx="5109507" cy="2049605"/>
          </a:xfrm>
        </p:grpSpPr>
        <p:grpSp>
          <p:nvGrpSpPr>
            <p:cNvPr id="20" name="Group 20"/>
            <p:cNvGrpSpPr/>
            <p:nvPr/>
          </p:nvGrpSpPr>
          <p:grpSpPr>
            <a:xfrm>
              <a:off x="4034493" y="1760081"/>
              <a:ext cx="5109507" cy="1805405"/>
              <a:chOff x="0" y="0"/>
              <a:chExt cx="1345714" cy="475498"/>
            </a:xfrm>
          </p:grpSpPr>
          <p:sp>
            <p:nvSpPr>
              <p:cNvPr id="21" name="Freeform 21"/>
              <p:cNvSpPr/>
              <p:nvPr/>
            </p:nvSpPr>
            <p:spPr>
              <a:xfrm>
                <a:off x="0" y="0"/>
                <a:ext cx="1345714" cy="475498"/>
              </a:xfrm>
              <a:custGeom>
                <a:avLst/>
                <a:gdLst/>
                <a:ahLst/>
                <a:cxnLst/>
                <a:rect l="l" t="t" r="r" b="b"/>
                <a:pathLst>
                  <a:path w="1345714" h="475498">
                    <a:moveTo>
                      <a:pt x="0" y="0"/>
                    </a:moveTo>
                    <a:lnTo>
                      <a:pt x="1345714" y="0"/>
                    </a:lnTo>
                    <a:lnTo>
                      <a:pt x="1345714" y="475498"/>
                    </a:lnTo>
                    <a:lnTo>
                      <a:pt x="0" y="475498"/>
                    </a:lnTo>
                    <a:close/>
                  </a:path>
                </a:pathLst>
              </a:custGeom>
              <a:solidFill>
                <a:srgbClr val="8EDDBE"/>
              </a:solidFill>
              <a:ln>
                <a:noFill/>
              </a:ln>
            </p:spPr>
          </p:sp>
          <p:sp>
            <p:nvSpPr>
              <p:cNvPr id="22" name="TextBox 22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3" name="Picture 23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124645">
              <a:off x="5643405" y="1515881"/>
              <a:ext cx="1891684" cy="488398"/>
            </a:xfrm>
            <a:prstGeom prst="rect">
              <a:avLst/>
            </a:prstGeom>
          </p:spPr>
        </p:pic>
        <p:sp>
          <p:nvSpPr>
            <p:cNvPr id="24" name="TextBox 24"/>
            <p:cNvSpPr txBox="1"/>
            <p:nvPr/>
          </p:nvSpPr>
          <p:spPr>
            <a:xfrm>
              <a:off x="4120347" y="2130015"/>
              <a:ext cx="4820933" cy="120331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800"/>
                </a:lnSpc>
              </a:pPr>
              <a:r>
                <a:rPr lang="en-US" sz="7000" dirty="0" err="1">
                  <a:solidFill>
                    <a:srgbClr val="FF0000"/>
                  </a:solidFill>
                  <a:latin typeface="Lato Bold"/>
                </a:rPr>
                <a:t>Ч</a:t>
              </a:r>
              <a:r>
                <a:rPr lang="en-US" sz="7000" dirty="0" err="1">
                  <a:solidFill>
                    <a:srgbClr val="FF0000"/>
                  </a:solidFill>
                  <a:latin typeface="Lato"/>
                </a:rPr>
                <a:t>асто</a:t>
              </a:r>
              <a:endParaRPr lang="en-US" sz="7000" dirty="0">
                <a:solidFill>
                  <a:srgbClr val="FF0000"/>
                </a:solidFill>
                <a:latin typeface="Lato"/>
              </a:endParaRPr>
            </a:p>
          </p:txBody>
        </p:sp>
      </p:grpSp>
      <p:grpSp>
        <p:nvGrpSpPr>
          <p:cNvPr id="57" name="Группа 56"/>
          <p:cNvGrpSpPr/>
          <p:nvPr/>
        </p:nvGrpSpPr>
        <p:grpSpPr>
          <a:xfrm>
            <a:off x="9955162" y="1515881"/>
            <a:ext cx="5109507" cy="2049605"/>
            <a:chOff x="9955162" y="1515881"/>
            <a:chExt cx="5109507" cy="2049605"/>
          </a:xfrm>
        </p:grpSpPr>
        <p:grpSp>
          <p:nvGrpSpPr>
            <p:cNvPr id="25" name="Group 25"/>
            <p:cNvGrpSpPr/>
            <p:nvPr/>
          </p:nvGrpSpPr>
          <p:grpSpPr>
            <a:xfrm>
              <a:off x="9955162" y="1760081"/>
              <a:ext cx="5109507" cy="1805405"/>
              <a:chOff x="0" y="0"/>
              <a:chExt cx="1345714" cy="475498"/>
            </a:xfrm>
          </p:grpSpPr>
          <p:sp>
            <p:nvSpPr>
              <p:cNvPr id="26" name="Freeform 26"/>
              <p:cNvSpPr/>
              <p:nvPr/>
            </p:nvSpPr>
            <p:spPr>
              <a:xfrm>
                <a:off x="0" y="0"/>
                <a:ext cx="1345714" cy="475498"/>
              </a:xfrm>
              <a:custGeom>
                <a:avLst/>
                <a:gdLst/>
                <a:ahLst/>
                <a:cxnLst/>
                <a:rect l="l" t="t" r="r" b="b"/>
                <a:pathLst>
                  <a:path w="1345714" h="475498">
                    <a:moveTo>
                      <a:pt x="0" y="0"/>
                    </a:moveTo>
                    <a:lnTo>
                      <a:pt x="1345714" y="0"/>
                    </a:lnTo>
                    <a:lnTo>
                      <a:pt x="1345714" y="475498"/>
                    </a:lnTo>
                    <a:lnTo>
                      <a:pt x="0" y="475498"/>
                    </a:lnTo>
                    <a:close/>
                  </a:path>
                </a:pathLst>
              </a:custGeom>
              <a:solidFill>
                <a:srgbClr val="2D3192"/>
              </a:solidFill>
              <a:ln>
                <a:noFill/>
              </a:ln>
            </p:spPr>
          </p:sp>
          <p:sp>
            <p:nvSpPr>
              <p:cNvPr id="27" name="TextBox 27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rcRect/>
            <a:stretch>
              <a:fillRect/>
            </a:stretch>
          </p:blipFill>
          <p:spPr>
            <a:xfrm rot="124645">
              <a:off x="11564073" y="1515881"/>
              <a:ext cx="1891684" cy="488398"/>
            </a:xfrm>
            <a:prstGeom prst="rect">
              <a:avLst/>
            </a:prstGeom>
          </p:spPr>
        </p:pic>
        <p:sp>
          <p:nvSpPr>
            <p:cNvPr id="29" name="TextBox 29"/>
            <p:cNvSpPr txBox="1"/>
            <p:nvPr/>
          </p:nvSpPr>
          <p:spPr>
            <a:xfrm>
              <a:off x="10041015" y="2130015"/>
              <a:ext cx="4820933" cy="120331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800"/>
                </a:lnSpc>
              </a:pPr>
              <a:r>
                <a:rPr lang="en-US" sz="7000">
                  <a:solidFill>
                    <a:srgbClr val="F7921D"/>
                  </a:solidFill>
                  <a:latin typeface="Lato Bold"/>
                </a:rPr>
                <a:t>П</a:t>
              </a:r>
              <a:r>
                <a:rPr lang="en-US" sz="7000">
                  <a:solidFill>
                    <a:srgbClr val="F7921D"/>
                  </a:solidFill>
                  <a:latin typeface="Lato"/>
                </a:rPr>
                <a:t>устунчик</a:t>
              </a:r>
            </a:p>
          </p:txBody>
        </p:sp>
      </p:grpSp>
      <p:grpSp>
        <p:nvGrpSpPr>
          <p:cNvPr id="58" name="Группа 57"/>
          <p:cNvGrpSpPr/>
          <p:nvPr/>
        </p:nvGrpSpPr>
        <p:grpSpPr>
          <a:xfrm>
            <a:off x="1646055" y="4244210"/>
            <a:ext cx="4687480" cy="2049604"/>
            <a:chOff x="1646055" y="4244210"/>
            <a:chExt cx="4687480" cy="2049604"/>
          </a:xfrm>
        </p:grpSpPr>
        <p:grpSp>
          <p:nvGrpSpPr>
            <p:cNvPr id="30" name="Group 30"/>
            <p:cNvGrpSpPr/>
            <p:nvPr/>
          </p:nvGrpSpPr>
          <p:grpSpPr>
            <a:xfrm>
              <a:off x="1646055" y="4488409"/>
              <a:ext cx="4687480" cy="1805405"/>
              <a:chOff x="0" y="0"/>
              <a:chExt cx="1234563" cy="475498"/>
            </a:xfrm>
          </p:grpSpPr>
          <p:sp>
            <p:nvSpPr>
              <p:cNvPr id="31" name="Freeform 31"/>
              <p:cNvSpPr/>
              <p:nvPr/>
            </p:nvSpPr>
            <p:spPr>
              <a:xfrm>
                <a:off x="0" y="0"/>
                <a:ext cx="1234563" cy="475498"/>
              </a:xfrm>
              <a:custGeom>
                <a:avLst/>
                <a:gdLst/>
                <a:ahLst/>
                <a:cxnLst/>
                <a:rect l="l" t="t" r="r" b="b"/>
                <a:pathLst>
                  <a:path w="1234563" h="475498">
                    <a:moveTo>
                      <a:pt x="0" y="0"/>
                    </a:moveTo>
                    <a:lnTo>
                      <a:pt x="1234563" y="0"/>
                    </a:lnTo>
                    <a:lnTo>
                      <a:pt x="1234563" y="475498"/>
                    </a:lnTo>
                    <a:lnTo>
                      <a:pt x="0" y="475498"/>
                    </a:lnTo>
                    <a:close/>
                  </a:path>
                </a:pathLst>
              </a:custGeom>
              <a:solidFill>
                <a:srgbClr val="2D3192"/>
              </a:solidFill>
              <a:ln>
                <a:noFill/>
              </a:ln>
            </p:spPr>
          </p:sp>
          <p:sp>
            <p:nvSpPr>
              <p:cNvPr id="32" name="TextBox 32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33" name="Picture 33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2"/>
                </a:ext>
              </a:extLst>
            </a:blip>
            <a:srcRect/>
            <a:stretch>
              <a:fillRect/>
            </a:stretch>
          </p:blipFill>
          <p:spPr>
            <a:xfrm rot="124645">
              <a:off x="3043953" y="4244210"/>
              <a:ext cx="1891684" cy="488398"/>
            </a:xfrm>
            <a:prstGeom prst="rect">
              <a:avLst/>
            </a:prstGeom>
          </p:spPr>
        </p:pic>
        <p:sp>
          <p:nvSpPr>
            <p:cNvPr id="34" name="TextBox 34"/>
            <p:cNvSpPr txBox="1"/>
            <p:nvPr/>
          </p:nvSpPr>
          <p:spPr>
            <a:xfrm>
              <a:off x="1731909" y="4858343"/>
              <a:ext cx="4515773" cy="120331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800"/>
                </a:lnSpc>
              </a:pPr>
              <a:r>
                <a:rPr lang="en-US" sz="7000" dirty="0" err="1">
                  <a:solidFill>
                    <a:srgbClr val="FBED21"/>
                  </a:solidFill>
                  <a:latin typeface="Lato Bold"/>
                </a:rPr>
                <a:t>Ж</a:t>
              </a:r>
              <a:r>
                <a:rPr lang="en-US" sz="7000" dirty="0" err="1">
                  <a:solidFill>
                    <a:srgbClr val="FBED21"/>
                  </a:solidFill>
                  <a:latin typeface="Lato"/>
                </a:rPr>
                <a:t>адав</a:t>
              </a:r>
              <a:endParaRPr lang="en-US" sz="7000" dirty="0">
                <a:solidFill>
                  <a:srgbClr val="FBED21"/>
                </a:solidFill>
                <a:latin typeface="Lato"/>
              </a:endParaRPr>
            </a:p>
          </p:txBody>
        </p:sp>
      </p:grpSp>
      <p:grpSp>
        <p:nvGrpSpPr>
          <p:cNvPr id="59" name="Группа 58"/>
          <p:cNvGrpSpPr/>
          <p:nvPr/>
        </p:nvGrpSpPr>
        <p:grpSpPr>
          <a:xfrm>
            <a:off x="6800260" y="4349822"/>
            <a:ext cx="4687480" cy="2049604"/>
            <a:chOff x="6800260" y="4349822"/>
            <a:chExt cx="4687480" cy="2049604"/>
          </a:xfrm>
        </p:grpSpPr>
        <p:grpSp>
          <p:nvGrpSpPr>
            <p:cNvPr id="35" name="Group 35"/>
            <p:cNvGrpSpPr/>
            <p:nvPr/>
          </p:nvGrpSpPr>
          <p:grpSpPr>
            <a:xfrm>
              <a:off x="6800260" y="4594021"/>
              <a:ext cx="4687480" cy="1805405"/>
              <a:chOff x="0" y="0"/>
              <a:chExt cx="1234563" cy="475498"/>
            </a:xfrm>
          </p:grpSpPr>
          <p:sp>
            <p:nvSpPr>
              <p:cNvPr id="36" name="Freeform 36"/>
              <p:cNvSpPr/>
              <p:nvPr/>
            </p:nvSpPr>
            <p:spPr>
              <a:xfrm>
                <a:off x="0" y="0"/>
                <a:ext cx="1234563" cy="475498"/>
              </a:xfrm>
              <a:custGeom>
                <a:avLst/>
                <a:gdLst/>
                <a:ahLst/>
                <a:cxnLst/>
                <a:rect l="l" t="t" r="r" b="b"/>
                <a:pathLst>
                  <a:path w="1234563" h="475498">
                    <a:moveTo>
                      <a:pt x="0" y="0"/>
                    </a:moveTo>
                    <a:lnTo>
                      <a:pt x="1234563" y="0"/>
                    </a:lnTo>
                    <a:lnTo>
                      <a:pt x="1234563" y="475498"/>
                    </a:lnTo>
                    <a:lnTo>
                      <a:pt x="0" y="475498"/>
                    </a:lnTo>
                    <a:close/>
                  </a:path>
                </a:pathLst>
              </a:custGeom>
              <a:solidFill>
                <a:srgbClr val="FFDCD9"/>
              </a:solidFill>
              <a:ln>
                <a:noFill/>
              </a:ln>
            </p:spPr>
          </p:sp>
          <p:sp>
            <p:nvSpPr>
              <p:cNvPr id="37" name="TextBox 37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38" name="Picture 38"/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4"/>
                </a:ext>
              </a:extLst>
            </a:blip>
            <a:srcRect/>
            <a:stretch>
              <a:fillRect/>
            </a:stretch>
          </p:blipFill>
          <p:spPr>
            <a:xfrm rot="124645">
              <a:off x="8198158" y="4349822"/>
              <a:ext cx="1891684" cy="488398"/>
            </a:xfrm>
            <a:prstGeom prst="rect">
              <a:avLst/>
            </a:prstGeom>
          </p:spPr>
        </p:pic>
        <p:sp>
          <p:nvSpPr>
            <p:cNvPr id="39" name="TextBox 39"/>
            <p:cNvSpPr txBox="1"/>
            <p:nvPr/>
          </p:nvSpPr>
          <p:spPr>
            <a:xfrm>
              <a:off x="6886114" y="4963956"/>
              <a:ext cx="4515773" cy="120331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800"/>
                </a:lnSpc>
              </a:pPr>
              <a:r>
                <a:rPr lang="en-US" sz="7000">
                  <a:solidFill>
                    <a:srgbClr val="39B549"/>
                  </a:solidFill>
                  <a:latin typeface="Lato Bold"/>
                </a:rPr>
                <a:t>З</a:t>
              </a:r>
              <a:r>
                <a:rPr lang="en-US" sz="7000">
                  <a:solidFill>
                    <a:srgbClr val="39B549"/>
                  </a:solidFill>
                  <a:latin typeface="Lato"/>
                </a:rPr>
                <a:t>'їсти</a:t>
              </a:r>
            </a:p>
          </p:txBody>
        </p:sp>
      </p:grpSp>
      <p:grpSp>
        <p:nvGrpSpPr>
          <p:cNvPr id="60" name="Группа 59"/>
          <p:cNvGrpSpPr/>
          <p:nvPr/>
        </p:nvGrpSpPr>
        <p:grpSpPr>
          <a:xfrm>
            <a:off x="11954076" y="4349822"/>
            <a:ext cx="4687480" cy="2049604"/>
            <a:chOff x="11954076" y="4349822"/>
            <a:chExt cx="4687480" cy="2049604"/>
          </a:xfrm>
        </p:grpSpPr>
        <p:grpSp>
          <p:nvGrpSpPr>
            <p:cNvPr id="40" name="Group 40"/>
            <p:cNvGrpSpPr/>
            <p:nvPr/>
          </p:nvGrpSpPr>
          <p:grpSpPr>
            <a:xfrm>
              <a:off x="11954076" y="4594021"/>
              <a:ext cx="4687480" cy="1805405"/>
              <a:chOff x="0" y="0"/>
              <a:chExt cx="1234563" cy="475498"/>
            </a:xfrm>
          </p:grpSpPr>
          <p:sp>
            <p:nvSpPr>
              <p:cNvPr id="41" name="Freeform 41"/>
              <p:cNvSpPr/>
              <p:nvPr/>
            </p:nvSpPr>
            <p:spPr>
              <a:xfrm>
                <a:off x="0" y="0"/>
                <a:ext cx="1234563" cy="475498"/>
              </a:xfrm>
              <a:custGeom>
                <a:avLst/>
                <a:gdLst/>
                <a:ahLst/>
                <a:cxnLst/>
                <a:rect l="l" t="t" r="r" b="b"/>
                <a:pathLst>
                  <a:path w="1234563" h="475498">
                    <a:moveTo>
                      <a:pt x="0" y="0"/>
                    </a:moveTo>
                    <a:lnTo>
                      <a:pt x="1234563" y="0"/>
                    </a:lnTo>
                    <a:lnTo>
                      <a:pt x="1234563" y="475498"/>
                    </a:lnTo>
                    <a:lnTo>
                      <a:pt x="0" y="475498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42" name="TextBox 42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43" name="Picture 43"/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6"/>
                </a:ext>
              </a:extLst>
            </a:blip>
            <a:srcRect/>
            <a:stretch>
              <a:fillRect/>
            </a:stretch>
          </p:blipFill>
          <p:spPr>
            <a:xfrm rot="124645">
              <a:off x="13351974" y="4349822"/>
              <a:ext cx="1891684" cy="488398"/>
            </a:xfrm>
            <a:prstGeom prst="rect">
              <a:avLst/>
            </a:prstGeom>
          </p:spPr>
        </p:pic>
        <p:sp>
          <p:nvSpPr>
            <p:cNvPr id="44" name="TextBox 44"/>
            <p:cNvSpPr txBox="1"/>
            <p:nvPr/>
          </p:nvSpPr>
          <p:spPr>
            <a:xfrm>
              <a:off x="12039929" y="4963956"/>
              <a:ext cx="4515773" cy="120331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800"/>
                </a:lnSpc>
              </a:pPr>
              <a:r>
                <a:rPr lang="en-US" sz="7000">
                  <a:solidFill>
                    <a:srgbClr val="29ABE1"/>
                  </a:solidFill>
                  <a:latin typeface="Lato Bold"/>
                </a:rPr>
                <a:t>Б</a:t>
              </a:r>
              <a:r>
                <a:rPr lang="en-US" sz="7000">
                  <a:solidFill>
                    <a:srgbClr val="29ABE1"/>
                  </a:solidFill>
                  <a:latin typeface="Lato"/>
                </a:rPr>
                <a:t>агато</a:t>
              </a:r>
            </a:p>
          </p:txBody>
        </p:sp>
      </p:grpSp>
      <p:grpSp>
        <p:nvGrpSpPr>
          <p:cNvPr id="62" name="Группа 61"/>
          <p:cNvGrpSpPr/>
          <p:nvPr/>
        </p:nvGrpSpPr>
        <p:grpSpPr>
          <a:xfrm>
            <a:off x="10142381" y="6859224"/>
            <a:ext cx="5109507" cy="2049605"/>
            <a:chOff x="10142381" y="6859224"/>
            <a:chExt cx="5109507" cy="2049605"/>
          </a:xfrm>
        </p:grpSpPr>
        <p:grpSp>
          <p:nvGrpSpPr>
            <p:cNvPr id="45" name="Group 45"/>
            <p:cNvGrpSpPr/>
            <p:nvPr/>
          </p:nvGrpSpPr>
          <p:grpSpPr>
            <a:xfrm>
              <a:off x="10142381" y="7103424"/>
              <a:ext cx="5109507" cy="1805405"/>
              <a:chOff x="0" y="0"/>
              <a:chExt cx="1345714" cy="475498"/>
            </a:xfrm>
          </p:grpSpPr>
          <p:sp>
            <p:nvSpPr>
              <p:cNvPr id="46" name="Freeform 46"/>
              <p:cNvSpPr/>
              <p:nvPr/>
            </p:nvSpPr>
            <p:spPr>
              <a:xfrm>
                <a:off x="0" y="0"/>
                <a:ext cx="1345714" cy="475498"/>
              </a:xfrm>
              <a:custGeom>
                <a:avLst/>
                <a:gdLst/>
                <a:ahLst/>
                <a:cxnLst/>
                <a:rect l="l" t="t" r="r" b="b"/>
                <a:pathLst>
                  <a:path w="1345714" h="475498">
                    <a:moveTo>
                      <a:pt x="0" y="0"/>
                    </a:moveTo>
                    <a:lnTo>
                      <a:pt x="1345714" y="0"/>
                    </a:lnTo>
                    <a:lnTo>
                      <a:pt x="1345714" y="475498"/>
                    </a:lnTo>
                    <a:lnTo>
                      <a:pt x="0" y="475498"/>
                    </a:lnTo>
                    <a:close/>
                  </a:path>
                </a:pathLst>
              </a:custGeom>
              <a:solidFill>
                <a:srgbClr val="A1D4EF"/>
              </a:solidFill>
              <a:ln>
                <a:noFill/>
              </a:ln>
            </p:spPr>
          </p:sp>
          <p:sp>
            <p:nvSpPr>
              <p:cNvPr id="47" name="TextBox 47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48" name="Picture 48"/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8"/>
                </a:ext>
              </a:extLst>
            </a:blip>
            <a:srcRect/>
            <a:stretch>
              <a:fillRect/>
            </a:stretch>
          </p:blipFill>
          <p:spPr>
            <a:xfrm rot="124645">
              <a:off x="11751293" y="6859224"/>
              <a:ext cx="1891684" cy="488398"/>
            </a:xfrm>
            <a:prstGeom prst="rect">
              <a:avLst/>
            </a:prstGeom>
          </p:spPr>
        </p:pic>
        <p:sp>
          <p:nvSpPr>
            <p:cNvPr id="49" name="TextBox 49"/>
            <p:cNvSpPr txBox="1"/>
            <p:nvPr/>
          </p:nvSpPr>
          <p:spPr>
            <a:xfrm>
              <a:off x="10228235" y="7473358"/>
              <a:ext cx="4820933" cy="120331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800"/>
                </a:lnSpc>
              </a:pPr>
              <a:r>
                <a:rPr lang="en-US" sz="7000">
                  <a:solidFill>
                    <a:srgbClr val="652D91"/>
                  </a:solidFill>
                  <a:latin typeface="Lato Bold"/>
                </a:rPr>
                <a:t>Ф</a:t>
              </a:r>
              <a:r>
                <a:rPr lang="en-US" sz="7000">
                  <a:solidFill>
                    <a:srgbClr val="652D91"/>
                  </a:solidFill>
                  <a:latin typeface="Lato"/>
                </a:rPr>
                <a:t>руктів</a:t>
              </a:r>
            </a:p>
          </p:txBody>
        </p:sp>
      </p:grpSp>
      <p:grpSp>
        <p:nvGrpSpPr>
          <p:cNvPr id="61" name="Группа 60"/>
          <p:cNvGrpSpPr/>
          <p:nvPr/>
        </p:nvGrpSpPr>
        <p:grpSpPr>
          <a:xfrm>
            <a:off x="4245507" y="6859224"/>
            <a:ext cx="5109507" cy="2049605"/>
            <a:chOff x="4245507" y="6859224"/>
            <a:chExt cx="5109507" cy="2049605"/>
          </a:xfrm>
        </p:grpSpPr>
        <p:grpSp>
          <p:nvGrpSpPr>
            <p:cNvPr id="50" name="Group 50"/>
            <p:cNvGrpSpPr/>
            <p:nvPr/>
          </p:nvGrpSpPr>
          <p:grpSpPr>
            <a:xfrm>
              <a:off x="4245507" y="7103424"/>
              <a:ext cx="5109507" cy="1805405"/>
              <a:chOff x="0" y="0"/>
              <a:chExt cx="1345714" cy="475498"/>
            </a:xfrm>
          </p:grpSpPr>
          <p:sp>
            <p:nvSpPr>
              <p:cNvPr id="51" name="Freeform 51"/>
              <p:cNvSpPr/>
              <p:nvPr/>
            </p:nvSpPr>
            <p:spPr>
              <a:xfrm>
                <a:off x="0" y="0"/>
                <a:ext cx="1345714" cy="475498"/>
              </a:xfrm>
              <a:custGeom>
                <a:avLst/>
                <a:gdLst/>
                <a:ahLst/>
                <a:cxnLst/>
                <a:rect l="l" t="t" r="r" b="b"/>
                <a:pathLst>
                  <a:path w="1345714" h="475498">
                    <a:moveTo>
                      <a:pt x="0" y="0"/>
                    </a:moveTo>
                    <a:lnTo>
                      <a:pt x="1345714" y="0"/>
                    </a:lnTo>
                    <a:lnTo>
                      <a:pt x="1345714" y="475498"/>
                    </a:lnTo>
                    <a:lnTo>
                      <a:pt x="0" y="475498"/>
                    </a:lnTo>
                    <a:close/>
                  </a:path>
                </a:pathLst>
              </a:custGeom>
              <a:solidFill>
                <a:srgbClr val="F4F0D0"/>
              </a:solidFill>
              <a:ln>
                <a:noFill/>
              </a:ln>
            </p:spPr>
          </p:sp>
          <p:sp>
            <p:nvSpPr>
              <p:cNvPr id="52" name="TextBox 52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53" name="Picture 53"/>
            <p:cNvPicPr>
              <a:picLocks noChangeAspect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rcRect/>
            <a:stretch>
              <a:fillRect/>
            </a:stretch>
          </p:blipFill>
          <p:spPr>
            <a:xfrm rot="124645">
              <a:off x="5854418" y="6859224"/>
              <a:ext cx="1891684" cy="488398"/>
            </a:xfrm>
            <a:prstGeom prst="rect">
              <a:avLst/>
            </a:prstGeom>
          </p:spPr>
        </p:pic>
        <p:sp>
          <p:nvSpPr>
            <p:cNvPr id="54" name="TextBox 54"/>
            <p:cNvSpPr txBox="1"/>
            <p:nvPr/>
          </p:nvSpPr>
          <p:spPr>
            <a:xfrm>
              <a:off x="4331360" y="7473358"/>
              <a:ext cx="4820933" cy="120331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800"/>
                </a:lnSpc>
              </a:pPr>
              <a:r>
                <a:rPr lang="en-US" sz="7000">
                  <a:solidFill>
                    <a:srgbClr val="2D3192"/>
                  </a:solidFill>
                  <a:latin typeface="Lato Bold"/>
                </a:rPr>
                <a:t>С</a:t>
              </a:r>
              <a:r>
                <a:rPr lang="en-US" sz="7000">
                  <a:solidFill>
                    <a:srgbClr val="2D3192"/>
                  </a:solidFill>
                  <a:latin typeface="Lato"/>
                </a:rPr>
                <a:t>олодких</a:t>
              </a:r>
            </a:p>
          </p:txBody>
        </p:sp>
      </p:grpSp>
      <p:pic>
        <p:nvPicPr>
          <p:cNvPr id="55" name="Picture 55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2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5040668" y="1928767"/>
            <a:ext cx="8526559" cy="6727366"/>
            <a:chOff x="0" y="0"/>
            <a:chExt cx="1013919" cy="79997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013919" cy="799972"/>
            </a:xfrm>
            <a:custGeom>
              <a:avLst/>
              <a:gdLst/>
              <a:ahLst/>
              <a:cxnLst/>
              <a:rect l="l" t="t" r="r" b="b"/>
              <a:pathLst>
                <a:path w="1013919" h="799972">
                  <a:moveTo>
                    <a:pt x="0" y="0"/>
                  </a:moveTo>
                  <a:lnTo>
                    <a:pt x="1013919" y="0"/>
                  </a:lnTo>
                  <a:lnTo>
                    <a:pt x="1013919" y="799972"/>
                  </a:lnTo>
                  <a:lnTo>
                    <a:pt x="0" y="799972"/>
                  </a:lnTo>
                  <a:close/>
                </a:path>
              </a:pathLst>
            </a:custGeom>
            <a:solidFill>
              <a:srgbClr val="3C2E3D">
                <a:alpha val="24706"/>
              </a:srgbClr>
            </a:solidFill>
            <a:ln>
              <a:noFill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3733533" y="1654886"/>
            <a:ext cx="10820934" cy="6835245"/>
            <a:chOff x="0" y="0"/>
            <a:chExt cx="1286751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286751" cy="812800"/>
            </a:xfrm>
            <a:custGeom>
              <a:avLst/>
              <a:gdLst/>
              <a:ahLst/>
              <a:cxnLst/>
              <a:rect l="l" t="t" r="r" b="b"/>
              <a:pathLst>
                <a:path w="1286751" h="812800">
                  <a:moveTo>
                    <a:pt x="0" y="0"/>
                  </a:moveTo>
                  <a:lnTo>
                    <a:pt x="1286751" y="0"/>
                  </a:lnTo>
                  <a:lnTo>
                    <a:pt x="128675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120324">
            <a:off x="7049103" y="1221074"/>
            <a:ext cx="4189793" cy="1081728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 rot="-1765965">
            <a:off x="2372534" y="1024623"/>
            <a:ext cx="944071" cy="1402509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2"/>
              </a:ext>
            </a:extLst>
          </a:blip>
          <a:srcRect/>
          <a:stretch>
            <a:fillRect/>
          </a:stretch>
        </p:blipFill>
        <p:spPr>
          <a:xfrm rot="-5797361">
            <a:off x="13231369" y="693190"/>
            <a:ext cx="870398" cy="865650"/>
          </a:xfrm>
          <a:prstGeom prst="rect">
            <a:avLst/>
          </a:prstGeom>
        </p:spPr>
      </p:pic>
      <p:pic>
        <p:nvPicPr>
          <p:cNvPr id="29" name="Picture 2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4"/>
              </a:ext>
            </a:extLst>
          </a:blip>
          <a:srcRect/>
          <a:stretch>
            <a:fillRect/>
          </a:stretch>
        </p:blipFill>
        <p:spPr>
          <a:xfrm rot="1149423">
            <a:off x="10661588" y="8802751"/>
            <a:ext cx="1074195" cy="777326"/>
          </a:xfrm>
          <a:prstGeom prst="rect">
            <a:avLst/>
          </a:prstGeom>
        </p:spPr>
      </p:pic>
      <p:pic>
        <p:nvPicPr>
          <p:cNvPr id="30" name="Picture 3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6"/>
              </a:ext>
            </a:extLst>
          </a:blip>
          <a:srcRect/>
          <a:stretch>
            <a:fillRect/>
          </a:stretch>
        </p:blipFill>
        <p:spPr>
          <a:xfrm rot="-1671278">
            <a:off x="5584056" y="684396"/>
            <a:ext cx="1001609" cy="883237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8"/>
              </a:ext>
            </a:extLst>
          </a:blip>
          <a:srcRect/>
          <a:stretch>
            <a:fillRect/>
          </a:stretch>
        </p:blipFill>
        <p:spPr>
          <a:xfrm rot="1236046">
            <a:off x="6501780" y="8592221"/>
            <a:ext cx="1059359" cy="1016984"/>
          </a:xfrm>
          <a:prstGeom prst="rect">
            <a:avLst/>
          </a:prstGeom>
        </p:spPr>
      </p:pic>
      <p:pic>
        <p:nvPicPr>
          <p:cNvPr id="32" name="Picture 32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0"/>
              </a:ext>
            </a:extLst>
          </a:blip>
          <a:srcRect/>
          <a:stretch>
            <a:fillRect/>
          </a:stretch>
        </p:blipFill>
        <p:spPr>
          <a:xfrm rot="1238629">
            <a:off x="15130083" y="4133335"/>
            <a:ext cx="1258535" cy="421037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2"/>
              </a:ext>
            </a:extLst>
          </a:blip>
          <a:srcRect/>
          <a:stretch>
            <a:fillRect/>
          </a:stretch>
        </p:blipFill>
        <p:spPr>
          <a:xfrm rot="1208177">
            <a:off x="15309133" y="7143990"/>
            <a:ext cx="900434" cy="913724"/>
          </a:xfrm>
          <a:prstGeom prst="rect">
            <a:avLst/>
          </a:prstGeom>
        </p:spPr>
      </p:pic>
      <p:pic>
        <p:nvPicPr>
          <p:cNvPr id="34" name="Picture 34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4"/>
              </a:ext>
            </a:extLst>
          </a:blip>
          <a:srcRect/>
          <a:stretch>
            <a:fillRect/>
          </a:stretch>
        </p:blipFill>
        <p:spPr>
          <a:xfrm rot="-3204054">
            <a:off x="4126321" y="693190"/>
            <a:ext cx="598995" cy="883237"/>
          </a:xfrm>
          <a:prstGeom prst="rect">
            <a:avLst/>
          </a:prstGeom>
        </p:spPr>
      </p:pic>
      <p:pic>
        <p:nvPicPr>
          <p:cNvPr id="35" name="Picture 35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6"/>
              </a:ext>
            </a:extLst>
          </a:blip>
          <a:srcRect/>
          <a:stretch>
            <a:fillRect/>
          </a:stretch>
        </p:blipFill>
        <p:spPr>
          <a:xfrm rot="-7229275">
            <a:off x="2491034" y="8328496"/>
            <a:ext cx="707071" cy="948510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8"/>
              </a:ext>
            </a:extLst>
          </a:blip>
          <a:srcRect/>
          <a:stretch>
            <a:fillRect/>
          </a:stretch>
        </p:blipFill>
        <p:spPr>
          <a:xfrm rot="1481545">
            <a:off x="15526786" y="854153"/>
            <a:ext cx="698087" cy="989557"/>
          </a:xfrm>
          <a:prstGeom prst="rect">
            <a:avLst/>
          </a:prstGeom>
        </p:spPr>
      </p:pic>
      <p:pic>
        <p:nvPicPr>
          <p:cNvPr id="37" name="Picture 37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0"/>
              </a:ext>
            </a:extLst>
          </a:blip>
          <a:srcRect/>
          <a:stretch>
            <a:fillRect/>
          </a:stretch>
        </p:blipFill>
        <p:spPr>
          <a:xfrm rot="3282892">
            <a:off x="15329072" y="8541457"/>
            <a:ext cx="837774" cy="1003869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2"/>
              </a:ext>
            </a:extLst>
          </a:blip>
          <a:srcRect/>
          <a:stretch>
            <a:fillRect/>
          </a:stretch>
        </p:blipFill>
        <p:spPr>
          <a:xfrm rot="-2700000">
            <a:off x="11256540" y="753581"/>
            <a:ext cx="601823" cy="868774"/>
          </a:xfrm>
          <a:prstGeom prst="rect">
            <a:avLst/>
          </a:prstGeom>
        </p:spPr>
      </p:pic>
      <p:pic>
        <p:nvPicPr>
          <p:cNvPr id="39" name="Picture 39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4"/>
              </a:ext>
            </a:extLst>
          </a:blip>
          <a:srcRect/>
          <a:stretch>
            <a:fillRect/>
          </a:stretch>
        </p:blipFill>
        <p:spPr>
          <a:xfrm rot="-1466623">
            <a:off x="4725316" y="8592221"/>
            <a:ext cx="696232" cy="936253"/>
          </a:xfrm>
          <a:prstGeom prst="rect">
            <a:avLst/>
          </a:prstGeom>
        </p:spPr>
      </p:pic>
      <p:pic>
        <p:nvPicPr>
          <p:cNvPr id="40" name="Picture 40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6"/>
              </a:ext>
            </a:extLst>
          </a:blip>
          <a:srcRect/>
          <a:stretch>
            <a:fillRect/>
          </a:stretch>
        </p:blipFill>
        <p:spPr>
          <a:xfrm rot="-1127878">
            <a:off x="12895511" y="8656133"/>
            <a:ext cx="671716" cy="969668"/>
          </a:xfrm>
          <a:prstGeom prst="rect">
            <a:avLst/>
          </a:prstGeom>
        </p:spPr>
      </p:pic>
      <p:pic>
        <p:nvPicPr>
          <p:cNvPr id="41" name="Picture 41"/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8"/>
              </a:ext>
            </a:extLst>
          </a:blip>
          <a:srcRect/>
          <a:stretch>
            <a:fillRect/>
          </a:stretch>
        </p:blipFill>
        <p:spPr>
          <a:xfrm rot="-1394636">
            <a:off x="2272321" y="6394130"/>
            <a:ext cx="797447" cy="1093756"/>
          </a:xfrm>
          <a:prstGeom prst="rect">
            <a:avLst/>
          </a:prstGeom>
        </p:spPr>
      </p:pic>
      <p:pic>
        <p:nvPicPr>
          <p:cNvPr id="42" name="Picture 42"/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0"/>
              </a:ext>
            </a:extLst>
          </a:blip>
          <a:srcRect/>
          <a:stretch>
            <a:fillRect/>
          </a:stretch>
        </p:blipFill>
        <p:spPr>
          <a:xfrm rot="-1304433">
            <a:off x="8981711" y="8757027"/>
            <a:ext cx="644472" cy="868774"/>
          </a:xfrm>
          <a:prstGeom prst="rect">
            <a:avLst/>
          </a:prstGeom>
        </p:spPr>
      </p:pic>
      <p:pic>
        <p:nvPicPr>
          <p:cNvPr id="43" name="Picture 43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2"/>
              </a:ext>
            </a:extLst>
          </a:blip>
          <a:srcRect/>
          <a:stretch>
            <a:fillRect/>
          </a:stretch>
        </p:blipFill>
        <p:spPr>
          <a:xfrm rot="1013635">
            <a:off x="2036505" y="4384792"/>
            <a:ext cx="1379130" cy="1455895"/>
          </a:xfrm>
          <a:prstGeom prst="rect">
            <a:avLst/>
          </a:prstGeom>
        </p:spPr>
      </p:pic>
      <p:pic>
        <p:nvPicPr>
          <p:cNvPr id="44" name="Picture 44"/>
          <p:cNvPicPr>
            <a:picLocks noChangeAspect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4"/>
              </a:ext>
            </a:extLst>
          </a:blip>
          <a:srcRect/>
          <a:stretch>
            <a:fillRect/>
          </a:stretch>
        </p:blipFill>
        <p:spPr>
          <a:xfrm rot="695645">
            <a:off x="15162587" y="5139493"/>
            <a:ext cx="1170746" cy="1244056"/>
          </a:xfrm>
          <a:prstGeom prst="rect">
            <a:avLst/>
          </a:prstGeom>
        </p:spPr>
      </p:pic>
      <p:pic>
        <p:nvPicPr>
          <p:cNvPr id="45" name="Picture 45"/>
          <p:cNvPicPr>
            <a:picLocks noChangeAspect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6"/>
              </a:ext>
            </a:extLst>
          </a:blip>
          <a:srcRect/>
          <a:stretch>
            <a:fillRect/>
          </a:stretch>
        </p:blipFill>
        <p:spPr>
          <a:xfrm rot="-749938">
            <a:off x="2256519" y="2818843"/>
            <a:ext cx="1140241" cy="1211641"/>
          </a:xfrm>
          <a:prstGeom prst="rect">
            <a:avLst/>
          </a:prstGeom>
        </p:spPr>
      </p:pic>
      <p:pic>
        <p:nvPicPr>
          <p:cNvPr id="46" name="Picture 46"/>
          <p:cNvPicPr>
            <a:picLocks noChangeAspect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8"/>
              </a:ext>
            </a:extLst>
          </a:blip>
          <a:srcRect/>
          <a:stretch>
            <a:fillRect/>
          </a:stretch>
        </p:blipFill>
        <p:spPr>
          <a:xfrm rot="607502">
            <a:off x="15101000" y="2281654"/>
            <a:ext cx="1239298" cy="1316901"/>
          </a:xfrm>
          <a:prstGeom prst="rect">
            <a:avLst/>
          </a:prstGeom>
        </p:spPr>
      </p:pic>
      <p:sp>
        <p:nvSpPr>
          <p:cNvPr id="47" name="TextBox 47"/>
          <p:cNvSpPr txBox="1"/>
          <p:nvPr/>
        </p:nvSpPr>
        <p:spPr>
          <a:xfrm>
            <a:off x="3966373" y="2276073"/>
            <a:ext cx="10355254" cy="3827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16"/>
              </a:lnSpc>
            </a:pPr>
            <a:r>
              <a:rPr lang="en-US" sz="10940">
                <a:solidFill>
                  <a:srgbClr val="2E3192"/>
                </a:solidFill>
                <a:latin typeface="Lato Bold Italics"/>
              </a:rPr>
              <a:t>БЛІЦ ОПИТУВАННЯ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7306735" y="6762425"/>
            <a:ext cx="3994424" cy="7714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500">
                <a:solidFill>
                  <a:srgbClr val="2E3192"/>
                </a:solidFill>
                <a:latin typeface="More Sugar Thin"/>
              </a:rPr>
              <a:t>Let's Go!</a:t>
            </a:r>
          </a:p>
        </p:txBody>
      </p:sp>
      <p:pic>
        <p:nvPicPr>
          <p:cNvPr id="49" name="Picture 49"/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0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1345265"/>
            <a:ext cx="13563496" cy="4743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Числа, які використовують при лічбі?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Натуральні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1721770"/>
            <a:ext cx="13563496" cy="39789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40"/>
              </a:lnSpc>
              <a:spcBef>
                <a:spcPct val="0"/>
              </a:spcBef>
            </a:pPr>
            <a:r>
              <a:rPr lang="en-US" sz="7600">
                <a:solidFill>
                  <a:srgbClr val="2D3192"/>
                </a:solidFill>
                <a:latin typeface="Lato Bold Italics"/>
              </a:rPr>
              <a:t>Яка людина, проживши 60 років змогла відсвяткувати свій день народження 15 разів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4343400" y="7499685"/>
            <a:ext cx="9970290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Та, яка народилася 29 лютого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pic>
        <p:nvPicPr>
          <p:cNvPr id="29" name="Picture 29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sp>
        <p:nvSpPr>
          <p:cNvPr id="30" name="TextBox 30"/>
          <p:cNvSpPr txBox="1"/>
          <p:nvPr/>
        </p:nvSpPr>
        <p:spPr>
          <a:xfrm>
            <a:off x="2702925" y="2913565"/>
            <a:ext cx="13563496" cy="1543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Величина прямого кута? </a:t>
            </a:r>
          </a:p>
        </p:txBody>
      </p:sp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90 градусів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1345265"/>
            <a:ext cx="13563496" cy="4743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Горіли 10 свічок, дві з них погасили. Скільки свічок залишилося?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7315200" y="7499685"/>
            <a:ext cx="6998490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Залишиться 2 свічки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635618" y="3151861"/>
            <a:ext cx="13563496" cy="1543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Скільки в 1м міліметрів?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1000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635618" y="2330299"/>
            <a:ext cx="13563496" cy="3143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Що важче: кілограм заліза чи кілограм пір’я?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Однаково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2352253"/>
            <a:ext cx="13563496" cy="3143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Скільки кілограмів в одному центнері?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100 кг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1811328"/>
            <a:ext cx="13563496" cy="3962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0"/>
              </a:lnSpc>
              <a:spcBef>
                <a:spcPct val="0"/>
              </a:spcBef>
            </a:pPr>
            <a:r>
              <a:rPr lang="en-US" sz="7500">
                <a:solidFill>
                  <a:srgbClr val="2D3192"/>
                </a:solidFill>
                <a:latin typeface="Lato Bold Italics"/>
              </a:rPr>
              <a:t>Бабуся йшла до Вінниці, а назустріч двоє дідусів. Скільки людей йшло до Вінниці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Одна бабуся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635618" y="2352253"/>
            <a:ext cx="13563496" cy="3143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Найбільше натуральне число?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Не існує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1518549"/>
            <a:ext cx="13563496" cy="4743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Ти за нею, вона від тебе. Ти від неї, вона за тобою. Що це таке?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Тінь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2146101"/>
            <a:ext cx="13563496" cy="3143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Пристрій для вимірювання кутів?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Транспортир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635618" y="1345265"/>
            <a:ext cx="13563496" cy="4743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Одне яйце варять три хвилини. Скільки хвилин варять 12 яєць? 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3 хвилини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2146101"/>
            <a:ext cx="13563496" cy="3143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Дія, обернена до додавання?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Віднімання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pic>
        <p:nvPicPr>
          <p:cNvPr id="29" name="Picture 29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sp>
        <p:nvSpPr>
          <p:cNvPr id="30" name="TextBox 30"/>
          <p:cNvSpPr txBox="1"/>
          <p:nvPr/>
        </p:nvSpPr>
        <p:spPr>
          <a:xfrm>
            <a:off x="2860795" y="1369095"/>
            <a:ext cx="13113140" cy="4642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40"/>
              </a:lnSpc>
              <a:spcBef>
                <a:spcPct val="0"/>
              </a:spcBef>
            </a:pPr>
            <a:r>
              <a:rPr lang="en-US" sz="6600">
                <a:solidFill>
                  <a:srgbClr val="2D3192"/>
                </a:solidFill>
                <a:latin typeface="Lato Bold Italics"/>
              </a:rPr>
              <a:t>Йшов чоловік з дружиною, та брат з сестрою. Несли три яблука і розділили порівну. Скільки було людей?</a:t>
            </a:r>
          </a:p>
        </p:txBody>
      </p:sp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3276600" y="7499685"/>
            <a:ext cx="11037090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Чоловік, дружина, брат дружини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5040668" y="1928767"/>
            <a:ext cx="8526559" cy="6727366"/>
            <a:chOff x="0" y="0"/>
            <a:chExt cx="1013919" cy="79997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013919" cy="799972"/>
            </a:xfrm>
            <a:custGeom>
              <a:avLst/>
              <a:gdLst/>
              <a:ahLst/>
              <a:cxnLst/>
              <a:rect l="l" t="t" r="r" b="b"/>
              <a:pathLst>
                <a:path w="1013919" h="799972">
                  <a:moveTo>
                    <a:pt x="0" y="0"/>
                  </a:moveTo>
                  <a:lnTo>
                    <a:pt x="1013919" y="0"/>
                  </a:lnTo>
                  <a:lnTo>
                    <a:pt x="1013919" y="799972"/>
                  </a:lnTo>
                  <a:lnTo>
                    <a:pt x="0" y="799972"/>
                  </a:lnTo>
                  <a:close/>
                </a:path>
              </a:pathLst>
            </a:custGeom>
            <a:solidFill>
              <a:srgbClr val="3C2E3D">
                <a:alpha val="24706"/>
              </a:srgbClr>
            </a:solidFill>
            <a:ln>
              <a:noFill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3733533" y="1654886"/>
            <a:ext cx="10820934" cy="6835245"/>
            <a:chOff x="0" y="0"/>
            <a:chExt cx="1286751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286751" cy="812800"/>
            </a:xfrm>
            <a:custGeom>
              <a:avLst/>
              <a:gdLst/>
              <a:ahLst/>
              <a:cxnLst/>
              <a:rect l="l" t="t" r="r" b="b"/>
              <a:pathLst>
                <a:path w="1286751" h="812800">
                  <a:moveTo>
                    <a:pt x="0" y="0"/>
                  </a:moveTo>
                  <a:lnTo>
                    <a:pt x="1286751" y="0"/>
                  </a:lnTo>
                  <a:lnTo>
                    <a:pt x="128675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39B549"/>
            </a:solidFill>
            <a:ln>
              <a:noFill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120324">
            <a:off x="7049103" y="1221074"/>
            <a:ext cx="4189793" cy="1081728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 rot="-1765965">
            <a:off x="2372534" y="1024623"/>
            <a:ext cx="944071" cy="1402509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2"/>
              </a:ext>
            </a:extLst>
          </a:blip>
          <a:srcRect/>
          <a:stretch>
            <a:fillRect/>
          </a:stretch>
        </p:blipFill>
        <p:spPr>
          <a:xfrm rot="-5797361">
            <a:off x="13231369" y="693190"/>
            <a:ext cx="870398" cy="865650"/>
          </a:xfrm>
          <a:prstGeom prst="rect">
            <a:avLst/>
          </a:prstGeom>
        </p:spPr>
      </p:pic>
      <p:pic>
        <p:nvPicPr>
          <p:cNvPr id="29" name="Picture 2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4"/>
              </a:ext>
            </a:extLst>
          </a:blip>
          <a:srcRect/>
          <a:stretch>
            <a:fillRect/>
          </a:stretch>
        </p:blipFill>
        <p:spPr>
          <a:xfrm rot="1149423">
            <a:off x="10661588" y="8802751"/>
            <a:ext cx="1074195" cy="777326"/>
          </a:xfrm>
          <a:prstGeom prst="rect">
            <a:avLst/>
          </a:prstGeom>
        </p:spPr>
      </p:pic>
      <p:pic>
        <p:nvPicPr>
          <p:cNvPr id="30" name="Picture 3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6"/>
              </a:ext>
            </a:extLst>
          </a:blip>
          <a:srcRect/>
          <a:stretch>
            <a:fillRect/>
          </a:stretch>
        </p:blipFill>
        <p:spPr>
          <a:xfrm rot="-1671278">
            <a:off x="5584056" y="684396"/>
            <a:ext cx="1001609" cy="883237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8"/>
              </a:ext>
            </a:extLst>
          </a:blip>
          <a:srcRect/>
          <a:stretch>
            <a:fillRect/>
          </a:stretch>
        </p:blipFill>
        <p:spPr>
          <a:xfrm rot="1236046">
            <a:off x="6501780" y="8592221"/>
            <a:ext cx="1059359" cy="1016984"/>
          </a:xfrm>
          <a:prstGeom prst="rect">
            <a:avLst/>
          </a:prstGeom>
        </p:spPr>
      </p:pic>
      <p:pic>
        <p:nvPicPr>
          <p:cNvPr id="32" name="Picture 32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0"/>
              </a:ext>
            </a:extLst>
          </a:blip>
          <a:srcRect/>
          <a:stretch>
            <a:fillRect/>
          </a:stretch>
        </p:blipFill>
        <p:spPr>
          <a:xfrm rot="1238629">
            <a:off x="15130083" y="4133335"/>
            <a:ext cx="1258535" cy="421037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2"/>
              </a:ext>
            </a:extLst>
          </a:blip>
          <a:srcRect/>
          <a:stretch>
            <a:fillRect/>
          </a:stretch>
        </p:blipFill>
        <p:spPr>
          <a:xfrm rot="1208177">
            <a:off x="15309133" y="7143990"/>
            <a:ext cx="900434" cy="913724"/>
          </a:xfrm>
          <a:prstGeom prst="rect">
            <a:avLst/>
          </a:prstGeom>
        </p:spPr>
      </p:pic>
      <p:pic>
        <p:nvPicPr>
          <p:cNvPr id="34" name="Picture 34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4"/>
              </a:ext>
            </a:extLst>
          </a:blip>
          <a:srcRect/>
          <a:stretch>
            <a:fillRect/>
          </a:stretch>
        </p:blipFill>
        <p:spPr>
          <a:xfrm rot="-3204054">
            <a:off x="4126321" y="693190"/>
            <a:ext cx="598995" cy="883237"/>
          </a:xfrm>
          <a:prstGeom prst="rect">
            <a:avLst/>
          </a:prstGeom>
        </p:spPr>
      </p:pic>
      <p:pic>
        <p:nvPicPr>
          <p:cNvPr id="35" name="Picture 35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6"/>
              </a:ext>
            </a:extLst>
          </a:blip>
          <a:srcRect/>
          <a:stretch>
            <a:fillRect/>
          </a:stretch>
        </p:blipFill>
        <p:spPr>
          <a:xfrm rot="-7229275">
            <a:off x="2491034" y="8328496"/>
            <a:ext cx="707071" cy="948510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8"/>
              </a:ext>
            </a:extLst>
          </a:blip>
          <a:srcRect/>
          <a:stretch>
            <a:fillRect/>
          </a:stretch>
        </p:blipFill>
        <p:spPr>
          <a:xfrm rot="1481545">
            <a:off x="15526786" y="854153"/>
            <a:ext cx="698087" cy="989557"/>
          </a:xfrm>
          <a:prstGeom prst="rect">
            <a:avLst/>
          </a:prstGeom>
        </p:spPr>
      </p:pic>
      <p:pic>
        <p:nvPicPr>
          <p:cNvPr id="37" name="Picture 37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0"/>
              </a:ext>
            </a:extLst>
          </a:blip>
          <a:srcRect/>
          <a:stretch>
            <a:fillRect/>
          </a:stretch>
        </p:blipFill>
        <p:spPr>
          <a:xfrm rot="3282892">
            <a:off x="15329072" y="8541457"/>
            <a:ext cx="837774" cy="1003869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2"/>
              </a:ext>
            </a:extLst>
          </a:blip>
          <a:srcRect/>
          <a:stretch>
            <a:fillRect/>
          </a:stretch>
        </p:blipFill>
        <p:spPr>
          <a:xfrm rot="-2700000">
            <a:off x="11256540" y="753581"/>
            <a:ext cx="601823" cy="868774"/>
          </a:xfrm>
          <a:prstGeom prst="rect">
            <a:avLst/>
          </a:prstGeom>
        </p:spPr>
      </p:pic>
      <p:pic>
        <p:nvPicPr>
          <p:cNvPr id="39" name="Picture 39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4"/>
              </a:ext>
            </a:extLst>
          </a:blip>
          <a:srcRect/>
          <a:stretch>
            <a:fillRect/>
          </a:stretch>
        </p:blipFill>
        <p:spPr>
          <a:xfrm rot="-1466623">
            <a:off x="4725316" y="8592221"/>
            <a:ext cx="696232" cy="936253"/>
          </a:xfrm>
          <a:prstGeom prst="rect">
            <a:avLst/>
          </a:prstGeom>
        </p:spPr>
      </p:pic>
      <p:pic>
        <p:nvPicPr>
          <p:cNvPr id="40" name="Picture 40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6"/>
              </a:ext>
            </a:extLst>
          </a:blip>
          <a:srcRect/>
          <a:stretch>
            <a:fillRect/>
          </a:stretch>
        </p:blipFill>
        <p:spPr>
          <a:xfrm rot="-1127878">
            <a:off x="12895511" y="8656133"/>
            <a:ext cx="671716" cy="969668"/>
          </a:xfrm>
          <a:prstGeom prst="rect">
            <a:avLst/>
          </a:prstGeom>
        </p:spPr>
      </p:pic>
      <p:pic>
        <p:nvPicPr>
          <p:cNvPr id="41" name="Picture 41"/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8"/>
              </a:ext>
            </a:extLst>
          </a:blip>
          <a:srcRect/>
          <a:stretch>
            <a:fillRect/>
          </a:stretch>
        </p:blipFill>
        <p:spPr>
          <a:xfrm rot="-1394636">
            <a:off x="2272321" y="6394130"/>
            <a:ext cx="797447" cy="1093756"/>
          </a:xfrm>
          <a:prstGeom prst="rect">
            <a:avLst/>
          </a:prstGeom>
        </p:spPr>
      </p:pic>
      <p:pic>
        <p:nvPicPr>
          <p:cNvPr id="42" name="Picture 42"/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0"/>
              </a:ext>
            </a:extLst>
          </a:blip>
          <a:srcRect/>
          <a:stretch>
            <a:fillRect/>
          </a:stretch>
        </p:blipFill>
        <p:spPr>
          <a:xfrm rot="-1304433">
            <a:off x="8981711" y="8757027"/>
            <a:ext cx="644472" cy="868774"/>
          </a:xfrm>
          <a:prstGeom prst="rect">
            <a:avLst/>
          </a:prstGeom>
        </p:spPr>
      </p:pic>
      <p:pic>
        <p:nvPicPr>
          <p:cNvPr id="43" name="Picture 43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2"/>
              </a:ext>
            </a:extLst>
          </a:blip>
          <a:srcRect/>
          <a:stretch>
            <a:fillRect/>
          </a:stretch>
        </p:blipFill>
        <p:spPr>
          <a:xfrm rot="1013635">
            <a:off x="2036505" y="4384792"/>
            <a:ext cx="1379130" cy="1455895"/>
          </a:xfrm>
          <a:prstGeom prst="rect">
            <a:avLst/>
          </a:prstGeom>
        </p:spPr>
      </p:pic>
      <p:pic>
        <p:nvPicPr>
          <p:cNvPr id="44" name="Picture 44"/>
          <p:cNvPicPr>
            <a:picLocks noChangeAspect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4"/>
              </a:ext>
            </a:extLst>
          </a:blip>
          <a:srcRect/>
          <a:stretch>
            <a:fillRect/>
          </a:stretch>
        </p:blipFill>
        <p:spPr>
          <a:xfrm rot="695645">
            <a:off x="15162587" y="5139493"/>
            <a:ext cx="1170746" cy="1244056"/>
          </a:xfrm>
          <a:prstGeom prst="rect">
            <a:avLst/>
          </a:prstGeom>
        </p:spPr>
      </p:pic>
      <p:pic>
        <p:nvPicPr>
          <p:cNvPr id="45" name="Picture 45"/>
          <p:cNvPicPr>
            <a:picLocks noChangeAspect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6"/>
              </a:ext>
            </a:extLst>
          </a:blip>
          <a:srcRect/>
          <a:stretch>
            <a:fillRect/>
          </a:stretch>
        </p:blipFill>
        <p:spPr>
          <a:xfrm rot="-749938">
            <a:off x="2256519" y="2818843"/>
            <a:ext cx="1140241" cy="1211641"/>
          </a:xfrm>
          <a:prstGeom prst="rect">
            <a:avLst/>
          </a:prstGeom>
        </p:spPr>
      </p:pic>
      <p:pic>
        <p:nvPicPr>
          <p:cNvPr id="46" name="Picture 46"/>
          <p:cNvPicPr>
            <a:picLocks noChangeAspect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8"/>
              </a:ext>
            </a:extLst>
          </a:blip>
          <a:srcRect/>
          <a:stretch>
            <a:fillRect/>
          </a:stretch>
        </p:blipFill>
        <p:spPr>
          <a:xfrm rot="607502">
            <a:off x="15101000" y="2281654"/>
            <a:ext cx="1239298" cy="1316901"/>
          </a:xfrm>
          <a:prstGeom prst="rect">
            <a:avLst/>
          </a:prstGeom>
        </p:spPr>
      </p:pic>
      <p:sp>
        <p:nvSpPr>
          <p:cNvPr id="47" name="TextBox 47"/>
          <p:cNvSpPr txBox="1"/>
          <p:nvPr/>
        </p:nvSpPr>
        <p:spPr>
          <a:xfrm>
            <a:off x="3966373" y="2276073"/>
            <a:ext cx="10355254" cy="3827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16"/>
              </a:lnSpc>
            </a:pPr>
            <a:r>
              <a:rPr lang="en-US" sz="10940">
                <a:solidFill>
                  <a:srgbClr val="FFFFFF"/>
                </a:solidFill>
                <a:latin typeface="Lato Bold Italics"/>
              </a:rPr>
              <a:t>В ГОСТЯХ У КАЗКИ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7306735" y="6762425"/>
            <a:ext cx="3994424" cy="7714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500">
                <a:solidFill>
                  <a:srgbClr val="FFFFFF"/>
                </a:solidFill>
                <a:latin typeface="More Sugar Thin"/>
              </a:rPr>
              <a:t>Let's Go!</a:t>
            </a:r>
          </a:p>
        </p:txBody>
      </p:sp>
      <p:pic>
        <p:nvPicPr>
          <p:cNvPr id="49" name="Picture 49"/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0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660667" y="1495467"/>
            <a:ext cx="13780199" cy="4843854"/>
            <a:chOff x="0" y="0"/>
            <a:chExt cx="3662399" cy="1287364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662399" cy="1287364"/>
            </a:xfrm>
            <a:custGeom>
              <a:avLst/>
              <a:gdLst/>
              <a:ahLst/>
              <a:cxnLst/>
              <a:rect l="l" t="t" r="r" b="b"/>
              <a:pathLst>
                <a:path w="3662399" h="1287364">
                  <a:moveTo>
                    <a:pt x="0" y="0"/>
                  </a:moveTo>
                  <a:lnTo>
                    <a:pt x="3662399" y="0"/>
                  </a:lnTo>
                  <a:lnTo>
                    <a:pt x="3662399" y="1287364"/>
                  </a:lnTo>
                  <a:lnTo>
                    <a:pt x="0" y="1287364"/>
                  </a:lnTo>
                  <a:close/>
                </a:path>
              </a:pathLst>
            </a:custGeom>
            <a:solidFill>
              <a:srgbClr val="3E303F">
                <a:alpha val="24706"/>
              </a:srgbClr>
            </a:solidFill>
            <a:ln>
              <a:noFill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342" tIns="50342" rIns="50342" bIns="50342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2547176" y="1391637"/>
            <a:ext cx="13780199" cy="6928588"/>
            <a:chOff x="0" y="0"/>
            <a:chExt cx="3662399" cy="1841429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3662399" cy="1841429"/>
            </a:xfrm>
            <a:custGeom>
              <a:avLst/>
              <a:gdLst/>
              <a:ahLst/>
              <a:cxnLst/>
              <a:rect l="l" t="t" r="r" b="b"/>
              <a:pathLst>
                <a:path w="3662399" h="1841429">
                  <a:moveTo>
                    <a:pt x="0" y="0"/>
                  </a:moveTo>
                  <a:lnTo>
                    <a:pt x="3662399" y="0"/>
                  </a:lnTo>
                  <a:lnTo>
                    <a:pt x="3662399" y="1841429"/>
                  </a:lnTo>
                  <a:lnTo>
                    <a:pt x="0" y="1841429"/>
                  </a:lnTo>
                  <a:close/>
                </a:path>
              </a:pathLst>
            </a:custGeom>
            <a:solidFill>
              <a:srgbClr val="FCF2D3"/>
            </a:solidFill>
            <a:ln>
              <a:noFill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342" tIns="50342" rIns="50342" bIns="50342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-2376565">
            <a:off x="1964280" y="1472909"/>
            <a:ext cx="1874615" cy="483991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2264837" flipH="1" flipV="1">
            <a:off x="14982939" y="1371906"/>
            <a:ext cx="1874615" cy="483991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sp>
        <p:nvSpPr>
          <p:cNvPr id="29" name="TextBox 29"/>
          <p:cNvSpPr txBox="1"/>
          <p:nvPr/>
        </p:nvSpPr>
        <p:spPr>
          <a:xfrm>
            <a:off x="2809146" y="1436835"/>
            <a:ext cx="13113140" cy="6883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  <a:spcBef>
                <a:spcPct val="0"/>
              </a:spcBef>
            </a:pPr>
            <a:r>
              <a:rPr lang="en-US" sz="6500">
                <a:solidFill>
                  <a:srgbClr val="2D3192"/>
                </a:solidFill>
                <a:latin typeface="Lato Bold Italics"/>
              </a:rPr>
              <a:t>Казка про друзів, двоє з яких недбало поставилися до побудо­ви своїх будинків і потім виму­шені були проситися до третього в будинок, збудований міцно та якісно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660667" y="1495467"/>
            <a:ext cx="13780199" cy="4843854"/>
            <a:chOff x="0" y="0"/>
            <a:chExt cx="3662399" cy="1287364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662399" cy="1287364"/>
            </a:xfrm>
            <a:custGeom>
              <a:avLst/>
              <a:gdLst/>
              <a:ahLst/>
              <a:cxnLst/>
              <a:rect l="l" t="t" r="r" b="b"/>
              <a:pathLst>
                <a:path w="3662399" h="1287364">
                  <a:moveTo>
                    <a:pt x="0" y="0"/>
                  </a:moveTo>
                  <a:lnTo>
                    <a:pt x="3662399" y="0"/>
                  </a:lnTo>
                  <a:lnTo>
                    <a:pt x="3662399" y="1287364"/>
                  </a:lnTo>
                  <a:lnTo>
                    <a:pt x="0" y="1287364"/>
                  </a:lnTo>
                  <a:close/>
                </a:path>
              </a:pathLst>
            </a:custGeom>
            <a:solidFill>
              <a:srgbClr val="3E303F">
                <a:alpha val="24706"/>
              </a:srgbClr>
            </a:solidFill>
            <a:ln>
              <a:noFill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342" tIns="50342" rIns="50342" bIns="50342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2547176" y="1391637"/>
            <a:ext cx="13780199" cy="6928588"/>
            <a:chOff x="0" y="0"/>
            <a:chExt cx="3662399" cy="1841429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3662399" cy="1841429"/>
            </a:xfrm>
            <a:custGeom>
              <a:avLst/>
              <a:gdLst/>
              <a:ahLst/>
              <a:cxnLst/>
              <a:rect l="l" t="t" r="r" b="b"/>
              <a:pathLst>
                <a:path w="3662399" h="1841429">
                  <a:moveTo>
                    <a:pt x="0" y="0"/>
                  </a:moveTo>
                  <a:lnTo>
                    <a:pt x="3662399" y="0"/>
                  </a:lnTo>
                  <a:lnTo>
                    <a:pt x="3662399" y="1841429"/>
                  </a:lnTo>
                  <a:lnTo>
                    <a:pt x="0" y="1841429"/>
                  </a:lnTo>
                  <a:close/>
                </a:path>
              </a:pathLst>
            </a:custGeom>
            <a:solidFill>
              <a:srgbClr val="FCF2D3"/>
            </a:solidFill>
            <a:ln>
              <a:noFill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342" tIns="50342" rIns="50342" bIns="50342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-2376565">
            <a:off x="1964280" y="1472909"/>
            <a:ext cx="1874615" cy="483991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2264837" flipH="1" flipV="1">
            <a:off x="14982939" y="1371906"/>
            <a:ext cx="1874615" cy="483991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sp>
        <p:nvSpPr>
          <p:cNvPr id="29" name="TextBox 29"/>
          <p:cNvSpPr txBox="1"/>
          <p:nvPr/>
        </p:nvSpPr>
        <p:spPr>
          <a:xfrm>
            <a:off x="2809146" y="1417785"/>
            <a:ext cx="13113140" cy="6629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0"/>
              </a:lnSpc>
              <a:spcBef>
                <a:spcPct val="0"/>
              </a:spcBef>
            </a:pPr>
            <a:r>
              <a:rPr lang="en-US" sz="7500">
                <a:solidFill>
                  <a:srgbClr val="2D3192"/>
                </a:solidFill>
                <a:latin typeface="Lato Bold Italics"/>
              </a:rPr>
              <a:t>Казка, основна мораль якої така: діти, не відчиняйте двері невідомим особам, навіть якщо - вони говорять маминим голосом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660667" y="1495467"/>
            <a:ext cx="13780199" cy="4843854"/>
            <a:chOff x="0" y="0"/>
            <a:chExt cx="3662399" cy="1287364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662399" cy="1287364"/>
            </a:xfrm>
            <a:custGeom>
              <a:avLst/>
              <a:gdLst/>
              <a:ahLst/>
              <a:cxnLst/>
              <a:rect l="l" t="t" r="r" b="b"/>
              <a:pathLst>
                <a:path w="3662399" h="1287364">
                  <a:moveTo>
                    <a:pt x="0" y="0"/>
                  </a:moveTo>
                  <a:lnTo>
                    <a:pt x="3662399" y="0"/>
                  </a:lnTo>
                  <a:lnTo>
                    <a:pt x="3662399" y="1287364"/>
                  </a:lnTo>
                  <a:lnTo>
                    <a:pt x="0" y="1287364"/>
                  </a:lnTo>
                  <a:close/>
                </a:path>
              </a:pathLst>
            </a:custGeom>
            <a:solidFill>
              <a:srgbClr val="3E303F">
                <a:alpha val="24706"/>
              </a:srgbClr>
            </a:solidFill>
            <a:ln>
              <a:noFill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342" tIns="50342" rIns="50342" bIns="50342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2547176" y="1391637"/>
            <a:ext cx="13780199" cy="6928588"/>
            <a:chOff x="0" y="0"/>
            <a:chExt cx="3662399" cy="1841429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3662399" cy="1841429"/>
            </a:xfrm>
            <a:custGeom>
              <a:avLst/>
              <a:gdLst/>
              <a:ahLst/>
              <a:cxnLst/>
              <a:rect l="l" t="t" r="r" b="b"/>
              <a:pathLst>
                <a:path w="3662399" h="1841429">
                  <a:moveTo>
                    <a:pt x="0" y="0"/>
                  </a:moveTo>
                  <a:lnTo>
                    <a:pt x="3662399" y="0"/>
                  </a:lnTo>
                  <a:lnTo>
                    <a:pt x="3662399" y="1841429"/>
                  </a:lnTo>
                  <a:lnTo>
                    <a:pt x="0" y="1841429"/>
                  </a:lnTo>
                  <a:close/>
                </a:path>
              </a:pathLst>
            </a:custGeom>
            <a:solidFill>
              <a:srgbClr val="FCF2D3"/>
            </a:solidFill>
            <a:ln>
              <a:noFill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342" tIns="50342" rIns="50342" bIns="50342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-2376565">
            <a:off x="1964280" y="1472909"/>
            <a:ext cx="1874615" cy="483991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2264837" flipH="1" flipV="1">
            <a:off x="14982939" y="1371906"/>
            <a:ext cx="1874615" cy="483991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sp>
        <p:nvSpPr>
          <p:cNvPr id="29" name="TextBox 29"/>
          <p:cNvSpPr txBox="1"/>
          <p:nvPr/>
        </p:nvSpPr>
        <p:spPr>
          <a:xfrm>
            <a:off x="2809146" y="1436835"/>
            <a:ext cx="13113140" cy="6883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>
                <a:solidFill>
                  <a:srgbClr val="2D3192"/>
                </a:solidFill>
                <a:latin typeface="Lato Bold Italics"/>
              </a:rPr>
              <a:t>Двоє з героїв цієї казки тільки й знали, що співали й танцювали, а третій, працьовитий, спік пи­ріжків та, перш ніж пригощати, нагадав цим двом, хто все </a:t>
            </a:r>
          </a:p>
          <a:p>
            <a:pPr algn="ctr">
              <a:lnSpc>
                <a:spcPts val="9100"/>
              </a:lnSpc>
              <a:spcBef>
                <a:spcPct val="0"/>
              </a:spcBef>
            </a:pPr>
            <a:r>
              <a:rPr lang="en-US" sz="6500">
                <a:solidFill>
                  <a:srgbClr val="2D3192"/>
                </a:solidFill>
                <a:latin typeface="Lato Bold Italics"/>
              </a:rPr>
              <a:t>робив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660667" y="1495467"/>
            <a:ext cx="13780199" cy="4843854"/>
            <a:chOff x="0" y="0"/>
            <a:chExt cx="3662399" cy="1287364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662399" cy="1287364"/>
            </a:xfrm>
            <a:custGeom>
              <a:avLst/>
              <a:gdLst/>
              <a:ahLst/>
              <a:cxnLst/>
              <a:rect l="l" t="t" r="r" b="b"/>
              <a:pathLst>
                <a:path w="3662399" h="1287364">
                  <a:moveTo>
                    <a:pt x="0" y="0"/>
                  </a:moveTo>
                  <a:lnTo>
                    <a:pt x="3662399" y="0"/>
                  </a:lnTo>
                  <a:lnTo>
                    <a:pt x="3662399" y="1287364"/>
                  </a:lnTo>
                  <a:lnTo>
                    <a:pt x="0" y="1287364"/>
                  </a:lnTo>
                  <a:close/>
                </a:path>
              </a:pathLst>
            </a:custGeom>
            <a:solidFill>
              <a:srgbClr val="3E303F">
                <a:alpha val="24706"/>
              </a:srgbClr>
            </a:solidFill>
            <a:ln>
              <a:noFill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342" tIns="50342" rIns="50342" bIns="50342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2547176" y="1391637"/>
            <a:ext cx="13780199" cy="6928588"/>
            <a:chOff x="0" y="0"/>
            <a:chExt cx="3662399" cy="1841429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3662399" cy="1841429"/>
            </a:xfrm>
            <a:custGeom>
              <a:avLst/>
              <a:gdLst/>
              <a:ahLst/>
              <a:cxnLst/>
              <a:rect l="l" t="t" r="r" b="b"/>
              <a:pathLst>
                <a:path w="3662399" h="1841429">
                  <a:moveTo>
                    <a:pt x="0" y="0"/>
                  </a:moveTo>
                  <a:lnTo>
                    <a:pt x="3662399" y="0"/>
                  </a:lnTo>
                  <a:lnTo>
                    <a:pt x="3662399" y="1841429"/>
                  </a:lnTo>
                  <a:lnTo>
                    <a:pt x="0" y="1841429"/>
                  </a:lnTo>
                  <a:close/>
                </a:path>
              </a:pathLst>
            </a:custGeom>
            <a:solidFill>
              <a:srgbClr val="FCF2D3"/>
            </a:solidFill>
            <a:ln>
              <a:noFill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342" tIns="50342" rIns="50342" bIns="50342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-2376565">
            <a:off x="1964280" y="1472909"/>
            <a:ext cx="1874615" cy="483991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2264837" flipH="1" flipV="1">
            <a:off x="14982939" y="1371906"/>
            <a:ext cx="1874615" cy="483991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sp>
        <p:nvSpPr>
          <p:cNvPr id="29" name="TextBox 29"/>
          <p:cNvSpPr txBox="1"/>
          <p:nvPr/>
        </p:nvSpPr>
        <p:spPr>
          <a:xfrm>
            <a:off x="2807106" y="1567271"/>
            <a:ext cx="13113140" cy="64344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20"/>
              </a:lnSpc>
              <a:spcBef>
                <a:spcPct val="0"/>
              </a:spcBef>
            </a:pPr>
            <a:r>
              <a:rPr lang="en-US" sz="7300">
                <a:solidFill>
                  <a:srgbClr val="2D3192"/>
                </a:solidFill>
                <a:latin typeface="Lato Bold Italics"/>
              </a:rPr>
              <a:t>У цій казці дівчинка спочатку зіпсувала всі меблі, потім з'їла обід господарів будинку, а потім лягла на їхні ліжка та й заснула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660667" y="1495467"/>
            <a:ext cx="13780199" cy="4843854"/>
            <a:chOff x="0" y="0"/>
            <a:chExt cx="3662399" cy="1287364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662399" cy="1287364"/>
            </a:xfrm>
            <a:custGeom>
              <a:avLst/>
              <a:gdLst/>
              <a:ahLst/>
              <a:cxnLst/>
              <a:rect l="l" t="t" r="r" b="b"/>
              <a:pathLst>
                <a:path w="3662399" h="1287364">
                  <a:moveTo>
                    <a:pt x="0" y="0"/>
                  </a:moveTo>
                  <a:lnTo>
                    <a:pt x="3662399" y="0"/>
                  </a:lnTo>
                  <a:lnTo>
                    <a:pt x="3662399" y="1287364"/>
                  </a:lnTo>
                  <a:lnTo>
                    <a:pt x="0" y="1287364"/>
                  </a:lnTo>
                  <a:close/>
                </a:path>
              </a:pathLst>
            </a:custGeom>
            <a:solidFill>
              <a:srgbClr val="3E303F">
                <a:alpha val="24706"/>
              </a:srgbClr>
            </a:solidFill>
            <a:ln>
              <a:noFill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342" tIns="50342" rIns="50342" bIns="50342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2547176" y="1391637"/>
            <a:ext cx="13780199" cy="6928588"/>
            <a:chOff x="0" y="0"/>
            <a:chExt cx="3662399" cy="1841429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3662399" cy="1841429"/>
            </a:xfrm>
            <a:custGeom>
              <a:avLst/>
              <a:gdLst/>
              <a:ahLst/>
              <a:cxnLst/>
              <a:rect l="l" t="t" r="r" b="b"/>
              <a:pathLst>
                <a:path w="3662399" h="1841429">
                  <a:moveTo>
                    <a:pt x="0" y="0"/>
                  </a:moveTo>
                  <a:lnTo>
                    <a:pt x="3662399" y="0"/>
                  </a:lnTo>
                  <a:lnTo>
                    <a:pt x="3662399" y="1841429"/>
                  </a:lnTo>
                  <a:lnTo>
                    <a:pt x="0" y="1841429"/>
                  </a:lnTo>
                  <a:close/>
                </a:path>
              </a:pathLst>
            </a:custGeom>
            <a:solidFill>
              <a:srgbClr val="FCF2D3"/>
            </a:solidFill>
            <a:ln>
              <a:noFill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342" tIns="50342" rIns="50342" bIns="50342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-2376565">
            <a:off x="1964280" y="1472909"/>
            <a:ext cx="1874615" cy="483991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2264837" flipH="1" flipV="1">
            <a:off x="14982939" y="1371906"/>
            <a:ext cx="1874615" cy="483991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sp>
        <p:nvSpPr>
          <p:cNvPr id="29" name="TextBox 29"/>
          <p:cNvSpPr txBox="1"/>
          <p:nvPr/>
        </p:nvSpPr>
        <p:spPr>
          <a:xfrm>
            <a:off x="2807106" y="2082501"/>
            <a:ext cx="13113140" cy="5295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0"/>
              </a:lnSpc>
              <a:spcBef>
                <a:spcPct val="0"/>
              </a:spcBef>
            </a:pPr>
            <a:r>
              <a:rPr lang="en-US" sz="7500">
                <a:solidFill>
                  <a:srgbClr val="2D3192"/>
                </a:solidFill>
                <a:latin typeface="Lato Bold Italics"/>
              </a:rPr>
              <a:t>Казка у якій зла мачуха знущалася над пасербицею та взимку відправила її шукати підсніжники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660667" y="1495467"/>
            <a:ext cx="13780199" cy="4843854"/>
            <a:chOff x="0" y="0"/>
            <a:chExt cx="3662399" cy="1287364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662399" cy="1287364"/>
            </a:xfrm>
            <a:custGeom>
              <a:avLst/>
              <a:gdLst/>
              <a:ahLst/>
              <a:cxnLst/>
              <a:rect l="l" t="t" r="r" b="b"/>
              <a:pathLst>
                <a:path w="3662399" h="1287364">
                  <a:moveTo>
                    <a:pt x="0" y="0"/>
                  </a:moveTo>
                  <a:lnTo>
                    <a:pt x="3662399" y="0"/>
                  </a:lnTo>
                  <a:lnTo>
                    <a:pt x="3662399" y="1287364"/>
                  </a:lnTo>
                  <a:lnTo>
                    <a:pt x="0" y="1287364"/>
                  </a:lnTo>
                  <a:close/>
                </a:path>
              </a:pathLst>
            </a:custGeom>
            <a:solidFill>
              <a:srgbClr val="3E303F">
                <a:alpha val="24706"/>
              </a:srgbClr>
            </a:solidFill>
            <a:ln>
              <a:noFill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342" tIns="50342" rIns="50342" bIns="50342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2547176" y="1391637"/>
            <a:ext cx="13780199" cy="6928588"/>
            <a:chOff x="0" y="0"/>
            <a:chExt cx="3662399" cy="1841429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3662399" cy="1841429"/>
            </a:xfrm>
            <a:custGeom>
              <a:avLst/>
              <a:gdLst/>
              <a:ahLst/>
              <a:cxnLst/>
              <a:rect l="l" t="t" r="r" b="b"/>
              <a:pathLst>
                <a:path w="3662399" h="1841429">
                  <a:moveTo>
                    <a:pt x="0" y="0"/>
                  </a:moveTo>
                  <a:lnTo>
                    <a:pt x="3662399" y="0"/>
                  </a:lnTo>
                  <a:lnTo>
                    <a:pt x="3662399" y="1841429"/>
                  </a:lnTo>
                  <a:lnTo>
                    <a:pt x="0" y="1841429"/>
                  </a:lnTo>
                  <a:close/>
                </a:path>
              </a:pathLst>
            </a:custGeom>
            <a:solidFill>
              <a:srgbClr val="FCF2D3"/>
            </a:solidFill>
            <a:ln>
              <a:noFill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342" tIns="50342" rIns="50342" bIns="50342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-2376565">
            <a:off x="1964280" y="1472909"/>
            <a:ext cx="1874615" cy="483991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2264837" flipH="1" flipV="1">
            <a:off x="14982939" y="1371906"/>
            <a:ext cx="1874615" cy="483991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sp>
        <p:nvSpPr>
          <p:cNvPr id="29" name="TextBox 29"/>
          <p:cNvSpPr txBox="1"/>
          <p:nvPr/>
        </p:nvSpPr>
        <p:spPr>
          <a:xfrm>
            <a:off x="2804931" y="3583589"/>
            <a:ext cx="13113140" cy="27333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0"/>
              </a:lnSpc>
              <a:spcBef>
                <a:spcPct val="0"/>
              </a:spcBef>
            </a:pPr>
            <a:r>
              <a:rPr lang="uk-UA" sz="11500" dirty="0" smtClean="0">
                <a:solidFill>
                  <a:srgbClr val="2D3192"/>
                </a:solidFill>
                <a:latin typeface="Lato Bold Italics"/>
              </a:rPr>
              <a:t>Що об'єднує всі ці казки?</a:t>
            </a:r>
            <a:endParaRPr lang="en-US" sz="11500" dirty="0">
              <a:solidFill>
                <a:srgbClr val="2D3192"/>
              </a:solidFill>
              <a:latin typeface="Lato Bold Italics"/>
            </a:endParaRP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809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6980446" y="1658933"/>
            <a:ext cx="4441632" cy="7058639"/>
            <a:chOff x="0" y="0"/>
            <a:chExt cx="1169813" cy="1859065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169813" cy="1859065"/>
            </a:xfrm>
            <a:custGeom>
              <a:avLst/>
              <a:gdLst/>
              <a:ahLst/>
              <a:cxnLst/>
              <a:rect l="l" t="t" r="r" b="b"/>
              <a:pathLst>
                <a:path w="1169813" h="1859065">
                  <a:moveTo>
                    <a:pt x="0" y="0"/>
                  </a:moveTo>
                  <a:lnTo>
                    <a:pt x="1169813" y="0"/>
                  </a:lnTo>
                  <a:lnTo>
                    <a:pt x="1169813" y="1859065"/>
                  </a:lnTo>
                  <a:lnTo>
                    <a:pt x="0" y="1859065"/>
                  </a:lnTo>
                  <a:close/>
                </a:path>
              </a:pathLst>
            </a:custGeom>
            <a:solidFill>
              <a:srgbClr val="3E303F">
                <a:alpha val="24706"/>
              </a:srgbClr>
            </a:solidFill>
            <a:ln>
              <a:noFill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6865922" y="1516715"/>
            <a:ext cx="4441682" cy="7080841"/>
            <a:chOff x="0" y="0"/>
            <a:chExt cx="1169826" cy="1864913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169826" cy="1864913"/>
            </a:xfrm>
            <a:custGeom>
              <a:avLst/>
              <a:gdLst/>
              <a:ahLst/>
              <a:cxnLst/>
              <a:rect l="l" t="t" r="r" b="b"/>
              <a:pathLst>
                <a:path w="1169826" h="1864913">
                  <a:moveTo>
                    <a:pt x="0" y="0"/>
                  </a:moveTo>
                  <a:lnTo>
                    <a:pt x="1169826" y="0"/>
                  </a:lnTo>
                  <a:lnTo>
                    <a:pt x="1169826" y="1864913"/>
                  </a:lnTo>
                  <a:lnTo>
                    <a:pt x="0" y="1864913"/>
                  </a:lnTo>
                  <a:close/>
                </a:path>
              </a:pathLst>
            </a:custGeom>
            <a:solidFill>
              <a:srgbClr val="FCF2D3"/>
            </a:solidFill>
            <a:ln>
              <a:noFill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240384">
            <a:off x="8140921" y="1292324"/>
            <a:ext cx="1891684" cy="488398"/>
          </a:xfrm>
          <a:prstGeom prst="rect">
            <a:avLst/>
          </a:prstGeom>
        </p:spPr>
      </p:pic>
      <p:grpSp>
        <p:nvGrpSpPr>
          <p:cNvPr id="27" name="Group 27"/>
          <p:cNvGrpSpPr/>
          <p:nvPr/>
        </p:nvGrpSpPr>
        <p:grpSpPr>
          <a:xfrm>
            <a:off x="11767465" y="1658933"/>
            <a:ext cx="4441632" cy="7058639"/>
            <a:chOff x="0" y="0"/>
            <a:chExt cx="1169813" cy="1859065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1169813" cy="1859065"/>
            </a:xfrm>
            <a:custGeom>
              <a:avLst/>
              <a:gdLst/>
              <a:ahLst/>
              <a:cxnLst/>
              <a:rect l="l" t="t" r="r" b="b"/>
              <a:pathLst>
                <a:path w="1169813" h="1859065">
                  <a:moveTo>
                    <a:pt x="0" y="0"/>
                  </a:moveTo>
                  <a:lnTo>
                    <a:pt x="1169813" y="0"/>
                  </a:lnTo>
                  <a:lnTo>
                    <a:pt x="1169813" y="1859065"/>
                  </a:lnTo>
                  <a:lnTo>
                    <a:pt x="0" y="1859065"/>
                  </a:lnTo>
                  <a:close/>
                </a:path>
              </a:pathLst>
            </a:custGeom>
            <a:solidFill>
              <a:srgbClr val="3E303F">
                <a:alpha val="24706"/>
              </a:srgbClr>
            </a:solidFill>
            <a:ln>
              <a:noFill/>
            </a:ln>
          </p:spPr>
        </p:sp>
        <p:sp>
          <p:nvSpPr>
            <p:cNvPr id="29" name="TextBox 2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11652941" y="1516715"/>
            <a:ext cx="4441682" cy="7080841"/>
            <a:chOff x="0" y="0"/>
            <a:chExt cx="1169826" cy="1864913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1169826" cy="1864913"/>
            </a:xfrm>
            <a:custGeom>
              <a:avLst/>
              <a:gdLst/>
              <a:ahLst/>
              <a:cxnLst/>
              <a:rect l="l" t="t" r="r" b="b"/>
              <a:pathLst>
                <a:path w="1169826" h="1864913">
                  <a:moveTo>
                    <a:pt x="0" y="0"/>
                  </a:moveTo>
                  <a:lnTo>
                    <a:pt x="1169826" y="0"/>
                  </a:lnTo>
                  <a:lnTo>
                    <a:pt x="1169826" y="1864913"/>
                  </a:lnTo>
                  <a:lnTo>
                    <a:pt x="0" y="1864913"/>
                  </a:lnTo>
                  <a:close/>
                </a:path>
              </a:pathLst>
            </a:custGeom>
            <a:solidFill>
              <a:srgbClr val="FFC7C7"/>
            </a:solidFill>
            <a:ln>
              <a:noFill/>
            </a:ln>
          </p:spPr>
        </p:sp>
        <p:sp>
          <p:nvSpPr>
            <p:cNvPr id="32" name="TextBox 3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33" name="Picture 33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 rot="-167141">
            <a:off x="12927940" y="1292324"/>
            <a:ext cx="1891684" cy="488398"/>
          </a:xfrm>
          <a:prstGeom prst="rect">
            <a:avLst/>
          </a:prstGeom>
        </p:spPr>
      </p:pic>
      <p:grpSp>
        <p:nvGrpSpPr>
          <p:cNvPr id="34" name="Group 34"/>
          <p:cNvGrpSpPr/>
          <p:nvPr/>
        </p:nvGrpSpPr>
        <p:grpSpPr>
          <a:xfrm>
            <a:off x="2193427" y="1658933"/>
            <a:ext cx="4441632" cy="7058639"/>
            <a:chOff x="0" y="0"/>
            <a:chExt cx="1169813" cy="1859065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1169813" cy="1859065"/>
            </a:xfrm>
            <a:custGeom>
              <a:avLst/>
              <a:gdLst/>
              <a:ahLst/>
              <a:cxnLst/>
              <a:rect l="l" t="t" r="r" b="b"/>
              <a:pathLst>
                <a:path w="1169813" h="1859065">
                  <a:moveTo>
                    <a:pt x="0" y="0"/>
                  </a:moveTo>
                  <a:lnTo>
                    <a:pt x="1169813" y="0"/>
                  </a:lnTo>
                  <a:lnTo>
                    <a:pt x="1169813" y="1859065"/>
                  </a:lnTo>
                  <a:lnTo>
                    <a:pt x="0" y="1859065"/>
                  </a:lnTo>
                  <a:close/>
                </a:path>
              </a:pathLst>
            </a:custGeom>
            <a:solidFill>
              <a:srgbClr val="3E303F">
                <a:alpha val="24706"/>
              </a:srgbClr>
            </a:solidFill>
            <a:ln>
              <a:noFill/>
            </a:ln>
          </p:spPr>
        </p:sp>
        <p:sp>
          <p:nvSpPr>
            <p:cNvPr id="36" name="TextBox 36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7" name="Group 37"/>
          <p:cNvGrpSpPr/>
          <p:nvPr/>
        </p:nvGrpSpPr>
        <p:grpSpPr>
          <a:xfrm>
            <a:off x="2078902" y="1516715"/>
            <a:ext cx="4441682" cy="7080841"/>
            <a:chOff x="0" y="0"/>
            <a:chExt cx="1169826" cy="1864913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1169826" cy="1864913"/>
            </a:xfrm>
            <a:custGeom>
              <a:avLst/>
              <a:gdLst/>
              <a:ahLst/>
              <a:cxnLst/>
              <a:rect l="l" t="t" r="r" b="b"/>
              <a:pathLst>
                <a:path w="1169826" h="1864913">
                  <a:moveTo>
                    <a:pt x="0" y="0"/>
                  </a:moveTo>
                  <a:lnTo>
                    <a:pt x="1169826" y="0"/>
                  </a:lnTo>
                  <a:lnTo>
                    <a:pt x="1169826" y="1864913"/>
                  </a:lnTo>
                  <a:lnTo>
                    <a:pt x="0" y="1864913"/>
                  </a:lnTo>
                  <a:close/>
                </a:path>
              </a:pathLst>
            </a:custGeom>
            <a:solidFill>
              <a:srgbClr val="A1D4EF"/>
            </a:solidFill>
            <a:ln>
              <a:noFill/>
            </a:ln>
          </p:spPr>
        </p:sp>
        <p:sp>
          <p:nvSpPr>
            <p:cNvPr id="39" name="TextBox 3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40" name="Picture 40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 rot="-167141">
            <a:off x="3335920" y="1272516"/>
            <a:ext cx="1891684" cy="488398"/>
          </a:xfrm>
          <a:prstGeom prst="rect">
            <a:avLst/>
          </a:prstGeom>
        </p:spPr>
      </p:pic>
      <p:pic>
        <p:nvPicPr>
          <p:cNvPr id="41" name="Picture 41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>
          <a:xfrm>
            <a:off x="2231923" y="2337501"/>
            <a:ext cx="4135641" cy="5832315"/>
          </a:xfrm>
          <a:prstGeom prst="rect">
            <a:avLst/>
          </a:prstGeom>
        </p:spPr>
      </p:pic>
      <p:pic>
        <p:nvPicPr>
          <p:cNvPr id="42" name="Picture 42"/>
          <p:cNvPicPr>
            <a:picLocks noChangeAspect="1"/>
          </p:cNvPicPr>
          <p:nvPr/>
        </p:nvPicPr>
        <p:blipFill>
          <a:blip r:embed="rId22"/>
          <a:srcRect l="573" r="573"/>
          <a:stretch>
            <a:fillRect/>
          </a:stretch>
        </p:blipFill>
        <p:spPr>
          <a:xfrm>
            <a:off x="7054159" y="2403683"/>
            <a:ext cx="4105897" cy="5766133"/>
          </a:xfrm>
          <a:prstGeom prst="rect">
            <a:avLst/>
          </a:prstGeom>
        </p:spPr>
      </p:pic>
      <p:pic>
        <p:nvPicPr>
          <p:cNvPr id="43" name="Picture 43"/>
          <p:cNvPicPr>
            <a:picLocks noChangeAspect="1"/>
          </p:cNvPicPr>
          <p:nvPr/>
        </p:nvPicPr>
        <p:blipFill>
          <a:blip r:embed="rId23"/>
          <a:srcRect l="1949" r="1949"/>
          <a:stretch>
            <a:fillRect/>
          </a:stretch>
        </p:blipFill>
        <p:spPr>
          <a:xfrm>
            <a:off x="11827647" y="2430884"/>
            <a:ext cx="4092269" cy="5738932"/>
          </a:xfrm>
          <a:prstGeom prst="rect">
            <a:avLst/>
          </a:prstGeom>
        </p:spPr>
      </p:pic>
      <p:pic>
        <p:nvPicPr>
          <p:cNvPr id="44" name="Picture 4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5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6980446" y="1658933"/>
            <a:ext cx="4441632" cy="7058639"/>
            <a:chOff x="0" y="0"/>
            <a:chExt cx="1169813" cy="1859065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169813" cy="1859065"/>
            </a:xfrm>
            <a:custGeom>
              <a:avLst/>
              <a:gdLst/>
              <a:ahLst/>
              <a:cxnLst/>
              <a:rect l="l" t="t" r="r" b="b"/>
              <a:pathLst>
                <a:path w="1169813" h="1859065">
                  <a:moveTo>
                    <a:pt x="0" y="0"/>
                  </a:moveTo>
                  <a:lnTo>
                    <a:pt x="1169813" y="0"/>
                  </a:lnTo>
                  <a:lnTo>
                    <a:pt x="1169813" y="1859065"/>
                  </a:lnTo>
                  <a:lnTo>
                    <a:pt x="0" y="1859065"/>
                  </a:lnTo>
                  <a:close/>
                </a:path>
              </a:pathLst>
            </a:custGeom>
            <a:solidFill>
              <a:srgbClr val="3E303F">
                <a:alpha val="24706"/>
              </a:srgbClr>
            </a:solidFill>
            <a:ln>
              <a:noFill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6865922" y="1516715"/>
            <a:ext cx="4441682" cy="7080841"/>
            <a:chOff x="0" y="0"/>
            <a:chExt cx="1169826" cy="1864913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169826" cy="1864913"/>
            </a:xfrm>
            <a:custGeom>
              <a:avLst/>
              <a:gdLst/>
              <a:ahLst/>
              <a:cxnLst/>
              <a:rect l="l" t="t" r="r" b="b"/>
              <a:pathLst>
                <a:path w="1169826" h="1864913">
                  <a:moveTo>
                    <a:pt x="0" y="0"/>
                  </a:moveTo>
                  <a:lnTo>
                    <a:pt x="1169826" y="0"/>
                  </a:lnTo>
                  <a:lnTo>
                    <a:pt x="1169826" y="1864913"/>
                  </a:lnTo>
                  <a:lnTo>
                    <a:pt x="0" y="1864913"/>
                  </a:lnTo>
                  <a:close/>
                </a:path>
              </a:pathLst>
            </a:custGeom>
            <a:solidFill>
              <a:srgbClr val="FCF2D3"/>
            </a:solidFill>
            <a:ln>
              <a:noFill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240384">
            <a:off x="8140921" y="1292324"/>
            <a:ext cx="1891684" cy="488398"/>
          </a:xfrm>
          <a:prstGeom prst="rect">
            <a:avLst/>
          </a:prstGeom>
        </p:spPr>
      </p:pic>
      <p:grpSp>
        <p:nvGrpSpPr>
          <p:cNvPr id="27" name="Group 27"/>
          <p:cNvGrpSpPr/>
          <p:nvPr/>
        </p:nvGrpSpPr>
        <p:grpSpPr>
          <a:xfrm>
            <a:off x="11767465" y="1658933"/>
            <a:ext cx="4441632" cy="7058639"/>
            <a:chOff x="0" y="0"/>
            <a:chExt cx="1169813" cy="1859065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1169813" cy="1859065"/>
            </a:xfrm>
            <a:custGeom>
              <a:avLst/>
              <a:gdLst/>
              <a:ahLst/>
              <a:cxnLst/>
              <a:rect l="l" t="t" r="r" b="b"/>
              <a:pathLst>
                <a:path w="1169813" h="1859065">
                  <a:moveTo>
                    <a:pt x="0" y="0"/>
                  </a:moveTo>
                  <a:lnTo>
                    <a:pt x="1169813" y="0"/>
                  </a:lnTo>
                  <a:lnTo>
                    <a:pt x="1169813" y="1859065"/>
                  </a:lnTo>
                  <a:lnTo>
                    <a:pt x="0" y="1859065"/>
                  </a:lnTo>
                  <a:close/>
                </a:path>
              </a:pathLst>
            </a:custGeom>
            <a:solidFill>
              <a:srgbClr val="3E303F">
                <a:alpha val="24706"/>
              </a:srgbClr>
            </a:solidFill>
            <a:ln>
              <a:noFill/>
            </a:ln>
          </p:spPr>
        </p:sp>
        <p:sp>
          <p:nvSpPr>
            <p:cNvPr id="29" name="TextBox 2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11652941" y="1516715"/>
            <a:ext cx="4441682" cy="7080841"/>
            <a:chOff x="0" y="0"/>
            <a:chExt cx="1169826" cy="1864913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1169826" cy="1864913"/>
            </a:xfrm>
            <a:custGeom>
              <a:avLst/>
              <a:gdLst/>
              <a:ahLst/>
              <a:cxnLst/>
              <a:rect l="l" t="t" r="r" b="b"/>
              <a:pathLst>
                <a:path w="1169826" h="1864913">
                  <a:moveTo>
                    <a:pt x="0" y="0"/>
                  </a:moveTo>
                  <a:lnTo>
                    <a:pt x="1169826" y="0"/>
                  </a:lnTo>
                  <a:lnTo>
                    <a:pt x="1169826" y="1864913"/>
                  </a:lnTo>
                  <a:lnTo>
                    <a:pt x="0" y="1864913"/>
                  </a:lnTo>
                  <a:close/>
                </a:path>
              </a:pathLst>
            </a:custGeom>
            <a:solidFill>
              <a:srgbClr val="FFC7C7"/>
            </a:solidFill>
            <a:ln>
              <a:noFill/>
            </a:ln>
          </p:spPr>
        </p:sp>
        <p:sp>
          <p:nvSpPr>
            <p:cNvPr id="32" name="TextBox 3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33" name="Picture 33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 rot="-167141">
            <a:off x="12927940" y="1292324"/>
            <a:ext cx="1891684" cy="488398"/>
          </a:xfrm>
          <a:prstGeom prst="rect">
            <a:avLst/>
          </a:prstGeom>
        </p:spPr>
      </p:pic>
      <p:grpSp>
        <p:nvGrpSpPr>
          <p:cNvPr id="34" name="Group 34"/>
          <p:cNvGrpSpPr/>
          <p:nvPr/>
        </p:nvGrpSpPr>
        <p:grpSpPr>
          <a:xfrm>
            <a:off x="2193427" y="1658933"/>
            <a:ext cx="4441632" cy="7058639"/>
            <a:chOff x="0" y="0"/>
            <a:chExt cx="1169813" cy="1859065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1169813" cy="1859065"/>
            </a:xfrm>
            <a:custGeom>
              <a:avLst/>
              <a:gdLst/>
              <a:ahLst/>
              <a:cxnLst/>
              <a:rect l="l" t="t" r="r" b="b"/>
              <a:pathLst>
                <a:path w="1169813" h="1859065">
                  <a:moveTo>
                    <a:pt x="0" y="0"/>
                  </a:moveTo>
                  <a:lnTo>
                    <a:pt x="1169813" y="0"/>
                  </a:lnTo>
                  <a:lnTo>
                    <a:pt x="1169813" y="1859065"/>
                  </a:lnTo>
                  <a:lnTo>
                    <a:pt x="0" y="1859065"/>
                  </a:lnTo>
                  <a:close/>
                </a:path>
              </a:pathLst>
            </a:custGeom>
            <a:solidFill>
              <a:srgbClr val="3E303F">
                <a:alpha val="24706"/>
              </a:srgbClr>
            </a:solidFill>
            <a:ln>
              <a:noFill/>
            </a:ln>
          </p:spPr>
        </p:sp>
        <p:sp>
          <p:nvSpPr>
            <p:cNvPr id="36" name="TextBox 36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7" name="Group 37"/>
          <p:cNvGrpSpPr/>
          <p:nvPr/>
        </p:nvGrpSpPr>
        <p:grpSpPr>
          <a:xfrm>
            <a:off x="2078902" y="1516715"/>
            <a:ext cx="4441682" cy="7080841"/>
            <a:chOff x="0" y="0"/>
            <a:chExt cx="1169826" cy="1864913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1169826" cy="1864913"/>
            </a:xfrm>
            <a:custGeom>
              <a:avLst/>
              <a:gdLst/>
              <a:ahLst/>
              <a:cxnLst/>
              <a:rect l="l" t="t" r="r" b="b"/>
              <a:pathLst>
                <a:path w="1169826" h="1864913">
                  <a:moveTo>
                    <a:pt x="0" y="0"/>
                  </a:moveTo>
                  <a:lnTo>
                    <a:pt x="1169826" y="0"/>
                  </a:lnTo>
                  <a:lnTo>
                    <a:pt x="1169826" y="1864913"/>
                  </a:lnTo>
                  <a:lnTo>
                    <a:pt x="0" y="1864913"/>
                  </a:lnTo>
                  <a:close/>
                </a:path>
              </a:pathLst>
            </a:custGeom>
            <a:solidFill>
              <a:srgbClr val="A1D4EF"/>
            </a:solidFill>
            <a:ln>
              <a:noFill/>
            </a:ln>
          </p:spPr>
        </p:sp>
        <p:sp>
          <p:nvSpPr>
            <p:cNvPr id="39" name="TextBox 3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40" name="Picture 40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 rot="-167141">
            <a:off x="3335920" y="1272516"/>
            <a:ext cx="1891684" cy="488398"/>
          </a:xfrm>
          <a:prstGeom prst="rect">
            <a:avLst/>
          </a:prstGeom>
        </p:spPr>
      </p:pic>
      <p:pic>
        <p:nvPicPr>
          <p:cNvPr id="41" name="Picture 41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>
          <a:xfrm>
            <a:off x="7054159" y="2554092"/>
            <a:ext cx="4056421" cy="5719553"/>
          </a:xfrm>
          <a:prstGeom prst="rect">
            <a:avLst/>
          </a:prstGeom>
        </p:spPr>
      </p:pic>
      <p:pic>
        <p:nvPicPr>
          <p:cNvPr id="42" name="Picture 42"/>
          <p:cNvPicPr>
            <a:picLocks noChangeAspect="1"/>
          </p:cNvPicPr>
          <p:nvPr/>
        </p:nvPicPr>
        <p:blipFill>
          <a:blip r:embed="rId22"/>
          <a:srcRect l="1786" r="1786"/>
          <a:stretch>
            <a:fillRect/>
          </a:stretch>
        </p:blipFill>
        <p:spPr>
          <a:xfrm>
            <a:off x="2264725" y="2554092"/>
            <a:ext cx="4105897" cy="5766133"/>
          </a:xfrm>
          <a:prstGeom prst="rect">
            <a:avLst/>
          </a:prstGeom>
        </p:spPr>
      </p:pic>
      <p:pic>
        <p:nvPicPr>
          <p:cNvPr id="43" name="Picture 43"/>
          <p:cNvPicPr>
            <a:picLocks noChangeAspect="1"/>
          </p:cNvPicPr>
          <p:nvPr/>
        </p:nvPicPr>
        <p:blipFill>
          <a:blip r:embed="rId23"/>
          <a:srcRect l="1542" r="48095"/>
          <a:stretch>
            <a:fillRect/>
          </a:stretch>
        </p:blipFill>
        <p:spPr>
          <a:xfrm>
            <a:off x="11841178" y="2581981"/>
            <a:ext cx="4108365" cy="5710355"/>
          </a:xfrm>
          <a:prstGeom prst="rect">
            <a:avLst/>
          </a:prstGeom>
        </p:spPr>
      </p:pic>
      <p:pic>
        <p:nvPicPr>
          <p:cNvPr id="44" name="Picture 4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5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4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44" name="Picture 44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5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pic>
        <p:nvPicPr>
          <p:cNvPr id="45" name="Фізкультхвилинка Веселка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082"/>
                </p14:media>
              </p:ext>
            </p:extLst>
          </p:nvPr>
        </p:nvPicPr>
        <p:blipFill rotWithShape="1">
          <a:blip r:embed="rId26"/>
          <a:srcRect l="15014" t="1214" r="14891" b="2120"/>
          <a:stretch/>
        </p:blipFill>
        <p:spPr>
          <a:xfrm>
            <a:off x="0" y="-12688"/>
            <a:ext cx="18288000" cy="10325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289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5"/>
                </p:tgtEl>
              </p:cMediaNode>
            </p:vide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5040668" y="1928767"/>
            <a:ext cx="8526559" cy="6727366"/>
            <a:chOff x="0" y="0"/>
            <a:chExt cx="1013919" cy="79997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013919" cy="799972"/>
            </a:xfrm>
            <a:custGeom>
              <a:avLst/>
              <a:gdLst/>
              <a:ahLst/>
              <a:cxnLst/>
              <a:rect l="l" t="t" r="r" b="b"/>
              <a:pathLst>
                <a:path w="1013919" h="799972">
                  <a:moveTo>
                    <a:pt x="0" y="0"/>
                  </a:moveTo>
                  <a:lnTo>
                    <a:pt x="1013919" y="0"/>
                  </a:lnTo>
                  <a:lnTo>
                    <a:pt x="1013919" y="799972"/>
                  </a:lnTo>
                  <a:lnTo>
                    <a:pt x="0" y="799972"/>
                  </a:lnTo>
                  <a:close/>
                </a:path>
              </a:pathLst>
            </a:custGeom>
            <a:solidFill>
              <a:srgbClr val="3C2E3D">
                <a:alpha val="24706"/>
              </a:srgbClr>
            </a:solidFill>
            <a:ln>
              <a:noFill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3733533" y="1654886"/>
            <a:ext cx="10820934" cy="6835245"/>
            <a:chOff x="0" y="0"/>
            <a:chExt cx="1286751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286751" cy="812800"/>
            </a:xfrm>
            <a:custGeom>
              <a:avLst/>
              <a:gdLst/>
              <a:ahLst/>
              <a:cxnLst/>
              <a:rect l="l" t="t" r="r" b="b"/>
              <a:pathLst>
                <a:path w="1286751" h="812800">
                  <a:moveTo>
                    <a:pt x="0" y="0"/>
                  </a:moveTo>
                  <a:lnTo>
                    <a:pt x="1286751" y="0"/>
                  </a:lnTo>
                  <a:lnTo>
                    <a:pt x="128675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29ABE1"/>
            </a:solidFill>
            <a:ln>
              <a:noFill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120324">
            <a:off x="7049103" y="1221074"/>
            <a:ext cx="4189793" cy="1081728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 rot="-1765965">
            <a:off x="2372534" y="1024623"/>
            <a:ext cx="944071" cy="1402509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2"/>
              </a:ext>
            </a:extLst>
          </a:blip>
          <a:srcRect/>
          <a:stretch>
            <a:fillRect/>
          </a:stretch>
        </p:blipFill>
        <p:spPr>
          <a:xfrm rot="-5797361">
            <a:off x="13231369" y="693190"/>
            <a:ext cx="870398" cy="865650"/>
          </a:xfrm>
          <a:prstGeom prst="rect">
            <a:avLst/>
          </a:prstGeom>
        </p:spPr>
      </p:pic>
      <p:pic>
        <p:nvPicPr>
          <p:cNvPr id="29" name="Picture 2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4"/>
              </a:ext>
            </a:extLst>
          </a:blip>
          <a:srcRect/>
          <a:stretch>
            <a:fillRect/>
          </a:stretch>
        </p:blipFill>
        <p:spPr>
          <a:xfrm rot="1149423">
            <a:off x="10661588" y="8802751"/>
            <a:ext cx="1074195" cy="777326"/>
          </a:xfrm>
          <a:prstGeom prst="rect">
            <a:avLst/>
          </a:prstGeom>
        </p:spPr>
      </p:pic>
      <p:pic>
        <p:nvPicPr>
          <p:cNvPr id="30" name="Picture 3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6"/>
              </a:ext>
            </a:extLst>
          </a:blip>
          <a:srcRect/>
          <a:stretch>
            <a:fillRect/>
          </a:stretch>
        </p:blipFill>
        <p:spPr>
          <a:xfrm rot="-1671278">
            <a:off x="5584056" y="684396"/>
            <a:ext cx="1001609" cy="883237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8"/>
              </a:ext>
            </a:extLst>
          </a:blip>
          <a:srcRect/>
          <a:stretch>
            <a:fillRect/>
          </a:stretch>
        </p:blipFill>
        <p:spPr>
          <a:xfrm rot="1236046">
            <a:off x="6501780" y="8592221"/>
            <a:ext cx="1059359" cy="1016984"/>
          </a:xfrm>
          <a:prstGeom prst="rect">
            <a:avLst/>
          </a:prstGeom>
        </p:spPr>
      </p:pic>
      <p:pic>
        <p:nvPicPr>
          <p:cNvPr id="32" name="Picture 32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0"/>
              </a:ext>
            </a:extLst>
          </a:blip>
          <a:srcRect/>
          <a:stretch>
            <a:fillRect/>
          </a:stretch>
        </p:blipFill>
        <p:spPr>
          <a:xfrm rot="1238629">
            <a:off x="15130083" y="4133335"/>
            <a:ext cx="1258535" cy="421037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2"/>
              </a:ext>
            </a:extLst>
          </a:blip>
          <a:srcRect/>
          <a:stretch>
            <a:fillRect/>
          </a:stretch>
        </p:blipFill>
        <p:spPr>
          <a:xfrm rot="1208177">
            <a:off x="15309133" y="7143990"/>
            <a:ext cx="900434" cy="913724"/>
          </a:xfrm>
          <a:prstGeom prst="rect">
            <a:avLst/>
          </a:prstGeom>
        </p:spPr>
      </p:pic>
      <p:pic>
        <p:nvPicPr>
          <p:cNvPr id="34" name="Picture 34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4"/>
              </a:ext>
            </a:extLst>
          </a:blip>
          <a:srcRect/>
          <a:stretch>
            <a:fillRect/>
          </a:stretch>
        </p:blipFill>
        <p:spPr>
          <a:xfrm rot="-3204054">
            <a:off x="4126321" y="693190"/>
            <a:ext cx="598995" cy="883237"/>
          </a:xfrm>
          <a:prstGeom prst="rect">
            <a:avLst/>
          </a:prstGeom>
        </p:spPr>
      </p:pic>
      <p:pic>
        <p:nvPicPr>
          <p:cNvPr id="35" name="Picture 35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6"/>
              </a:ext>
            </a:extLst>
          </a:blip>
          <a:srcRect/>
          <a:stretch>
            <a:fillRect/>
          </a:stretch>
        </p:blipFill>
        <p:spPr>
          <a:xfrm rot="-7229275">
            <a:off x="2491034" y="8328496"/>
            <a:ext cx="707071" cy="948510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8"/>
              </a:ext>
            </a:extLst>
          </a:blip>
          <a:srcRect/>
          <a:stretch>
            <a:fillRect/>
          </a:stretch>
        </p:blipFill>
        <p:spPr>
          <a:xfrm rot="1481545">
            <a:off x="15526786" y="854153"/>
            <a:ext cx="698087" cy="989557"/>
          </a:xfrm>
          <a:prstGeom prst="rect">
            <a:avLst/>
          </a:prstGeom>
        </p:spPr>
      </p:pic>
      <p:pic>
        <p:nvPicPr>
          <p:cNvPr id="37" name="Picture 37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0"/>
              </a:ext>
            </a:extLst>
          </a:blip>
          <a:srcRect/>
          <a:stretch>
            <a:fillRect/>
          </a:stretch>
        </p:blipFill>
        <p:spPr>
          <a:xfrm rot="3282892">
            <a:off x="15329072" y="8541457"/>
            <a:ext cx="837774" cy="1003869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2"/>
              </a:ext>
            </a:extLst>
          </a:blip>
          <a:srcRect/>
          <a:stretch>
            <a:fillRect/>
          </a:stretch>
        </p:blipFill>
        <p:spPr>
          <a:xfrm rot="-2700000">
            <a:off x="11256540" y="753581"/>
            <a:ext cx="601823" cy="868774"/>
          </a:xfrm>
          <a:prstGeom prst="rect">
            <a:avLst/>
          </a:prstGeom>
        </p:spPr>
      </p:pic>
      <p:pic>
        <p:nvPicPr>
          <p:cNvPr id="39" name="Picture 39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4"/>
              </a:ext>
            </a:extLst>
          </a:blip>
          <a:srcRect/>
          <a:stretch>
            <a:fillRect/>
          </a:stretch>
        </p:blipFill>
        <p:spPr>
          <a:xfrm rot="-1466623">
            <a:off x="4725316" y="8592221"/>
            <a:ext cx="696232" cy="936253"/>
          </a:xfrm>
          <a:prstGeom prst="rect">
            <a:avLst/>
          </a:prstGeom>
        </p:spPr>
      </p:pic>
      <p:pic>
        <p:nvPicPr>
          <p:cNvPr id="40" name="Picture 40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6"/>
              </a:ext>
            </a:extLst>
          </a:blip>
          <a:srcRect/>
          <a:stretch>
            <a:fillRect/>
          </a:stretch>
        </p:blipFill>
        <p:spPr>
          <a:xfrm rot="-1127878">
            <a:off x="12895511" y="8656133"/>
            <a:ext cx="671716" cy="969668"/>
          </a:xfrm>
          <a:prstGeom prst="rect">
            <a:avLst/>
          </a:prstGeom>
        </p:spPr>
      </p:pic>
      <p:pic>
        <p:nvPicPr>
          <p:cNvPr id="41" name="Picture 41"/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8"/>
              </a:ext>
            </a:extLst>
          </a:blip>
          <a:srcRect/>
          <a:stretch>
            <a:fillRect/>
          </a:stretch>
        </p:blipFill>
        <p:spPr>
          <a:xfrm rot="-1394636">
            <a:off x="2272321" y="6394130"/>
            <a:ext cx="797447" cy="1093756"/>
          </a:xfrm>
          <a:prstGeom prst="rect">
            <a:avLst/>
          </a:prstGeom>
        </p:spPr>
      </p:pic>
      <p:pic>
        <p:nvPicPr>
          <p:cNvPr id="42" name="Picture 42"/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0"/>
              </a:ext>
            </a:extLst>
          </a:blip>
          <a:srcRect/>
          <a:stretch>
            <a:fillRect/>
          </a:stretch>
        </p:blipFill>
        <p:spPr>
          <a:xfrm rot="-1304433">
            <a:off x="8981711" y="8757027"/>
            <a:ext cx="644472" cy="868774"/>
          </a:xfrm>
          <a:prstGeom prst="rect">
            <a:avLst/>
          </a:prstGeom>
        </p:spPr>
      </p:pic>
      <p:pic>
        <p:nvPicPr>
          <p:cNvPr id="43" name="Picture 43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2"/>
              </a:ext>
            </a:extLst>
          </a:blip>
          <a:srcRect/>
          <a:stretch>
            <a:fillRect/>
          </a:stretch>
        </p:blipFill>
        <p:spPr>
          <a:xfrm rot="1013635">
            <a:off x="2036505" y="4384792"/>
            <a:ext cx="1379130" cy="1455895"/>
          </a:xfrm>
          <a:prstGeom prst="rect">
            <a:avLst/>
          </a:prstGeom>
        </p:spPr>
      </p:pic>
      <p:pic>
        <p:nvPicPr>
          <p:cNvPr id="44" name="Picture 44"/>
          <p:cNvPicPr>
            <a:picLocks noChangeAspect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4"/>
              </a:ext>
            </a:extLst>
          </a:blip>
          <a:srcRect/>
          <a:stretch>
            <a:fillRect/>
          </a:stretch>
        </p:blipFill>
        <p:spPr>
          <a:xfrm rot="695645">
            <a:off x="15162587" y="5139493"/>
            <a:ext cx="1170746" cy="1244056"/>
          </a:xfrm>
          <a:prstGeom prst="rect">
            <a:avLst/>
          </a:prstGeom>
        </p:spPr>
      </p:pic>
      <p:pic>
        <p:nvPicPr>
          <p:cNvPr id="45" name="Picture 45"/>
          <p:cNvPicPr>
            <a:picLocks noChangeAspect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6"/>
              </a:ext>
            </a:extLst>
          </a:blip>
          <a:srcRect/>
          <a:stretch>
            <a:fillRect/>
          </a:stretch>
        </p:blipFill>
        <p:spPr>
          <a:xfrm rot="-749938">
            <a:off x="2256519" y="2818843"/>
            <a:ext cx="1140241" cy="1211641"/>
          </a:xfrm>
          <a:prstGeom prst="rect">
            <a:avLst/>
          </a:prstGeom>
        </p:spPr>
      </p:pic>
      <p:pic>
        <p:nvPicPr>
          <p:cNvPr id="46" name="Picture 46"/>
          <p:cNvPicPr>
            <a:picLocks noChangeAspect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8"/>
              </a:ext>
            </a:extLst>
          </a:blip>
          <a:srcRect/>
          <a:stretch>
            <a:fillRect/>
          </a:stretch>
        </p:blipFill>
        <p:spPr>
          <a:xfrm rot="607502">
            <a:off x="15101000" y="2281654"/>
            <a:ext cx="1239298" cy="1316901"/>
          </a:xfrm>
          <a:prstGeom prst="rect">
            <a:avLst/>
          </a:prstGeom>
        </p:spPr>
      </p:pic>
      <p:sp>
        <p:nvSpPr>
          <p:cNvPr id="47" name="TextBox 47"/>
          <p:cNvSpPr txBox="1"/>
          <p:nvPr/>
        </p:nvSpPr>
        <p:spPr>
          <a:xfrm>
            <a:off x="3966373" y="2276073"/>
            <a:ext cx="10355254" cy="3827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16"/>
              </a:lnSpc>
            </a:pPr>
            <a:r>
              <a:rPr lang="en-US" sz="10940">
                <a:solidFill>
                  <a:srgbClr val="FFFFFF"/>
                </a:solidFill>
                <a:latin typeface="Lato Bold Italics"/>
              </a:rPr>
              <a:t>ЗАГУБЛЕНІ ЧИСЛА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7306735" y="6762425"/>
            <a:ext cx="3994424" cy="7714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500">
                <a:solidFill>
                  <a:srgbClr val="FFFFFF"/>
                </a:solidFill>
                <a:latin typeface="More Sugar Thin"/>
              </a:rPr>
              <a:t>Let's Go!</a:t>
            </a:r>
          </a:p>
        </p:txBody>
      </p:sp>
      <p:pic>
        <p:nvPicPr>
          <p:cNvPr id="49" name="Picture 49"/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0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5040668" y="1928767"/>
            <a:ext cx="8526559" cy="6727366"/>
            <a:chOff x="0" y="0"/>
            <a:chExt cx="1013919" cy="79997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013919" cy="799972"/>
            </a:xfrm>
            <a:custGeom>
              <a:avLst/>
              <a:gdLst/>
              <a:ahLst/>
              <a:cxnLst/>
              <a:rect l="l" t="t" r="r" b="b"/>
              <a:pathLst>
                <a:path w="1013919" h="799972">
                  <a:moveTo>
                    <a:pt x="0" y="0"/>
                  </a:moveTo>
                  <a:lnTo>
                    <a:pt x="1013919" y="0"/>
                  </a:lnTo>
                  <a:lnTo>
                    <a:pt x="1013919" y="799972"/>
                  </a:lnTo>
                  <a:lnTo>
                    <a:pt x="0" y="799972"/>
                  </a:lnTo>
                  <a:close/>
                </a:path>
              </a:pathLst>
            </a:custGeom>
            <a:solidFill>
              <a:srgbClr val="3C2E3D">
                <a:alpha val="24706"/>
              </a:srgbClr>
            </a:solidFill>
            <a:ln>
              <a:noFill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3733533" y="1654886"/>
            <a:ext cx="10820934" cy="6835245"/>
            <a:chOff x="0" y="0"/>
            <a:chExt cx="1286751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286751" cy="812800"/>
            </a:xfrm>
            <a:custGeom>
              <a:avLst/>
              <a:gdLst/>
              <a:ahLst/>
              <a:cxnLst/>
              <a:rect l="l" t="t" r="r" b="b"/>
              <a:pathLst>
                <a:path w="1286751" h="812800">
                  <a:moveTo>
                    <a:pt x="0" y="0"/>
                  </a:moveTo>
                  <a:lnTo>
                    <a:pt x="1286751" y="0"/>
                  </a:lnTo>
                  <a:lnTo>
                    <a:pt x="128675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2D3192"/>
            </a:solidFill>
            <a:ln>
              <a:noFill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120324">
            <a:off x="7049103" y="1221074"/>
            <a:ext cx="4189793" cy="1081728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 rot="-1765965">
            <a:off x="2372534" y="1024623"/>
            <a:ext cx="944071" cy="1402509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2"/>
              </a:ext>
            </a:extLst>
          </a:blip>
          <a:srcRect/>
          <a:stretch>
            <a:fillRect/>
          </a:stretch>
        </p:blipFill>
        <p:spPr>
          <a:xfrm rot="-5797361">
            <a:off x="13231369" y="693190"/>
            <a:ext cx="870398" cy="865650"/>
          </a:xfrm>
          <a:prstGeom prst="rect">
            <a:avLst/>
          </a:prstGeom>
        </p:spPr>
      </p:pic>
      <p:pic>
        <p:nvPicPr>
          <p:cNvPr id="29" name="Picture 2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4"/>
              </a:ext>
            </a:extLst>
          </a:blip>
          <a:srcRect/>
          <a:stretch>
            <a:fillRect/>
          </a:stretch>
        </p:blipFill>
        <p:spPr>
          <a:xfrm rot="1149423">
            <a:off x="10661588" y="8802751"/>
            <a:ext cx="1074195" cy="777326"/>
          </a:xfrm>
          <a:prstGeom prst="rect">
            <a:avLst/>
          </a:prstGeom>
        </p:spPr>
      </p:pic>
      <p:pic>
        <p:nvPicPr>
          <p:cNvPr id="30" name="Picture 3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6"/>
              </a:ext>
            </a:extLst>
          </a:blip>
          <a:srcRect/>
          <a:stretch>
            <a:fillRect/>
          </a:stretch>
        </p:blipFill>
        <p:spPr>
          <a:xfrm rot="-1671278">
            <a:off x="5584056" y="684396"/>
            <a:ext cx="1001609" cy="883237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8"/>
              </a:ext>
            </a:extLst>
          </a:blip>
          <a:srcRect/>
          <a:stretch>
            <a:fillRect/>
          </a:stretch>
        </p:blipFill>
        <p:spPr>
          <a:xfrm rot="1236046">
            <a:off x="6501780" y="8592221"/>
            <a:ext cx="1059359" cy="1016984"/>
          </a:xfrm>
          <a:prstGeom prst="rect">
            <a:avLst/>
          </a:prstGeom>
        </p:spPr>
      </p:pic>
      <p:pic>
        <p:nvPicPr>
          <p:cNvPr id="32" name="Picture 32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0"/>
              </a:ext>
            </a:extLst>
          </a:blip>
          <a:srcRect/>
          <a:stretch>
            <a:fillRect/>
          </a:stretch>
        </p:blipFill>
        <p:spPr>
          <a:xfrm rot="1238629">
            <a:off x="15130083" y="4133335"/>
            <a:ext cx="1258535" cy="421037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2"/>
              </a:ext>
            </a:extLst>
          </a:blip>
          <a:srcRect/>
          <a:stretch>
            <a:fillRect/>
          </a:stretch>
        </p:blipFill>
        <p:spPr>
          <a:xfrm rot="1208177">
            <a:off x="15309133" y="7143990"/>
            <a:ext cx="900434" cy="913724"/>
          </a:xfrm>
          <a:prstGeom prst="rect">
            <a:avLst/>
          </a:prstGeom>
        </p:spPr>
      </p:pic>
      <p:pic>
        <p:nvPicPr>
          <p:cNvPr id="34" name="Picture 34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4"/>
              </a:ext>
            </a:extLst>
          </a:blip>
          <a:srcRect/>
          <a:stretch>
            <a:fillRect/>
          </a:stretch>
        </p:blipFill>
        <p:spPr>
          <a:xfrm rot="-3204054">
            <a:off x="4126321" y="693190"/>
            <a:ext cx="598995" cy="883237"/>
          </a:xfrm>
          <a:prstGeom prst="rect">
            <a:avLst/>
          </a:prstGeom>
        </p:spPr>
      </p:pic>
      <p:pic>
        <p:nvPicPr>
          <p:cNvPr id="35" name="Picture 35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6"/>
              </a:ext>
            </a:extLst>
          </a:blip>
          <a:srcRect/>
          <a:stretch>
            <a:fillRect/>
          </a:stretch>
        </p:blipFill>
        <p:spPr>
          <a:xfrm rot="-7229275">
            <a:off x="2491034" y="8328496"/>
            <a:ext cx="707071" cy="948510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8"/>
              </a:ext>
            </a:extLst>
          </a:blip>
          <a:srcRect/>
          <a:stretch>
            <a:fillRect/>
          </a:stretch>
        </p:blipFill>
        <p:spPr>
          <a:xfrm rot="1481545">
            <a:off x="15526786" y="854153"/>
            <a:ext cx="698087" cy="989557"/>
          </a:xfrm>
          <a:prstGeom prst="rect">
            <a:avLst/>
          </a:prstGeom>
        </p:spPr>
      </p:pic>
      <p:pic>
        <p:nvPicPr>
          <p:cNvPr id="37" name="Picture 37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0"/>
              </a:ext>
            </a:extLst>
          </a:blip>
          <a:srcRect/>
          <a:stretch>
            <a:fillRect/>
          </a:stretch>
        </p:blipFill>
        <p:spPr>
          <a:xfrm rot="3282892">
            <a:off x="15329072" y="8541457"/>
            <a:ext cx="837774" cy="1003869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2"/>
              </a:ext>
            </a:extLst>
          </a:blip>
          <a:srcRect/>
          <a:stretch>
            <a:fillRect/>
          </a:stretch>
        </p:blipFill>
        <p:spPr>
          <a:xfrm rot="-2700000">
            <a:off x="11256540" y="753581"/>
            <a:ext cx="601823" cy="868774"/>
          </a:xfrm>
          <a:prstGeom prst="rect">
            <a:avLst/>
          </a:prstGeom>
        </p:spPr>
      </p:pic>
      <p:pic>
        <p:nvPicPr>
          <p:cNvPr id="39" name="Picture 39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4"/>
              </a:ext>
            </a:extLst>
          </a:blip>
          <a:srcRect/>
          <a:stretch>
            <a:fillRect/>
          </a:stretch>
        </p:blipFill>
        <p:spPr>
          <a:xfrm rot="-1466623">
            <a:off x="4725316" y="8592221"/>
            <a:ext cx="696232" cy="936253"/>
          </a:xfrm>
          <a:prstGeom prst="rect">
            <a:avLst/>
          </a:prstGeom>
        </p:spPr>
      </p:pic>
      <p:pic>
        <p:nvPicPr>
          <p:cNvPr id="40" name="Picture 40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6"/>
              </a:ext>
            </a:extLst>
          </a:blip>
          <a:srcRect/>
          <a:stretch>
            <a:fillRect/>
          </a:stretch>
        </p:blipFill>
        <p:spPr>
          <a:xfrm rot="-1127878">
            <a:off x="12895511" y="8656133"/>
            <a:ext cx="671716" cy="969668"/>
          </a:xfrm>
          <a:prstGeom prst="rect">
            <a:avLst/>
          </a:prstGeom>
        </p:spPr>
      </p:pic>
      <p:pic>
        <p:nvPicPr>
          <p:cNvPr id="41" name="Picture 41"/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8"/>
              </a:ext>
            </a:extLst>
          </a:blip>
          <a:srcRect/>
          <a:stretch>
            <a:fillRect/>
          </a:stretch>
        </p:blipFill>
        <p:spPr>
          <a:xfrm rot="-1394636">
            <a:off x="2272321" y="6394130"/>
            <a:ext cx="797447" cy="1093756"/>
          </a:xfrm>
          <a:prstGeom prst="rect">
            <a:avLst/>
          </a:prstGeom>
        </p:spPr>
      </p:pic>
      <p:pic>
        <p:nvPicPr>
          <p:cNvPr id="42" name="Picture 42"/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0"/>
              </a:ext>
            </a:extLst>
          </a:blip>
          <a:srcRect/>
          <a:stretch>
            <a:fillRect/>
          </a:stretch>
        </p:blipFill>
        <p:spPr>
          <a:xfrm rot="-1304433">
            <a:off x="8981711" y="8757027"/>
            <a:ext cx="644472" cy="868774"/>
          </a:xfrm>
          <a:prstGeom prst="rect">
            <a:avLst/>
          </a:prstGeom>
        </p:spPr>
      </p:pic>
      <p:pic>
        <p:nvPicPr>
          <p:cNvPr id="43" name="Picture 43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2"/>
              </a:ext>
            </a:extLst>
          </a:blip>
          <a:srcRect/>
          <a:stretch>
            <a:fillRect/>
          </a:stretch>
        </p:blipFill>
        <p:spPr>
          <a:xfrm rot="1013635">
            <a:off x="2036505" y="4384792"/>
            <a:ext cx="1379130" cy="1455895"/>
          </a:xfrm>
          <a:prstGeom prst="rect">
            <a:avLst/>
          </a:prstGeom>
        </p:spPr>
      </p:pic>
      <p:pic>
        <p:nvPicPr>
          <p:cNvPr id="44" name="Picture 44"/>
          <p:cNvPicPr>
            <a:picLocks noChangeAspect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4"/>
              </a:ext>
            </a:extLst>
          </a:blip>
          <a:srcRect/>
          <a:stretch>
            <a:fillRect/>
          </a:stretch>
        </p:blipFill>
        <p:spPr>
          <a:xfrm rot="695645">
            <a:off x="15162587" y="5139493"/>
            <a:ext cx="1170746" cy="1244056"/>
          </a:xfrm>
          <a:prstGeom prst="rect">
            <a:avLst/>
          </a:prstGeom>
        </p:spPr>
      </p:pic>
      <p:pic>
        <p:nvPicPr>
          <p:cNvPr id="45" name="Picture 45"/>
          <p:cNvPicPr>
            <a:picLocks noChangeAspect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6"/>
              </a:ext>
            </a:extLst>
          </a:blip>
          <a:srcRect/>
          <a:stretch>
            <a:fillRect/>
          </a:stretch>
        </p:blipFill>
        <p:spPr>
          <a:xfrm rot="-749938">
            <a:off x="2256519" y="2818843"/>
            <a:ext cx="1140241" cy="1211641"/>
          </a:xfrm>
          <a:prstGeom prst="rect">
            <a:avLst/>
          </a:prstGeom>
        </p:spPr>
      </p:pic>
      <p:pic>
        <p:nvPicPr>
          <p:cNvPr id="46" name="Picture 46"/>
          <p:cNvPicPr>
            <a:picLocks noChangeAspect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8"/>
              </a:ext>
            </a:extLst>
          </a:blip>
          <a:srcRect/>
          <a:stretch>
            <a:fillRect/>
          </a:stretch>
        </p:blipFill>
        <p:spPr>
          <a:xfrm rot="607502">
            <a:off x="15101000" y="2281654"/>
            <a:ext cx="1239298" cy="1316901"/>
          </a:xfrm>
          <a:prstGeom prst="rect">
            <a:avLst/>
          </a:prstGeom>
        </p:spPr>
      </p:pic>
      <p:sp>
        <p:nvSpPr>
          <p:cNvPr id="47" name="TextBox 47"/>
          <p:cNvSpPr txBox="1"/>
          <p:nvPr/>
        </p:nvSpPr>
        <p:spPr>
          <a:xfrm>
            <a:off x="3966373" y="2276073"/>
            <a:ext cx="10355254" cy="3827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16"/>
              </a:lnSpc>
            </a:pPr>
            <a:r>
              <a:rPr lang="en-US" sz="10940" dirty="0" err="1">
                <a:solidFill>
                  <a:srgbClr val="FFFFFF"/>
                </a:solidFill>
                <a:latin typeface="Lato Bold Italics"/>
              </a:rPr>
              <a:t>Конкурс</a:t>
            </a:r>
            <a:r>
              <a:rPr lang="en-US" sz="10940" dirty="0">
                <a:solidFill>
                  <a:srgbClr val="FFFFFF"/>
                </a:solidFill>
                <a:latin typeface="Lato Bold Italics"/>
              </a:rPr>
              <a:t> </a:t>
            </a:r>
            <a:r>
              <a:rPr lang="uk-UA" sz="10940" dirty="0" smtClean="0">
                <a:solidFill>
                  <a:srgbClr val="FFFFFF"/>
                </a:solidFill>
                <a:latin typeface="Lato Bold Italics"/>
              </a:rPr>
              <a:t>у</a:t>
            </a:r>
            <a:r>
              <a:rPr lang="en-US" sz="10940" dirty="0" err="1" smtClean="0">
                <a:solidFill>
                  <a:srgbClr val="FFFFFF"/>
                </a:solidFill>
                <a:latin typeface="Lato Bold Italics"/>
              </a:rPr>
              <a:t>болівальників</a:t>
            </a:r>
            <a:endParaRPr lang="en-US" sz="10940" dirty="0">
              <a:solidFill>
                <a:srgbClr val="FFFFFF"/>
              </a:solidFill>
              <a:latin typeface="Lato Bold Italics"/>
            </a:endParaRPr>
          </a:p>
        </p:txBody>
      </p:sp>
      <p:sp>
        <p:nvSpPr>
          <p:cNvPr id="48" name="TextBox 48"/>
          <p:cNvSpPr txBox="1"/>
          <p:nvPr/>
        </p:nvSpPr>
        <p:spPr>
          <a:xfrm>
            <a:off x="7306735" y="6762425"/>
            <a:ext cx="3994424" cy="7714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500">
                <a:solidFill>
                  <a:srgbClr val="FFFFFF"/>
                </a:solidFill>
                <a:latin typeface="More Sugar Thin"/>
              </a:rPr>
              <a:t>Let's Go!</a:t>
            </a:r>
          </a:p>
        </p:txBody>
      </p:sp>
      <p:pic>
        <p:nvPicPr>
          <p:cNvPr id="49" name="Picture 49"/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0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1653758"/>
            <a:ext cx="13563496" cy="4578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  <a:spcBef>
                <a:spcPct val="0"/>
              </a:spcBef>
            </a:pPr>
            <a:r>
              <a:rPr lang="en-US" sz="6500">
                <a:solidFill>
                  <a:srgbClr val="2D3192"/>
                </a:solidFill>
                <a:latin typeface="Lato Bold Italics"/>
              </a:rPr>
              <a:t>Уяви, що ти машиніст поїзда, який відправляється о 14:00, має 7 вагонів і середній вік пасажирів 28 років. Скільки років машиністу?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Ти машиніст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1653758"/>
            <a:ext cx="13563496" cy="4761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20"/>
              </a:lnSpc>
              <a:spcBef>
                <a:spcPct val="0"/>
              </a:spcBef>
            </a:pPr>
            <a:r>
              <a:rPr lang="en-US" sz="6800">
                <a:solidFill>
                  <a:srgbClr val="2D3192"/>
                </a:solidFill>
                <a:latin typeface="Lato Bold Italics"/>
              </a:rPr>
              <a:t>У книзі 120 сторінок. Скільки цифр знадобиться, щоб пронумерувати сторінки цієї книги?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Всі 10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635618" y="2204660"/>
            <a:ext cx="13563496" cy="26358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40"/>
              </a:lnSpc>
              <a:spcBef>
                <a:spcPct val="0"/>
              </a:spcBef>
            </a:pPr>
            <a:r>
              <a:rPr lang="en-US" sz="7600">
                <a:solidFill>
                  <a:srgbClr val="2D3192"/>
                </a:solidFill>
                <a:latin typeface="Lato Bold Italics"/>
              </a:rPr>
              <a:t>Скільки хвилин потрібно варити круте яйце?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718921" y="7499685"/>
            <a:ext cx="8594769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Жодної, воно уже зварене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2346331"/>
            <a:ext cx="13563496" cy="27971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2D3192"/>
                </a:solidFill>
                <a:latin typeface="Lato Bold Italics"/>
              </a:rPr>
              <a:t>Коли чорній кішці найлегше пробратись у хату?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6629400" y="7499685"/>
            <a:ext cx="7684290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Коли двері відкриті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2330299"/>
            <a:ext cx="13563496" cy="3143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За що учня вигнали з класу? 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За двері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2736786"/>
            <a:ext cx="13563496" cy="1543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Який вогонь не пече?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Намальований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2055468"/>
            <a:ext cx="13563496" cy="3962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0"/>
              </a:lnSpc>
              <a:spcBef>
                <a:spcPct val="0"/>
              </a:spcBef>
            </a:pPr>
            <a:r>
              <a:rPr lang="en-US" sz="7500">
                <a:solidFill>
                  <a:srgbClr val="2D3192"/>
                </a:solidFill>
                <a:latin typeface="Lato Bold Italics"/>
              </a:rPr>
              <a:t>Над річкою летіли 1 голуб, 1 щука, 2 синиці, 2 стрижі, 5 чайок. Скільки птахів летіло? 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10 птахів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1595871"/>
            <a:ext cx="13563496" cy="4743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Шафа, у якій тривалий час може зберігатися морозиво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Холодильник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2330299"/>
            <a:ext cx="13563496" cy="3143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Скільки крокодилів живе у Дніпрі? 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Жодного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1345265"/>
            <a:ext cx="13563496" cy="4743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Чим Карлсон викрадав ватрушки в Домоправительки?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Пилососом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635618" y="1516415"/>
            <a:ext cx="13563496" cy="44951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60"/>
              </a:lnSpc>
              <a:spcBef>
                <a:spcPct val="0"/>
              </a:spcBef>
            </a:pPr>
            <a:r>
              <a:rPr lang="en-US" sz="6400">
                <a:solidFill>
                  <a:srgbClr val="2D3192"/>
                </a:solidFill>
                <a:latin typeface="Lato Bold Italics"/>
              </a:rPr>
              <a:t>Якщо один півень закричить з усієї сили, то одна людина прокинеться. Скільки повинно закричати півнів, щоб прокинулось 4 людини? 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Один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784344" cy="5490571"/>
            <a:chOff x="0" y="0"/>
            <a:chExt cx="19712458" cy="7320761"/>
          </a:xfrm>
        </p:grpSpPr>
        <p:grpSp>
          <p:nvGrpSpPr>
            <p:cNvPr id="21" name="Group 21"/>
            <p:cNvGrpSpPr/>
            <p:nvPr/>
          </p:nvGrpSpPr>
          <p:grpSpPr>
            <a:xfrm>
              <a:off x="847298" y="862289"/>
              <a:ext cx="18373599" cy="6458472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695976" y="723849"/>
              <a:ext cx="18373599" cy="6458472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218" y="832211"/>
              <a:ext cx="2499486" cy="645322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276993" y="697541"/>
              <a:ext cx="2499486" cy="645322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1795176"/>
            <a:ext cx="13563496" cy="42163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2D3192"/>
                </a:solidFill>
                <a:latin typeface="Lato Bold Italics"/>
              </a:rPr>
              <a:t>На дубі три гілки, на кожній по 6 яблук. Скільки всього яблук на дубі? 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Жодного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346164" y="2075222"/>
            <a:ext cx="13905672" cy="7495282"/>
            <a:chOff x="0" y="0"/>
            <a:chExt cx="3662399" cy="1974066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662399" cy="1974066"/>
            </a:xfrm>
            <a:custGeom>
              <a:avLst/>
              <a:gdLst/>
              <a:ahLst/>
              <a:cxnLst/>
              <a:rect l="l" t="t" r="r" b="b"/>
              <a:pathLst>
                <a:path w="3662399" h="1974066">
                  <a:moveTo>
                    <a:pt x="0" y="0"/>
                  </a:moveTo>
                  <a:lnTo>
                    <a:pt x="3662399" y="0"/>
                  </a:lnTo>
                  <a:lnTo>
                    <a:pt x="3662399" y="1974066"/>
                  </a:lnTo>
                  <a:lnTo>
                    <a:pt x="0" y="1974066"/>
                  </a:lnTo>
                  <a:close/>
                </a:path>
              </a:pathLst>
            </a:custGeom>
            <a:solidFill>
              <a:srgbClr val="3E303F">
                <a:alpha val="24706"/>
              </a:srgbClr>
            </a:solidFill>
            <a:ln>
              <a:noFill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2231639" y="1970447"/>
            <a:ext cx="13905672" cy="7447876"/>
            <a:chOff x="0" y="0"/>
            <a:chExt cx="3662399" cy="196158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3662399" cy="1961580"/>
            </a:xfrm>
            <a:custGeom>
              <a:avLst/>
              <a:gdLst/>
              <a:ahLst/>
              <a:cxnLst/>
              <a:rect l="l" t="t" r="r" b="b"/>
              <a:pathLst>
                <a:path w="3662399" h="1961580">
                  <a:moveTo>
                    <a:pt x="0" y="0"/>
                  </a:moveTo>
                  <a:lnTo>
                    <a:pt x="3662399" y="0"/>
                  </a:lnTo>
                  <a:lnTo>
                    <a:pt x="3662399" y="1961580"/>
                  </a:lnTo>
                  <a:lnTo>
                    <a:pt x="0" y="1961580"/>
                  </a:lnTo>
                  <a:close/>
                </a:path>
              </a:pathLst>
            </a:custGeom>
            <a:solidFill>
              <a:srgbClr val="FCF2D3"/>
            </a:solidFill>
            <a:ln>
              <a:noFill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-1938503">
            <a:off x="1643436" y="2052459"/>
            <a:ext cx="1891684" cy="488398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1799533" flipH="1" flipV="1">
            <a:off x="14780633" y="2112654"/>
            <a:ext cx="1891684" cy="488398"/>
          </a:xfrm>
          <a:prstGeom prst="rect">
            <a:avLst/>
          </a:prstGeom>
        </p:spPr>
      </p:pic>
      <p:sp>
        <p:nvSpPr>
          <p:cNvPr id="28" name="AutoShape 28"/>
          <p:cNvSpPr/>
          <p:nvPr/>
        </p:nvSpPr>
        <p:spPr>
          <a:xfrm rot="-10800000">
            <a:off x="2575401" y="3956217"/>
            <a:ext cx="13137197" cy="0"/>
          </a:xfrm>
          <a:prstGeom prst="line">
            <a:avLst/>
          </a:prstGeom>
          <a:ln w="95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29" name="AutoShape 29"/>
          <p:cNvSpPr/>
          <p:nvPr/>
        </p:nvSpPr>
        <p:spPr>
          <a:xfrm rot="-10800000">
            <a:off x="2575401" y="3080418"/>
            <a:ext cx="13137197" cy="0"/>
          </a:xfrm>
          <a:prstGeom prst="line">
            <a:avLst/>
          </a:prstGeom>
          <a:ln w="95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30" name="TextBox 30"/>
          <p:cNvSpPr txBox="1"/>
          <p:nvPr/>
        </p:nvSpPr>
        <p:spPr>
          <a:xfrm>
            <a:off x="2563716" y="2346725"/>
            <a:ext cx="6754334" cy="762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299"/>
              </a:lnSpc>
            </a:pPr>
            <a:r>
              <a:rPr lang="en-US" sz="4499" dirty="0" err="1">
                <a:solidFill>
                  <a:srgbClr val="FF0000"/>
                </a:solidFill>
                <a:latin typeface="Lato Bold Italics"/>
              </a:rPr>
              <a:t>Один</a:t>
            </a:r>
            <a:r>
              <a:rPr lang="en-US" sz="4499" dirty="0">
                <a:solidFill>
                  <a:srgbClr val="3C2E3D"/>
                </a:solidFill>
                <a:latin typeface="Lato Bold Italics"/>
              </a:rPr>
              <a:t> 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в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полі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не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воїн</a:t>
            </a:r>
            <a:endParaRPr lang="en-US" sz="4499" dirty="0">
              <a:solidFill>
                <a:srgbClr val="2D3192"/>
              </a:solidFill>
              <a:latin typeface="Lato Bold Italics"/>
            </a:endParaRPr>
          </a:p>
        </p:txBody>
      </p:sp>
      <p:sp>
        <p:nvSpPr>
          <p:cNvPr id="31" name="TextBox 31"/>
          <p:cNvSpPr txBox="1"/>
          <p:nvPr/>
        </p:nvSpPr>
        <p:spPr>
          <a:xfrm>
            <a:off x="3200976" y="518704"/>
            <a:ext cx="11886048" cy="1295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0"/>
              </a:lnSpc>
            </a:pPr>
            <a:r>
              <a:rPr lang="en-US" sz="7500">
                <a:solidFill>
                  <a:srgbClr val="29ABE1"/>
                </a:solidFill>
                <a:latin typeface="Lato Bold Italics"/>
              </a:rPr>
              <a:t>Загублені числа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2606125" y="3222524"/>
            <a:ext cx="9365170" cy="762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299"/>
              </a:lnSpc>
            </a:pPr>
            <a:r>
              <a:rPr lang="en-US" sz="4499" dirty="0" err="1">
                <a:solidFill>
                  <a:srgbClr val="FF0000"/>
                </a:solidFill>
                <a:latin typeface="Lato Bold Italics"/>
              </a:rPr>
              <a:t>Один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-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за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всіх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,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усі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-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за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FF0000"/>
                </a:solidFill>
                <a:latin typeface="Lato Bold Italics"/>
              </a:rPr>
              <a:t>одного</a:t>
            </a:r>
            <a:endParaRPr lang="en-US" sz="4499" dirty="0">
              <a:solidFill>
                <a:srgbClr val="FF0000"/>
              </a:solidFill>
              <a:latin typeface="Lato Bold Italics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2606125" y="4099360"/>
            <a:ext cx="4995184" cy="762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299"/>
              </a:lnSpc>
            </a:pPr>
            <a:r>
              <a:rPr lang="en-US" sz="4499" dirty="0" err="1">
                <a:solidFill>
                  <a:srgbClr val="FF0000"/>
                </a:solidFill>
                <a:latin typeface="Lato Bold Italics"/>
              </a:rPr>
              <a:t>Два</a:t>
            </a:r>
            <a:r>
              <a:rPr lang="en-US" sz="4499" dirty="0">
                <a:solidFill>
                  <a:srgbClr val="FF0000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чоботи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пара</a:t>
            </a:r>
            <a:endParaRPr lang="en-US" sz="4499" dirty="0">
              <a:solidFill>
                <a:srgbClr val="2D3192"/>
              </a:solidFill>
              <a:latin typeface="Lato Bold Italics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2589278" y="4960692"/>
            <a:ext cx="9012758" cy="762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299"/>
              </a:lnSpc>
            </a:pPr>
            <a:r>
              <a:rPr lang="en-US" sz="4499" dirty="0" err="1">
                <a:solidFill>
                  <a:srgbClr val="FF0000"/>
                </a:solidFill>
                <a:latin typeface="Lato Bold Italics"/>
              </a:rPr>
              <a:t>Одна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голова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добре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, а </a:t>
            </a:r>
            <a:r>
              <a:rPr lang="en-US" sz="4499" dirty="0" err="1">
                <a:solidFill>
                  <a:srgbClr val="FF0000"/>
                </a:solidFill>
                <a:latin typeface="Lato Bold Italics"/>
              </a:rPr>
              <a:t>дві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-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краще</a:t>
            </a:r>
            <a:endParaRPr lang="en-US" sz="4499" dirty="0">
              <a:solidFill>
                <a:srgbClr val="2D3192"/>
              </a:solidFill>
              <a:latin typeface="Lato Bold Italics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2575401" y="5828003"/>
            <a:ext cx="8017235" cy="762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299"/>
              </a:lnSpc>
            </a:pPr>
            <a:r>
              <a:rPr lang="en-US" sz="4499" dirty="0" err="1">
                <a:solidFill>
                  <a:srgbClr val="FF0000"/>
                </a:solidFill>
                <a:latin typeface="Lato Bold Italics"/>
              </a:rPr>
              <a:t>Семеро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одного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не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чекають</a:t>
            </a:r>
            <a:endParaRPr lang="en-US" sz="4499" dirty="0">
              <a:solidFill>
                <a:srgbClr val="2D3192"/>
              </a:solidFill>
              <a:latin typeface="Lato Bold Italics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2606125" y="6704839"/>
            <a:ext cx="9960876" cy="762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299"/>
              </a:lnSpc>
            </a:pP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Старий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друг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краще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нових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FF0000"/>
                </a:solidFill>
                <a:latin typeface="Lato Bold Italics"/>
              </a:rPr>
              <a:t>двох</a:t>
            </a:r>
            <a:endParaRPr lang="en-US" sz="4499" dirty="0">
              <a:solidFill>
                <a:srgbClr val="FF0000"/>
              </a:solidFill>
              <a:latin typeface="Lato Bold Italics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2606125" y="7581674"/>
            <a:ext cx="9700143" cy="8079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299"/>
              </a:lnSpc>
            </a:pPr>
            <a:r>
              <a:rPr lang="en-US" sz="4499" dirty="0" err="1">
                <a:solidFill>
                  <a:srgbClr val="FF0000"/>
                </a:solidFill>
                <a:latin typeface="Lato Bold Italics"/>
              </a:rPr>
              <a:t>Сім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 smtClean="0">
                <a:solidFill>
                  <a:srgbClr val="2D3192"/>
                </a:solidFill>
                <a:latin typeface="Lato Bold Italics"/>
              </a:rPr>
              <a:t>раз</a:t>
            </a:r>
            <a:r>
              <a:rPr lang="en-US" sz="4499" dirty="0" smtClean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 smtClean="0">
                <a:solidFill>
                  <a:srgbClr val="2D3192"/>
                </a:solidFill>
                <a:latin typeface="Lato Bold Italics"/>
              </a:rPr>
              <a:t>відмір</a:t>
            </a:r>
            <a:r>
              <a:rPr lang="en-US" sz="4499" dirty="0" smtClean="0">
                <a:solidFill>
                  <a:srgbClr val="2D3192"/>
                </a:solidFill>
                <a:latin typeface="Lato Bold Italics"/>
              </a:rPr>
              <a:t>, </a:t>
            </a:r>
            <a:r>
              <a:rPr lang="en-US" sz="4499" dirty="0" err="1">
                <a:solidFill>
                  <a:srgbClr val="FF0000"/>
                </a:solidFill>
                <a:latin typeface="Lato Bold Italics"/>
              </a:rPr>
              <a:t>один</a:t>
            </a:r>
            <a:r>
              <a:rPr lang="en-US" sz="4499" dirty="0">
                <a:solidFill>
                  <a:srgbClr val="FF0000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раз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uk-UA" sz="4499" dirty="0" smtClean="0">
                <a:solidFill>
                  <a:srgbClr val="2D3192"/>
                </a:solidFill>
                <a:latin typeface="Lato Bold Italics"/>
              </a:rPr>
              <a:t>від</a:t>
            </a:r>
            <a:r>
              <a:rPr lang="en-US" sz="4499" dirty="0" err="1" smtClean="0">
                <a:solidFill>
                  <a:srgbClr val="2D3192"/>
                </a:solidFill>
                <a:latin typeface="Lato Bold Italics"/>
              </a:rPr>
              <a:t>ріж</a:t>
            </a:r>
            <a:endParaRPr lang="en-US" sz="4499" dirty="0">
              <a:solidFill>
                <a:srgbClr val="2D3192"/>
              </a:solidFill>
              <a:latin typeface="Lato Bold Italics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2606125" y="8439460"/>
            <a:ext cx="11975625" cy="8079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299"/>
              </a:lnSpc>
            </a:pP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Краще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раз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 smtClean="0">
                <a:solidFill>
                  <a:srgbClr val="2D3192"/>
                </a:solidFill>
                <a:latin typeface="Lato Bold Italics"/>
              </a:rPr>
              <a:t>побачит</a:t>
            </a:r>
            <a:r>
              <a:rPr lang="uk-UA" sz="4499" dirty="0" smtClean="0">
                <a:solidFill>
                  <a:srgbClr val="2D3192"/>
                </a:solidFill>
                <a:latin typeface="Lato Bold Italics"/>
              </a:rPr>
              <a:t>и</a:t>
            </a:r>
            <a:r>
              <a:rPr lang="en-US" sz="4499" dirty="0" smtClean="0">
                <a:solidFill>
                  <a:srgbClr val="2D3192"/>
                </a:solidFill>
                <a:latin typeface="Lato Bold Italics"/>
              </a:rPr>
              <a:t>,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ніж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FF0000"/>
                </a:solidFill>
                <a:latin typeface="Lato Bold Italics"/>
              </a:rPr>
              <a:t>сто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разів</a:t>
            </a:r>
            <a:r>
              <a:rPr lang="en-US" sz="4499" dirty="0">
                <a:solidFill>
                  <a:srgbClr val="2D3192"/>
                </a:solidFill>
                <a:latin typeface="Lato Bold Italics"/>
              </a:rPr>
              <a:t> </a:t>
            </a:r>
            <a:r>
              <a:rPr lang="en-US" sz="4499" dirty="0" err="1">
                <a:solidFill>
                  <a:srgbClr val="2D3192"/>
                </a:solidFill>
                <a:latin typeface="Lato Bold Italics"/>
              </a:rPr>
              <a:t>почути</a:t>
            </a:r>
            <a:endParaRPr lang="en-US" sz="4499" dirty="0">
              <a:solidFill>
                <a:srgbClr val="2D3192"/>
              </a:solidFill>
              <a:latin typeface="Lato Bold Italics"/>
            </a:endParaRPr>
          </a:p>
        </p:txBody>
      </p:sp>
      <p:sp>
        <p:nvSpPr>
          <p:cNvPr id="39" name="AutoShape 39"/>
          <p:cNvSpPr/>
          <p:nvPr/>
        </p:nvSpPr>
        <p:spPr>
          <a:xfrm rot="-10800000">
            <a:off x="2615877" y="4823528"/>
            <a:ext cx="13137197" cy="0"/>
          </a:xfrm>
          <a:prstGeom prst="line">
            <a:avLst/>
          </a:prstGeom>
          <a:ln w="95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40" name="AutoShape 40"/>
          <p:cNvSpPr/>
          <p:nvPr/>
        </p:nvSpPr>
        <p:spPr>
          <a:xfrm rot="-10800000">
            <a:off x="2730401" y="5684860"/>
            <a:ext cx="13137197" cy="0"/>
          </a:xfrm>
          <a:prstGeom prst="line">
            <a:avLst/>
          </a:prstGeom>
          <a:ln w="95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41" name="AutoShape 41"/>
          <p:cNvSpPr/>
          <p:nvPr/>
        </p:nvSpPr>
        <p:spPr>
          <a:xfrm rot="-10800000">
            <a:off x="2730401" y="6552171"/>
            <a:ext cx="13137197" cy="0"/>
          </a:xfrm>
          <a:prstGeom prst="line">
            <a:avLst/>
          </a:prstGeom>
          <a:ln w="95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42" name="AutoShape 42"/>
          <p:cNvSpPr/>
          <p:nvPr/>
        </p:nvSpPr>
        <p:spPr>
          <a:xfrm rot="-10800000">
            <a:off x="2916075" y="7438532"/>
            <a:ext cx="13137197" cy="0"/>
          </a:xfrm>
          <a:prstGeom prst="line">
            <a:avLst/>
          </a:prstGeom>
          <a:ln w="95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43" name="AutoShape 43"/>
          <p:cNvSpPr/>
          <p:nvPr/>
        </p:nvSpPr>
        <p:spPr>
          <a:xfrm rot="-10800000">
            <a:off x="2916075" y="8305842"/>
            <a:ext cx="13137197" cy="0"/>
          </a:xfrm>
          <a:prstGeom prst="line">
            <a:avLst/>
          </a:prstGeom>
          <a:ln w="95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44" name="AutoShape 44"/>
          <p:cNvSpPr/>
          <p:nvPr/>
        </p:nvSpPr>
        <p:spPr>
          <a:xfrm rot="-10800000">
            <a:off x="2916075" y="9226822"/>
            <a:ext cx="13137197" cy="0"/>
          </a:xfrm>
          <a:prstGeom prst="line">
            <a:avLst/>
          </a:prstGeom>
          <a:ln w="95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pic>
        <p:nvPicPr>
          <p:cNvPr id="45" name="Picture 45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2" grpId="0"/>
      <p:bldP spid="33" grpId="0"/>
      <p:bldP spid="34" grpId="0"/>
      <p:bldP spid="36" grpId="0"/>
      <p:bldP spid="3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5040668" y="1928767"/>
            <a:ext cx="8526559" cy="6727366"/>
            <a:chOff x="0" y="0"/>
            <a:chExt cx="1013919" cy="79997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013919" cy="799972"/>
            </a:xfrm>
            <a:custGeom>
              <a:avLst/>
              <a:gdLst/>
              <a:ahLst/>
              <a:cxnLst/>
              <a:rect l="l" t="t" r="r" b="b"/>
              <a:pathLst>
                <a:path w="1013919" h="799972">
                  <a:moveTo>
                    <a:pt x="0" y="0"/>
                  </a:moveTo>
                  <a:lnTo>
                    <a:pt x="1013919" y="0"/>
                  </a:lnTo>
                  <a:lnTo>
                    <a:pt x="1013919" y="799972"/>
                  </a:lnTo>
                  <a:lnTo>
                    <a:pt x="0" y="799972"/>
                  </a:lnTo>
                  <a:close/>
                </a:path>
              </a:pathLst>
            </a:custGeom>
            <a:solidFill>
              <a:srgbClr val="3C2E3D">
                <a:alpha val="24706"/>
              </a:srgbClr>
            </a:solidFill>
            <a:ln>
              <a:noFill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3733533" y="1654886"/>
            <a:ext cx="10820934" cy="6835245"/>
            <a:chOff x="0" y="0"/>
            <a:chExt cx="1286751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286751" cy="812800"/>
            </a:xfrm>
            <a:custGeom>
              <a:avLst/>
              <a:gdLst/>
              <a:ahLst/>
              <a:cxnLst/>
              <a:rect l="l" t="t" r="r" b="b"/>
              <a:pathLst>
                <a:path w="1286751" h="812800">
                  <a:moveTo>
                    <a:pt x="0" y="0"/>
                  </a:moveTo>
                  <a:lnTo>
                    <a:pt x="1286751" y="0"/>
                  </a:lnTo>
                  <a:lnTo>
                    <a:pt x="128675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652D91"/>
            </a:solidFill>
            <a:ln>
              <a:noFill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 rot="120324">
            <a:off x="7049103" y="1221074"/>
            <a:ext cx="4189793" cy="1081728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 rot="-1765965">
            <a:off x="2372534" y="1024623"/>
            <a:ext cx="944071" cy="1402509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2"/>
              </a:ext>
            </a:extLst>
          </a:blip>
          <a:srcRect/>
          <a:stretch>
            <a:fillRect/>
          </a:stretch>
        </p:blipFill>
        <p:spPr>
          <a:xfrm rot="-5797361">
            <a:off x="13231369" y="693190"/>
            <a:ext cx="870398" cy="865650"/>
          </a:xfrm>
          <a:prstGeom prst="rect">
            <a:avLst/>
          </a:prstGeom>
        </p:spPr>
      </p:pic>
      <p:pic>
        <p:nvPicPr>
          <p:cNvPr id="29" name="Picture 2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4"/>
              </a:ext>
            </a:extLst>
          </a:blip>
          <a:srcRect/>
          <a:stretch>
            <a:fillRect/>
          </a:stretch>
        </p:blipFill>
        <p:spPr>
          <a:xfrm rot="1149423">
            <a:off x="10661588" y="8802751"/>
            <a:ext cx="1074195" cy="777326"/>
          </a:xfrm>
          <a:prstGeom prst="rect">
            <a:avLst/>
          </a:prstGeom>
        </p:spPr>
      </p:pic>
      <p:pic>
        <p:nvPicPr>
          <p:cNvPr id="30" name="Picture 3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6"/>
              </a:ext>
            </a:extLst>
          </a:blip>
          <a:srcRect/>
          <a:stretch>
            <a:fillRect/>
          </a:stretch>
        </p:blipFill>
        <p:spPr>
          <a:xfrm rot="-1671278">
            <a:off x="5584056" y="684396"/>
            <a:ext cx="1001609" cy="883237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8"/>
              </a:ext>
            </a:extLst>
          </a:blip>
          <a:srcRect/>
          <a:stretch>
            <a:fillRect/>
          </a:stretch>
        </p:blipFill>
        <p:spPr>
          <a:xfrm rot="1236046">
            <a:off x="6501780" y="8592221"/>
            <a:ext cx="1059359" cy="1016984"/>
          </a:xfrm>
          <a:prstGeom prst="rect">
            <a:avLst/>
          </a:prstGeom>
        </p:spPr>
      </p:pic>
      <p:pic>
        <p:nvPicPr>
          <p:cNvPr id="32" name="Picture 32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0"/>
              </a:ext>
            </a:extLst>
          </a:blip>
          <a:srcRect/>
          <a:stretch>
            <a:fillRect/>
          </a:stretch>
        </p:blipFill>
        <p:spPr>
          <a:xfrm rot="1238629">
            <a:off x="15130083" y="4133335"/>
            <a:ext cx="1258535" cy="421037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2"/>
              </a:ext>
            </a:extLst>
          </a:blip>
          <a:srcRect/>
          <a:stretch>
            <a:fillRect/>
          </a:stretch>
        </p:blipFill>
        <p:spPr>
          <a:xfrm rot="1208177">
            <a:off x="15309133" y="7143990"/>
            <a:ext cx="900434" cy="913724"/>
          </a:xfrm>
          <a:prstGeom prst="rect">
            <a:avLst/>
          </a:prstGeom>
        </p:spPr>
      </p:pic>
      <p:pic>
        <p:nvPicPr>
          <p:cNvPr id="34" name="Picture 34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4"/>
              </a:ext>
            </a:extLst>
          </a:blip>
          <a:srcRect/>
          <a:stretch>
            <a:fillRect/>
          </a:stretch>
        </p:blipFill>
        <p:spPr>
          <a:xfrm rot="-3204054">
            <a:off x="4126321" y="693190"/>
            <a:ext cx="598995" cy="883237"/>
          </a:xfrm>
          <a:prstGeom prst="rect">
            <a:avLst/>
          </a:prstGeom>
        </p:spPr>
      </p:pic>
      <p:pic>
        <p:nvPicPr>
          <p:cNvPr id="35" name="Picture 35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6"/>
              </a:ext>
            </a:extLst>
          </a:blip>
          <a:srcRect/>
          <a:stretch>
            <a:fillRect/>
          </a:stretch>
        </p:blipFill>
        <p:spPr>
          <a:xfrm rot="-7229275">
            <a:off x="2491034" y="8328496"/>
            <a:ext cx="707071" cy="948510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8"/>
              </a:ext>
            </a:extLst>
          </a:blip>
          <a:srcRect/>
          <a:stretch>
            <a:fillRect/>
          </a:stretch>
        </p:blipFill>
        <p:spPr>
          <a:xfrm rot="1481545">
            <a:off x="15526786" y="854153"/>
            <a:ext cx="698087" cy="989557"/>
          </a:xfrm>
          <a:prstGeom prst="rect">
            <a:avLst/>
          </a:prstGeom>
        </p:spPr>
      </p:pic>
      <p:pic>
        <p:nvPicPr>
          <p:cNvPr id="37" name="Picture 37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0"/>
              </a:ext>
            </a:extLst>
          </a:blip>
          <a:srcRect/>
          <a:stretch>
            <a:fillRect/>
          </a:stretch>
        </p:blipFill>
        <p:spPr>
          <a:xfrm rot="3282892">
            <a:off x="15329072" y="8541457"/>
            <a:ext cx="837774" cy="1003869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2"/>
              </a:ext>
            </a:extLst>
          </a:blip>
          <a:srcRect/>
          <a:stretch>
            <a:fillRect/>
          </a:stretch>
        </p:blipFill>
        <p:spPr>
          <a:xfrm rot="-2700000">
            <a:off x="11256540" y="753581"/>
            <a:ext cx="601823" cy="868774"/>
          </a:xfrm>
          <a:prstGeom prst="rect">
            <a:avLst/>
          </a:prstGeom>
        </p:spPr>
      </p:pic>
      <p:pic>
        <p:nvPicPr>
          <p:cNvPr id="39" name="Picture 39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4"/>
              </a:ext>
            </a:extLst>
          </a:blip>
          <a:srcRect/>
          <a:stretch>
            <a:fillRect/>
          </a:stretch>
        </p:blipFill>
        <p:spPr>
          <a:xfrm rot="-1466623">
            <a:off x="4725316" y="8592221"/>
            <a:ext cx="696232" cy="936253"/>
          </a:xfrm>
          <a:prstGeom prst="rect">
            <a:avLst/>
          </a:prstGeom>
        </p:spPr>
      </p:pic>
      <p:pic>
        <p:nvPicPr>
          <p:cNvPr id="40" name="Picture 40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6"/>
              </a:ext>
            </a:extLst>
          </a:blip>
          <a:srcRect/>
          <a:stretch>
            <a:fillRect/>
          </a:stretch>
        </p:blipFill>
        <p:spPr>
          <a:xfrm rot="-1127878">
            <a:off x="12895511" y="8656133"/>
            <a:ext cx="671716" cy="969668"/>
          </a:xfrm>
          <a:prstGeom prst="rect">
            <a:avLst/>
          </a:prstGeom>
        </p:spPr>
      </p:pic>
      <p:pic>
        <p:nvPicPr>
          <p:cNvPr id="41" name="Picture 41"/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8"/>
              </a:ext>
            </a:extLst>
          </a:blip>
          <a:srcRect/>
          <a:stretch>
            <a:fillRect/>
          </a:stretch>
        </p:blipFill>
        <p:spPr>
          <a:xfrm rot="-1394636">
            <a:off x="2272321" y="6394130"/>
            <a:ext cx="797447" cy="1093756"/>
          </a:xfrm>
          <a:prstGeom prst="rect">
            <a:avLst/>
          </a:prstGeom>
        </p:spPr>
      </p:pic>
      <p:pic>
        <p:nvPicPr>
          <p:cNvPr id="42" name="Picture 42"/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0"/>
              </a:ext>
            </a:extLst>
          </a:blip>
          <a:srcRect/>
          <a:stretch>
            <a:fillRect/>
          </a:stretch>
        </p:blipFill>
        <p:spPr>
          <a:xfrm rot="-1304433">
            <a:off x="8981711" y="8757027"/>
            <a:ext cx="644472" cy="868774"/>
          </a:xfrm>
          <a:prstGeom prst="rect">
            <a:avLst/>
          </a:prstGeom>
        </p:spPr>
      </p:pic>
      <p:pic>
        <p:nvPicPr>
          <p:cNvPr id="43" name="Picture 43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2"/>
              </a:ext>
            </a:extLst>
          </a:blip>
          <a:srcRect/>
          <a:stretch>
            <a:fillRect/>
          </a:stretch>
        </p:blipFill>
        <p:spPr>
          <a:xfrm rot="1013635">
            <a:off x="2036505" y="4384792"/>
            <a:ext cx="1379130" cy="1455895"/>
          </a:xfrm>
          <a:prstGeom prst="rect">
            <a:avLst/>
          </a:prstGeom>
        </p:spPr>
      </p:pic>
      <p:pic>
        <p:nvPicPr>
          <p:cNvPr id="44" name="Picture 44"/>
          <p:cNvPicPr>
            <a:picLocks noChangeAspect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4"/>
              </a:ext>
            </a:extLst>
          </a:blip>
          <a:srcRect/>
          <a:stretch>
            <a:fillRect/>
          </a:stretch>
        </p:blipFill>
        <p:spPr>
          <a:xfrm rot="695645">
            <a:off x="15162587" y="5139493"/>
            <a:ext cx="1170746" cy="1244056"/>
          </a:xfrm>
          <a:prstGeom prst="rect">
            <a:avLst/>
          </a:prstGeom>
        </p:spPr>
      </p:pic>
      <p:pic>
        <p:nvPicPr>
          <p:cNvPr id="45" name="Picture 45"/>
          <p:cNvPicPr>
            <a:picLocks noChangeAspect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6"/>
              </a:ext>
            </a:extLst>
          </a:blip>
          <a:srcRect/>
          <a:stretch>
            <a:fillRect/>
          </a:stretch>
        </p:blipFill>
        <p:spPr>
          <a:xfrm rot="-749938">
            <a:off x="2256519" y="2818843"/>
            <a:ext cx="1140241" cy="1211641"/>
          </a:xfrm>
          <a:prstGeom prst="rect">
            <a:avLst/>
          </a:prstGeom>
        </p:spPr>
      </p:pic>
      <p:pic>
        <p:nvPicPr>
          <p:cNvPr id="46" name="Picture 46"/>
          <p:cNvPicPr>
            <a:picLocks noChangeAspect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8"/>
              </a:ext>
            </a:extLst>
          </a:blip>
          <a:srcRect/>
          <a:stretch>
            <a:fillRect/>
          </a:stretch>
        </p:blipFill>
        <p:spPr>
          <a:xfrm rot="607502">
            <a:off x="15101000" y="2281654"/>
            <a:ext cx="1239298" cy="1316901"/>
          </a:xfrm>
          <a:prstGeom prst="rect">
            <a:avLst/>
          </a:prstGeom>
        </p:spPr>
      </p:pic>
      <p:pic>
        <p:nvPicPr>
          <p:cNvPr id="47" name="Picture 47"/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0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48" name="TextBox 48"/>
          <p:cNvSpPr txBox="1"/>
          <p:nvPr/>
        </p:nvSpPr>
        <p:spPr>
          <a:xfrm>
            <a:off x="3966373" y="3560285"/>
            <a:ext cx="10355254" cy="1884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16"/>
              </a:lnSpc>
            </a:pPr>
            <a:r>
              <a:rPr lang="en-US" sz="10940">
                <a:solidFill>
                  <a:srgbClr val="FFFFFF"/>
                </a:solidFill>
                <a:latin typeface="Lato Bold Italics"/>
              </a:rPr>
              <a:t>ПОСПІВАЙМО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7306735" y="6402778"/>
            <a:ext cx="3994424" cy="7714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500">
                <a:solidFill>
                  <a:srgbClr val="FFFFFF"/>
                </a:solidFill>
                <a:latin typeface="More Sugar Thin"/>
              </a:rPr>
              <a:t>Let's Go!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4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918959" cy="5540564"/>
            <a:chOff x="0" y="0"/>
            <a:chExt cx="19891946" cy="7387418"/>
          </a:xfrm>
        </p:grpSpPr>
        <p:grpSp>
          <p:nvGrpSpPr>
            <p:cNvPr id="21" name="Group 21"/>
            <p:cNvGrpSpPr/>
            <p:nvPr/>
          </p:nvGrpSpPr>
          <p:grpSpPr>
            <a:xfrm>
              <a:off x="855013" y="870140"/>
              <a:ext cx="18540896" cy="6517278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702313" y="730440"/>
              <a:ext cx="18540896" cy="6517278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957" y="839789"/>
              <a:ext cx="2522245" cy="651198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434305" y="703892"/>
              <a:ext cx="2522245" cy="651198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1511614"/>
            <a:ext cx="13563496" cy="4743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Які числівники є у пісні про Марусю, чорняву дівчину?</a:t>
            </a:r>
            <a:r>
              <a:rPr lang="en-US" sz="9000">
                <a:solidFill>
                  <a:srgbClr val="000000"/>
                </a:solidFill>
                <a:latin typeface="Lato"/>
              </a:rPr>
              <a:t> 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3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Раз, два, три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3" name="Маруся раз два тр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1965436" y="8986680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392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  <p:bldLst>
      <p:bldP spid="3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4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918959" cy="5540564"/>
            <a:chOff x="0" y="0"/>
            <a:chExt cx="19891946" cy="7387418"/>
          </a:xfrm>
        </p:grpSpPr>
        <p:grpSp>
          <p:nvGrpSpPr>
            <p:cNvPr id="21" name="Group 21"/>
            <p:cNvGrpSpPr/>
            <p:nvPr/>
          </p:nvGrpSpPr>
          <p:grpSpPr>
            <a:xfrm>
              <a:off x="855013" y="870140"/>
              <a:ext cx="18540896" cy="6517278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702313" y="730440"/>
              <a:ext cx="18540896" cy="6517278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957" y="839789"/>
              <a:ext cx="2522245" cy="651198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434305" y="703892"/>
              <a:ext cx="2522245" cy="651198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2311714"/>
            <a:ext cx="13563496" cy="3143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Про скільки калин і родин співає Софія Ротару? 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3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7772400" y="7499685"/>
            <a:ext cx="6541290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1 калина, 1 родина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3" name="1 калин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2029691" y="8877300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0135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  <p:bldLst>
      <p:bldP spid="32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4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918959" cy="5540564"/>
            <a:chOff x="0" y="0"/>
            <a:chExt cx="19891946" cy="7387418"/>
          </a:xfrm>
        </p:grpSpPr>
        <p:grpSp>
          <p:nvGrpSpPr>
            <p:cNvPr id="21" name="Group 21"/>
            <p:cNvGrpSpPr/>
            <p:nvPr/>
          </p:nvGrpSpPr>
          <p:grpSpPr>
            <a:xfrm>
              <a:off x="855013" y="870140"/>
              <a:ext cx="18540896" cy="6517278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702313" y="730440"/>
              <a:ext cx="18540896" cy="6517278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957" y="839789"/>
              <a:ext cx="2522245" cy="651198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434305" y="703892"/>
              <a:ext cx="2522245" cy="651198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1518549"/>
            <a:ext cx="13563496" cy="4743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Скількома кольорами мати вишила сорочку сину?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3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Двома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3" name="два кольор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out="500"/>
                </p14:media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2085347" y="8986680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9335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  <p:bldLst>
      <p:bldP spid="32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4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918959" cy="5540564"/>
            <a:chOff x="0" y="0"/>
            <a:chExt cx="19891946" cy="7387418"/>
          </a:xfrm>
        </p:grpSpPr>
        <p:grpSp>
          <p:nvGrpSpPr>
            <p:cNvPr id="21" name="Group 21"/>
            <p:cNvGrpSpPr/>
            <p:nvPr/>
          </p:nvGrpSpPr>
          <p:grpSpPr>
            <a:xfrm>
              <a:off x="855013" y="870140"/>
              <a:ext cx="18540896" cy="6517278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702313" y="730440"/>
              <a:ext cx="18540896" cy="6517278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957" y="839789"/>
              <a:ext cx="2522245" cy="651198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434305" y="703892"/>
              <a:ext cx="2522245" cy="651198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1518549"/>
            <a:ext cx="13563496" cy="4743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Яка кількість дубків схилилася до купки на горі? 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3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Два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3" name="два дубк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2057400" y="8986680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146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  <p:bldLst>
      <p:bldP spid="3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4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918959" cy="5540564"/>
            <a:chOff x="0" y="0"/>
            <a:chExt cx="19891946" cy="7387418"/>
          </a:xfrm>
        </p:grpSpPr>
        <p:grpSp>
          <p:nvGrpSpPr>
            <p:cNvPr id="21" name="Group 21"/>
            <p:cNvGrpSpPr/>
            <p:nvPr/>
          </p:nvGrpSpPr>
          <p:grpSpPr>
            <a:xfrm>
              <a:off x="855013" y="870140"/>
              <a:ext cx="18540896" cy="6517278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702313" y="730440"/>
              <a:ext cx="18540896" cy="6517278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957" y="839789"/>
              <a:ext cx="2522245" cy="651198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434305" y="703892"/>
              <a:ext cx="2522245" cy="651198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2311714"/>
            <a:ext cx="13563496" cy="3143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2D3192"/>
                </a:solidFill>
                <a:latin typeface="Lato Bold Italics"/>
              </a:rPr>
              <a:t>Скільки веселих гуся жили у бабусі?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3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Два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3" name="Два веселих гусі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1965436" y="9037175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538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  <p:bldLst>
      <p:bldP spid="3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4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918959" cy="5540564"/>
            <a:chOff x="0" y="0"/>
            <a:chExt cx="19891946" cy="7387418"/>
          </a:xfrm>
        </p:grpSpPr>
        <p:grpSp>
          <p:nvGrpSpPr>
            <p:cNvPr id="21" name="Group 21"/>
            <p:cNvGrpSpPr/>
            <p:nvPr/>
          </p:nvGrpSpPr>
          <p:grpSpPr>
            <a:xfrm>
              <a:off x="855013" y="870140"/>
              <a:ext cx="18540896" cy="6517278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702313" y="730440"/>
              <a:ext cx="18540896" cy="6517278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957" y="839789"/>
              <a:ext cx="2522245" cy="651198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434305" y="703892"/>
              <a:ext cx="2522245" cy="651198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1582137"/>
            <a:ext cx="13563496" cy="45250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40"/>
              </a:lnSpc>
              <a:spcBef>
                <a:spcPct val="0"/>
              </a:spcBef>
            </a:pPr>
            <a:r>
              <a:rPr lang="en-US" sz="8600">
                <a:solidFill>
                  <a:srgbClr val="2D3192"/>
                </a:solidFill>
                <a:latin typeface="Lato Bold Italics"/>
              </a:rPr>
              <a:t>Скільки разів підманювала дівчина хлопця в українській народній пісні? 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>
          <a:xfrm>
            <a:off x="13963514" y="6261999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3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Сім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3" name="Ти ж мене підманул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1846633" y="8986680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199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  <p:bldLst>
      <p:bldP spid="32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4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025193" y="848750"/>
            <a:ext cx="14918959" cy="5540564"/>
            <a:chOff x="0" y="0"/>
            <a:chExt cx="19891946" cy="7387418"/>
          </a:xfrm>
        </p:grpSpPr>
        <p:grpSp>
          <p:nvGrpSpPr>
            <p:cNvPr id="21" name="Group 21"/>
            <p:cNvGrpSpPr/>
            <p:nvPr/>
          </p:nvGrpSpPr>
          <p:grpSpPr>
            <a:xfrm>
              <a:off x="855013" y="870140"/>
              <a:ext cx="18540896" cy="6517278"/>
              <a:chOff x="0" y="0"/>
              <a:chExt cx="3662399" cy="128736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3E303F">
                  <a:alpha val="24706"/>
                </a:srgbClr>
              </a:solidFill>
              <a:ln>
                <a:noFill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702313" y="730440"/>
              <a:ext cx="18540896" cy="6517278"/>
              <a:chOff x="0" y="0"/>
              <a:chExt cx="3662399" cy="1287364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3662399" cy="1287364"/>
              </a:xfrm>
              <a:custGeom>
                <a:avLst/>
                <a:gdLst/>
                <a:ahLst/>
                <a:cxnLst/>
                <a:rect l="l" t="t" r="r" b="b"/>
                <a:pathLst>
                  <a:path w="3662399" h="1287364">
                    <a:moveTo>
                      <a:pt x="0" y="0"/>
                    </a:moveTo>
                    <a:lnTo>
                      <a:pt x="3662399" y="0"/>
                    </a:lnTo>
                    <a:lnTo>
                      <a:pt x="3662399" y="1287364"/>
                    </a:lnTo>
                    <a:lnTo>
                      <a:pt x="0" y="1287364"/>
                    </a:lnTo>
                    <a:close/>
                  </a:path>
                </a:pathLst>
              </a:custGeom>
              <a:solidFill>
                <a:srgbClr val="FCF2D3"/>
              </a:solidFill>
              <a:ln>
                <a:noFill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38100"/>
                <a:ext cx="812800" cy="8509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rcRect/>
            <a:stretch>
              <a:fillRect/>
            </a:stretch>
          </p:blipFill>
          <p:spPr>
            <a:xfrm rot="-2376565">
              <a:off x="-81957" y="839789"/>
              <a:ext cx="2522245" cy="651198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rcRect/>
            <a:stretch>
              <a:fillRect/>
            </a:stretch>
          </p:blipFill>
          <p:spPr>
            <a:xfrm rot="2264837" flipH="1" flipV="1">
              <a:off x="17434305" y="703892"/>
              <a:ext cx="2522245" cy="651198"/>
            </a:xfrm>
            <a:prstGeom prst="rect">
              <a:avLst/>
            </a:prstGeom>
          </p:spPr>
        </p:pic>
      </p:grpSp>
      <p:sp>
        <p:nvSpPr>
          <p:cNvPr id="29" name="TextBox 29"/>
          <p:cNvSpPr txBox="1"/>
          <p:nvPr/>
        </p:nvSpPr>
        <p:spPr>
          <a:xfrm>
            <a:off x="2702925" y="1582137"/>
            <a:ext cx="13563496" cy="45250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40"/>
              </a:lnSpc>
              <a:spcBef>
                <a:spcPct val="0"/>
              </a:spcBef>
            </a:pPr>
            <a:r>
              <a:rPr lang="en-US" sz="8600">
                <a:solidFill>
                  <a:srgbClr val="2D3192"/>
                </a:solidFill>
                <a:latin typeface="Lato Bold Italics"/>
              </a:rPr>
              <a:t>Яким кольором та чудом готовий стати хлопець з дозволу коханої дівчини?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>
          <a:xfrm>
            <a:off x="13092674" y="6354794"/>
            <a:ext cx="3716863" cy="3716863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3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430348" y="7499685"/>
            <a:ext cx="4883342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 smtClean="0">
                <a:solidFill>
                  <a:srgbClr val="FFFFFF"/>
                </a:solidFill>
              </a:rPr>
              <a:t>Восьмим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3" name="2638773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out="500"/>
                </p14:media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2209118" y="8877300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04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  <p:bldLst>
      <p:bldP spid="32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Швидке множення подумки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400" y="-1"/>
            <a:ext cx="18262600" cy="1027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889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1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4"/>
          <a:srcRect l="3661" t="10871" r="4047" b="1125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6078467" y="974215"/>
            <a:ext cx="2032280" cy="8046773"/>
            <a:chOff x="0" y="0"/>
            <a:chExt cx="2709707" cy="10729030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-747807"/>
              <a:ext cx="1192581" cy="2688195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63874"/>
              <a:ext cx="1192581" cy="2688195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2396096"/>
              <a:ext cx="1192581" cy="2688195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69318" y="4069667"/>
              <a:ext cx="1192581" cy="2688195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5681348"/>
              <a:ext cx="1192581" cy="2688195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7356529"/>
              <a:ext cx="1192581" cy="2688195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rcRect/>
            <a:stretch>
              <a:fillRect/>
            </a:stretch>
          </p:blipFill>
          <p:spPr>
            <a:xfrm rot="-5400000">
              <a:off x="747807" y="8788642"/>
              <a:ext cx="1192581" cy="2688195"/>
            </a:xfrm>
            <a:prstGeom prst="rect">
              <a:avLst/>
            </a:prstGeom>
          </p:spPr>
        </p:pic>
      </p:grpSp>
      <p:grpSp>
        <p:nvGrpSpPr>
          <p:cNvPr id="17" name="Group 17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34" name="Рисунок 33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185327" y="571500"/>
            <a:ext cx="15917346" cy="91160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3"/>
              </a:ext>
            </a:extLst>
          </a:blip>
          <a:srcRect/>
          <a:stretch>
            <a:fillRect/>
          </a:stretch>
        </p:blipFill>
        <p:spPr>
          <a:xfrm>
            <a:off x="516804" y="1069703"/>
            <a:ext cx="1023792" cy="8160659"/>
          </a:xfrm>
          <a:prstGeom prst="rect">
            <a:avLst/>
          </a:prstGeom>
        </p:spPr>
      </p:pic>
      <p:pic>
        <p:nvPicPr>
          <p:cNvPr id="35" name="muzika_nagrazhdenie_-_muzika_nagrazhdenie_(z2.fm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292943" y="962028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800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005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783" y="-33970"/>
            <a:ext cx="18308783" cy="10320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239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656</Words>
  <Application>Microsoft Office PowerPoint</Application>
  <PresentationFormat>Произвольный</PresentationFormat>
  <Paragraphs>110</Paragraphs>
  <Slides>62</Slides>
  <Notes>0</Notes>
  <HiddenSlides>0</HiddenSlides>
  <MMClips>11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62</vt:i4>
      </vt:variant>
    </vt:vector>
  </HeadingPairs>
  <TitlesOfParts>
    <vt:vector size="71" baseType="lpstr">
      <vt:lpstr>Lato Bold Italics</vt:lpstr>
      <vt:lpstr>Verdana</vt:lpstr>
      <vt:lpstr>More Sugar Thin</vt:lpstr>
      <vt:lpstr>Calibri</vt:lpstr>
      <vt:lpstr>Times New Roman</vt:lpstr>
      <vt:lpstr>Lato Bold</vt:lpstr>
      <vt:lpstr>Lato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List the things your students need to get ready before class. It can be a particula textbook, the accomplished homework due for the day, or any specific materials for the topic you're about to discuss. You can also match it with corresponding photos or</dc:title>
  <cp:lastModifiedBy>ПК</cp:lastModifiedBy>
  <cp:revision>14</cp:revision>
  <dcterms:created xsi:type="dcterms:W3CDTF">2006-08-16T00:00:00Z</dcterms:created>
  <dcterms:modified xsi:type="dcterms:W3CDTF">2023-04-27T06:43:26Z</dcterms:modified>
  <dc:identifier>DAFawITsmrs</dc:identifier>
</cp:coreProperties>
</file>