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1" r:id="rId4"/>
    <p:sldId id="262" r:id="rId5"/>
    <p:sldId id="263" r:id="rId6"/>
    <p:sldId id="258" r:id="rId7"/>
    <p:sldId id="264" r:id="rId8"/>
    <p:sldId id="260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Помірний стиль 1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8603FDC-E32A-4AB5-989C-0864C3EAD2B8}" styleName="Стиль із теми 2 –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Без стилю та сітки таблиці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Світлий стиль 1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876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990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3517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778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0960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9496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45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2485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860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6117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450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2A4D9-932E-44F3-8CDF-12A9BBE13DA7}" type="datetimeFigureOut">
              <a:rPr lang="uk-UA" smtClean="0"/>
              <a:t>24.11.2023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2EF5B-89F9-4743-851D-E6385C5709E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061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5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362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1591"/>
            <a:ext cx="9144000" cy="64024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088"/>
            <a:ext cx="9144000" cy="462503"/>
          </a:xfrm>
        </p:spPr>
        <p:txBody>
          <a:bodyPr>
            <a:normAutofit fontScale="90000"/>
          </a:bodyPr>
          <a:lstStyle/>
          <a:p>
            <a:r>
              <a:rPr lang="uk-UA" b="1" spc="1000" dirty="0" smtClean="0"/>
              <a:t>РАУНД 1</a:t>
            </a:r>
            <a:endParaRPr lang="uk-UA" b="1" spc="10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8704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38132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-15493"/>
            <a:ext cx="9144000" cy="636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spc="1000" dirty="0" smtClean="0"/>
              <a:t>РАУНД 2</a:t>
            </a:r>
            <a:endParaRPr lang="uk-UA" b="1" spc="1000" dirty="0"/>
          </a:p>
        </p:txBody>
      </p:sp>
    </p:spTree>
    <p:extLst>
      <p:ext uri="{BB962C8B-B14F-4D97-AF65-F5344CB8AC3E}">
        <p14:creationId xmlns:p14="http://schemas.microsoft.com/office/powerpoint/2010/main" val="1431708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-15493"/>
            <a:ext cx="9144000" cy="636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spc="1000" dirty="0" smtClean="0"/>
              <a:t>РАУНД 3</a:t>
            </a:r>
            <a:endParaRPr lang="uk-UA" b="1" spc="1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587"/>
            <a:ext cx="9144000" cy="640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32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-15493"/>
            <a:ext cx="9144000" cy="636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spc="1000" dirty="0" smtClean="0"/>
              <a:t>РАУНД 4</a:t>
            </a:r>
            <a:endParaRPr lang="uk-UA" b="1" spc="1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587"/>
            <a:ext cx="9144000" cy="640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81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341"/>
          <a:stretch/>
        </p:blipFill>
        <p:spPr>
          <a:xfrm>
            <a:off x="-1184" y="620686"/>
            <a:ext cx="9145184" cy="5933843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-15493"/>
            <a:ext cx="9144000" cy="636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spc="1000" dirty="0" smtClean="0"/>
              <a:t>ФІНАЛ</a:t>
            </a:r>
            <a:endParaRPr lang="uk-UA" b="1" spc="1000" dirty="0"/>
          </a:p>
        </p:txBody>
      </p:sp>
    </p:spTree>
    <p:extLst>
      <p:ext uri="{BB962C8B-B14F-4D97-AF65-F5344CB8AC3E}">
        <p14:creationId xmlns:p14="http://schemas.microsoft.com/office/powerpoint/2010/main" val="168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792088"/>
              </p:ext>
            </p:extLst>
          </p:nvPr>
        </p:nvGraphicFramePr>
        <p:xfrm>
          <a:off x="29498" y="-2"/>
          <a:ext cx="9143999" cy="6858001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9143999"/>
              </a:tblGrid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b="1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яка захистила дисертацію на звання кандидата фізико–математичних наук</a:t>
                      </a:r>
                      <a:endParaRPr lang="uk-UA" sz="2200" b="1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Син цієї людини закінчив механіко–математичний факультет і працює програмістом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яка переконана, що гармонія присутня в математиці і в мистецтві музики, яка очищує душу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котра у дитинстві захоплювалася живописом, поезією, спочатку погано вчилася, та потім цікавилася технікою і математикою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що відкрила для себе красу точних математичних законів, стіни й підлога в її кімнаті були списані формулами 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1220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яка закінчила школу із золотою медаллю. в 16 років, зайняла друге місце в Україні на захисті наукових робіт у Малій Академії </a:t>
                      </a:r>
                      <a:r>
                        <a:rPr lang="uk-UA" sz="2200" cap="none" spc="0" dirty="0" smtClean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наук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Про кар'єру вченого і технічну освіту мріяла ця людина з дитинства. Працювала в напрямку радіотехніки (космічні апарати, оборонка...)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  <a:tr h="805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uk-UA" sz="2200" cap="none" spc="0" dirty="0">
                          <a:ln w="19050" cmpd="sng">
                            <a:noFill/>
                            <a:prstDash val="solid"/>
                          </a:ln>
                          <a:effectLst/>
                          <a:hlinkClick r:id="rId2" action="ppaction://hlinksldjump"/>
                        </a:rPr>
                        <a:t>Людина, яка вміє добре рахувати гроші, адже працювала в Ощадбанку касиром, пізніше – бухгалтером</a:t>
                      </a:r>
                      <a:endParaRPr lang="uk-UA" sz="2200" b="0" cap="none" spc="0" dirty="0">
                        <a:ln w="19050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/>
                        <a:latin typeface="Arial Black" pitchFamily="34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251" marR="6325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51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7" y="207651"/>
            <a:ext cx="9125843" cy="6389701"/>
          </a:xfrm>
        </p:spPr>
      </p:pic>
    </p:spTree>
    <p:extLst>
      <p:ext uri="{BB962C8B-B14F-4D97-AF65-F5344CB8AC3E}">
        <p14:creationId xmlns:p14="http://schemas.microsoft.com/office/powerpoint/2010/main" val="161067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151</Words>
  <Application>Microsoft Office PowerPoint</Application>
  <PresentationFormat>Екран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9" baseType="lpstr">
      <vt:lpstr>Тема Office</vt:lpstr>
      <vt:lpstr>Презентація PowerPoint</vt:lpstr>
      <vt:lpstr>РАУНД 1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admin</cp:lastModifiedBy>
  <cp:revision>4</cp:revision>
  <dcterms:created xsi:type="dcterms:W3CDTF">2023-11-24T16:53:23Z</dcterms:created>
  <dcterms:modified xsi:type="dcterms:W3CDTF">2023-11-24T17:34:05Z</dcterms:modified>
</cp:coreProperties>
</file>