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7" r:id="rId5"/>
    <p:sldId id="275" r:id="rId6"/>
    <p:sldId id="278" r:id="rId7"/>
    <p:sldId id="279" r:id="rId8"/>
    <p:sldId id="280" r:id="rId9"/>
    <p:sldId id="258" r:id="rId10"/>
    <p:sldId id="266" r:id="rId11"/>
    <p:sldId id="259" r:id="rId12"/>
    <p:sldId id="268" r:id="rId13"/>
    <p:sldId id="267" r:id="rId14"/>
    <p:sldId id="269" r:id="rId15"/>
    <p:sldId id="260" r:id="rId16"/>
    <p:sldId id="272" r:id="rId17"/>
    <p:sldId id="261" r:id="rId18"/>
    <p:sldId id="281" r:id="rId19"/>
    <p:sldId id="262" r:id="rId20"/>
    <p:sldId id="282" r:id="rId21"/>
    <p:sldId id="283" r:id="rId22"/>
    <p:sldId id="284" r:id="rId23"/>
    <p:sldId id="286" r:id="rId24"/>
    <p:sldId id="285" r:id="rId25"/>
    <p:sldId id="287" r:id="rId26"/>
    <p:sldId id="288" r:id="rId27"/>
    <p:sldId id="271" r:id="rId28"/>
    <p:sldId id="270" r:id="rId29"/>
    <p:sldId id="273" r:id="rId30"/>
    <p:sldId id="274" r:id="rId31"/>
    <p:sldId id="265" r:id="rId32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800B"/>
    <a:srgbClr val="B5780B"/>
    <a:srgbClr val="A8E1EA"/>
    <a:srgbClr val="DEB4D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CE6AB6-133C-453F-A3F0-A67DE37625DC}" type="doc">
      <dgm:prSet loTypeId="urn:microsoft.com/office/officeart/2005/8/layout/radial1" loCatId="relationship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C8D4285E-9786-4DA7-9C9C-DBC7F0CC0B61}">
      <dgm:prSet phldrT="[Текст]" custT="1"/>
      <dgm:spPr/>
      <dgm:t>
        <a:bodyPr/>
        <a:lstStyle/>
        <a:p>
          <a:r>
            <a:rPr lang="uk-UA" sz="2000" b="1" dirty="0">
              <a:solidFill>
                <a:srgbClr val="002060"/>
              </a:solidFill>
            </a:rPr>
            <a:t>Психологічна </a:t>
          </a:r>
          <a:endParaRPr lang="ru-RU" sz="2000" b="1" dirty="0">
            <a:solidFill>
              <a:srgbClr val="002060"/>
            </a:solidFill>
          </a:endParaRPr>
        </a:p>
      </dgm:t>
    </dgm:pt>
    <dgm:pt modelId="{0B7BF204-74AB-4DCA-9E28-FE817462AF45}" type="parTrans" cxnId="{8E3520AB-EA79-4DB4-B670-917D2A0D2C96}">
      <dgm:prSet/>
      <dgm:spPr/>
      <dgm:t>
        <a:bodyPr/>
        <a:lstStyle/>
        <a:p>
          <a:endParaRPr lang="ru-RU"/>
        </a:p>
      </dgm:t>
    </dgm:pt>
    <dgm:pt modelId="{1E449C20-8147-4ED1-A878-99A476FF48D2}" type="sibTrans" cxnId="{8E3520AB-EA79-4DB4-B670-917D2A0D2C96}">
      <dgm:prSet/>
      <dgm:spPr/>
      <dgm:t>
        <a:bodyPr/>
        <a:lstStyle/>
        <a:p>
          <a:endParaRPr lang="ru-RU"/>
        </a:p>
      </dgm:t>
    </dgm:pt>
    <dgm:pt modelId="{1B4F0ECB-376B-4261-8F2F-E6E5791290DB}">
      <dgm:prSet phldrT="[Текст]" custT="1"/>
      <dgm:spPr>
        <a:solidFill>
          <a:srgbClr val="00B050"/>
        </a:solidFill>
      </dgm:spPr>
      <dgm:t>
        <a:bodyPr/>
        <a:lstStyle/>
        <a:p>
          <a:pPr rtl="0"/>
          <a:r>
            <a:rPr kumimoji="0" lang="uk-UA" sz="16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Збільшення часу перебування в Інтернеті</a:t>
          </a:r>
          <a:endParaRPr lang="ru-RU" sz="1600" dirty="0">
            <a:solidFill>
              <a:srgbClr val="002060"/>
            </a:solidFill>
          </a:endParaRPr>
        </a:p>
      </dgm:t>
    </dgm:pt>
    <dgm:pt modelId="{B7D8D1EA-83F2-4556-827D-C999D68D4039}" type="parTrans" cxnId="{BDE5577B-43EA-4A9B-8DA1-5ACEC345FEBA}">
      <dgm:prSet/>
      <dgm:spPr/>
      <dgm:t>
        <a:bodyPr/>
        <a:lstStyle/>
        <a:p>
          <a:endParaRPr lang="ru-RU"/>
        </a:p>
      </dgm:t>
    </dgm:pt>
    <dgm:pt modelId="{E13519D7-6A19-4C19-B420-AC508E3BD6D2}" type="sibTrans" cxnId="{BDE5577B-43EA-4A9B-8DA1-5ACEC345FEBA}">
      <dgm:prSet/>
      <dgm:spPr/>
      <dgm:t>
        <a:bodyPr/>
        <a:lstStyle/>
        <a:p>
          <a:endParaRPr lang="ru-RU"/>
        </a:p>
      </dgm:t>
    </dgm:pt>
    <dgm:pt modelId="{1423799D-06E9-4F9D-B7E1-A91582B6DA57}">
      <dgm:prSet phldrT="[Текст]"/>
      <dgm:spPr>
        <a:solidFill>
          <a:srgbClr val="FF0000"/>
        </a:solidFill>
      </dgm:spPr>
      <dgm:t>
        <a:bodyPr/>
        <a:lstStyle/>
        <a:p>
          <a:r>
            <a:rPr lang="uk-UA" b="1" dirty="0">
              <a:solidFill>
                <a:srgbClr val="002060"/>
              </a:solidFill>
            </a:rPr>
            <a:t>Ризик</a:t>
          </a:r>
          <a:r>
            <a:rPr lang="uk-UA" dirty="0">
              <a:solidFill>
                <a:srgbClr val="002060"/>
              </a:solidFill>
            </a:rPr>
            <a:t> </a:t>
          </a:r>
          <a:r>
            <a:rPr kumimoji="0" lang="ru-RU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втрати</a:t>
          </a:r>
          <a:r>
            <a:rPr kumimoji="0" lang="ru-RU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r>
            <a:rPr kumimoji="0" lang="ru-RU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соціальних</a:t>
          </a:r>
          <a:r>
            <a:rPr kumimoji="0" lang="ru-RU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r>
            <a:rPr kumimoji="0" lang="ru-RU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зв</a:t>
          </a:r>
          <a:r>
            <a:rPr kumimoji="0" lang="ru-RU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Arial Black" pitchFamily="34" charset="0"/>
              <a:ea typeface="Times New Roman" pitchFamily="18" charset="0"/>
              <a:cs typeface="Helvetica"/>
            </a:rPr>
            <a:t>‛</a:t>
          </a:r>
          <a:r>
            <a:rPr kumimoji="0" lang="ru-RU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язків</a:t>
          </a:r>
          <a:r>
            <a:rPr kumimoji="0" lang="ru-RU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та </a:t>
          </a:r>
          <a:r>
            <a:rPr kumimoji="0" lang="ru-RU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життєвих</a:t>
          </a:r>
          <a:r>
            <a:rPr kumimoji="0" lang="ru-RU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r>
            <a:rPr kumimoji="0" lang="ru-RU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інтересів</a:t>
          </a:r>
          <a:r>
            <a:rPr kumimoji="0" lang="ru-RU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endParaRPr lang="ru-RU" dirty="0">
            <a:solidFill>
              <a:srgbClr val="002060"/>
            </a:solidFill>
          </a:endParaRPr>
        </a:p>
      </dgm:t>
    </dgm:pt>
    <dgm:pt modelId="{D7BC239B-4266-4B8C-8C6F-541BC0608346}" type="parTrans" cxnId="{78540F4C-BB4F-4766-BFBD-3405157D4BD4}">
      <dgm:prSet/>
      <dgm:spPr/>
      <dgm:t>
        <a:bodyPr/>
        <a:lstStyle/>
        <a:p>
          <a:endParaRPr lang="ru-RU"/>
        </a:p>
      </dgm:t>
    </dgm:pt>
    <dgm:pt modelId="{EC6ABB78-4FEB-4A36-BF07-E8100EFD9185}" type="sibTrans" cxnId="{78540F4C-BB4F-4766-BFBD-3405157D4BD4}">
      <dgm:prSet/>
      <dgm:spPr/>
      <dgm:t>
        <a:bodyPr/>
        <a:lstStyle/>
        <a:p>
          <a:endParaRPr lang="ru-RU"/>
        </a:p>
      </dgm:t>
    </dgm:pt>
    <dgm:pt modelId="{55DC3E13-6BEA-4BEB-80B3-00CDE5CCF117}">
      <dgm:prSet phldrT="[Текст]" custT="1"/>
      <dgm:spPr/>
      <dgm:t>
        <a:bodyPr/>
        <a:lstStyle/>
        <a:p>
          <a:r>
            <a:rPr lang="uk-UA" sz="1400" b="1" dirty="0">
              <a:solidFill>
                <a:srgbClr val="002060"/>
              </a:solidFill>
            </a:rPr>
            <a:t>Брехливість</a:t>
          </a:r>
          <a:r>
            <a:rPr lang="uk-UA" sz="1400" dirty="0">
              <a:solidFill>
                <a:srgbClr val="002060"/>
              </a:solidFill>
            </a:rPr>
            <a:t> </a:t>
          </a:r>
          <a:r>
            <a:rPr kumimoji="0" lang="ru-RU" sz="14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у </a:t>
          </a:r>
          <a:r>
            <a:rPr kumimoji="0" lang="ru-RU" sz="1400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відношеннях</a:t>
          </a:r>
          <a:r>
            <a:rPr kumimoji="0" lang="ru-RU" sz="14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з батьками, педагогами, з метою </a:t>
          </a:r>
          <a:r>
            <a:rPr kumimoji="0" lang="ru-RU" sz="1400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приховати</a:t>
          </a:r>
          <a:r>
            <a:rPr kumimoji="0" lang="ru-RU" sz="14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r>
            <a:rPr kumimoji="0" lang="ru-RU" sz="1400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захоплення</a:t>
          </a:r>
          <a:r>
            <a:rPr kumimoji="0" lang="ru-RU" sz="14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r>
            <a:rPr kumimoji="0" lang="ru-RU" sz="1400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Інтернетом</a:t>
          </a:r>
          <a:r>
            <a:rPr kumimoji="0" lang="ru-RU" sz="14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endParaRPr lang="ru-RU" sz="1400" dirty="0">
            <a:solidFill>
              <a:srgbClr val="002060"/>
            </a:solidFill>
          </a:endParaRPr>
        </a:p>
      </dgm:t>
    </dgm:pt>
    <dgm:pt modelId="{348B54B4-55F5-4278-8986-2A92C1212138}" type="parTrans" cxnId="{9967C927-1830-4F13-82BA-83555956FF72}">
      <dgm:prSet/>
      <dgm:spPr/>
      <dgm:t>
        <a:bodyPr/>
        <a:lstStyle/>
        <a:p>
          <a:endParaRPr lang="ru-RU"/>
        </a:p>
      </dgm:t>
    </dgm:pt>
    <dgm:pt modelId="{68E4950A-80BB-48A2-91F3-69E5E3ED178D}" type="sibTrans" cxnId="{9967C927-1830-4F13-82BA-83555956FF72}">
      <dgm:prSet/>
      <dgm:spPr/>
      <dgm:t>
        <a:bodyPr/>
        <a:lstStyle/>
        <a:p>
          <a:endParaRPr lang="ru-RU"/>
        </a:p>
      </dgm:t>
    </dgm:pt>
    <dgm:pt modelId="{DD85D708-CF9C-4FB6-B009-DD09CE41C50A}">
      <dgm:prSet phldrT="[Текст]" phldr="1"/>
      <dgm:spPr/>
      <dgm:t>
        <a:bodyPr/>
        <a:lstStyle/>
        <a:p>
          <a:endParaRPr lang="ru-RU" dirty="0"/>
        </a:p>
      </dgm:t>
    </dgm:pt>
    <dgm:pt modelId="{4EC2CD26-BF6A-46AA-AE1A-9D94818102C0}" type="parTrans" cxnId="{90989290-35BD-498C-A933-159556AC75CA}">
      <dgm:prSet/>
      <dgm:spPr/>
      <dgm:t>
        <a:bodyPr/>
        <a:lstStyle/>
        <a:p>
          <a:endParaRPr lang="ru-RU"/>
        </a:p>
      </dgm:t>
    </dgm:pt>
    <dgm:pt modelId="{83520D4D-D866-42BD-97AC-51A8D8DC493B}" type="sibTrans" cxnId="{90989290-35BD-498C-A933-159556AC75CA}">
      <dgm:prSet/>
      <dgm:spPr/>
      <dgm:t>
        <a:bodyPr/>
        <a:lstStyle/>
        <a:p>
          <a:endParaRPr lang="ru-RU"/>
        </a:p>
      </dgm:t>
    </dgm:pt>
    <dgm:pt modelId="{E8C6EABE-F588-499A-8149-A883815EEF4B}">
      <dgm:prSet/>
      <dgm:spPr/>
      <dgm:t>
        <a:bodyPr/>
        <a:lstStyle/>
        <a:p>
          <a:endParaRPr lang="ru-RU"/>
        </a:p>
      </dgm:t>
    </dgm:pt>
    <dgm:pt modelId="{44FE5ADF-DEB2-41F4-A084-871F44F515B0}" type="parTrans" cxnId="{58CD4C50-3B40-4193-9824-589DF6AC0731}">
      <dgm:prSet/>
      <dgm:spPr/>
      <dgm:t>
        <a:bodyPr/>
        <a:lstStyle/>
        <a:p>
          <a:endParaRPr lang="ru-RU"/>
        </a:p>
      </dgm:t>
    </dgm:pt>
    <dgm:pt modelId="{73658669-74CE-427D-9534-618CF8A82FAD}" type="sibTrans" cxnId="{58CD4C50-3B40-4193-9824-589DF6AC0731}">
      <dgm:prSet/>
      <dgm:spPr/>
      <dgm:t>
        <a:bodyPr/>
        <a:lstStyle/>
        <a:p>
          <a:endParaRPr lang="ru-RU"/>
        </a:p>
      </dgm:t>
    </dgm:pt>
    <dgm:pt modelId="{0831D09C-28E1-441A-8062-E7E84D017666}">
      <dgm:prSet/>
      <dgm:spPr/>
      <dgm:t>
        <a:bodyPr/>
        <a:lstStyle/>
        <a:p>
          <a:endParaRPr lang="ru-RU"/>
        </a:p>
      </dgm:t>
    </dgm:pt>
    <dgm:pt modelId="{423004C2-6384-4F94-98AB-A0836F3723F5}" type="parTrans" cxnId="{A0F3ED78-0E3D-47DE-A18A-F629DCEE91C1}">
      <dgm:prSet/>
      <dgm:spPr/>
      <dgm:t>
        <a:bodyPr/>
        <a:lstStyle/>
        <a:p>
          <a:endParaRPr lang="ru-RU"/>
        </a:p>
      </dgm:t>
    </dgm:pt>
    <dgm:pt modelId="{A3BB9B90-7063-4156-8EE4-737AE648573B}" type="sibTrans" cxnId="{A0F3ED78-0E3D-47DE-A18A-F629DCEE91C1}">
      <dgm:prSet/>
      <dgm:spPr/>
      <dgm:t>
        <a:bodyPr/>
        <a:lstStyle/>
        <a:p>
          <a:endParaRPr lang="ru-RU"/>
        </a:p>
      </dgm:t>
    </dgm:pt>
    <dgm:pt modelId="{DA5AE44F-BF54-4975-82D6-87F9E7346923}">
      <dgm:prSet/>
      <dgm:spPr/>
      <dgm:t>
        <a:bodyPr/>
        <a:lstStyle/>
        <a:p>
          <a:pPr rtl="0"/>
          <a:r>
            <a:rPr kumimoji="0" lang="uk-UA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Втомленість,  в</a:t>
          </a:r>
          <a:r>
            <a:rPr kumimoji="0" lang="en-US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`</a:t>
          </a:r>
          <a:r>
            <a:rPr kumimoji="0" lang="uk-UA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ялість</a:t>
          </a:r>
          <a:r>
            <a:rPr kumimoji="0" lang="uk-UA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,  депресія</a:t>
          </a:r>
          <a:endParaRPr lang="ru-RU" dirty="0">
            <a:solidFill>
              <a:srgbClr val="002060"/>
            </a:solidFill>
          </a:endParaRPr>
        </a:p>
      </dgm:t>
    </dgm:pt>
    <dgm:pt modelId="{2F8AA77E-AB5B-476C-B321-9951540ED6AA}" type="parTrans" cxnId="{31B01394-0413-4B48-A039-491E98507613}">
      <dgm:prSet/>
      <dgm:spPr/>
      <dgm:t>
        <a:bodyPr/>
        <a:lstStyle/>
        <a:p>
          <a:endParaRPr lang="ru-RU"/>
        </a:p>
      </dgm:t>
    </dgm:pt>
    <dgm:pt modelId="{4DA8774A-5EE6-474E-A73E-2029675E347A}" type="sibTrans" cxnId="{31B01394-0413-4B48-A039-491E98507613}">
      <dgm:prSet/>
      <dgm:spPr/>
      <dgm:t>
        <a:bodyPr/>
        <a:lstStyle/>
        <a:p>
          <a:endParaRPr lang="ru-RU"/>
        </a:p>
      </dgm:t>
    </dgm:pt>
    <dgm:pt modelId="{8F5D7196-68C9-42CB-8151-4B8E121D9860}">
      <dgm:prSet/>
      <dgm:spPr/>
      <dgm:t>
        <a:bodyPr/>
        <a:lstStyle/>
        <a:p>
          <a:pPr rtl="0"/>
          <a:r>
            <a:rPr kumimoji="0" lang="uk-UA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Ейфорія під час перебування в Інтернеті</a:t>
          </a:r>
          <a:endParaRPr kumimoji="0" lang="ru-RU" b="1" i="0" u="none" strike="noStrike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gm:t>
    </dgm:pt>
    <dgm:pt modelId="{572F9B6E-A08D-4E6D-BEC5-E222B7EB9588}" type="parTrans" cxnId="{CC41A845-1DF0-44C7-BCDD-82979887ED0C}">
      <dgm:prSet/>
      <dgm:spPr/>
      <dgm:t>
        <a:bodyPr/>
        <a:lstStyle/>
        <a:p>
          <a:endParaRPr lang="ru-RU"/>
        </a:p>
      </dgm:t>
    </dgm:pt>
    <dgm:pt modelId="{85B144DF-7196-4436-B5FE-F8D582924775}" type="sibTrans" cxnId="{CC41A845-1DF0-44C7-BCDD-82979887ED0C}">
      <dgm:prSet/>
      <dgm:spPr/>
      <dgm:t>
        <a:bodyPr/>
        <a:lstStyle/>
        <a:p>
          <a:endParaRPr lang="ru-RU"/>
        </a:p>
      </dgm:t>
    </dgm:pt>
    <dgm:pt modelId="{E70F310A-862B-42B5-8B04-CFCBF3700761}">
      <dgm:prSet/>
      <dgm:spPr/>
      <dgm:t>
        <a:bodyPr/>
        <a:lstStyle/>
        <a:p>
          <a:pPr rtl="0"/>
          <a:r>
            <a:rPr kumimoji="0" lang="uk-UA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Очікування сеансу Інтернету</a:t>
          </a:r>
          <a:endParaRPr lang="ru-RU" dirty="0">
            <a:solidFill>
              <a:srgbClr val="002060"/>
            </a:solidFill>
          </a:endParaRPr>
        </a:p>
      </dgm:t>
    </dgm:pt>
    <dgm:pt modelId="{2F9130AB-B385-4211-B819-E47CA8B938AD}" type="parTrans" cxnId="{E450F74E-AB7B-4A2D-B51C-7078618AF5D0}">
      <dgm:prSet/>
      <dgm:spPr/>
      <dgm:t>
        <a:bodyPr/>
        <a:lstStyle/>
        <a:p>
          <a:endParaRPr lang="ru-RU"/>
        </a:p>
      </dgm:t>
    </dgm:pt>
    <dgm:pt modelId="{84BC6AA6-2CED-45D0-89A8-E1AABD143313}" type="sibTrans" cxnId="{E450F74E-AB7B-4A2D-B51C-7078618AF5D0}">
      <dgm:prSet/>
      <dgm:spPr/>
      <dgm:t>
        <a:bodyPr/>
        <a:lstStyle/>
        <a:p>
          <a:endParaRPr lang="ru-RU"/>
        </a:p>
      </dgm:t>
    </dgm:pt>
    <dgm:pt modelId="{41728359-1818-47BF-B806-B3D0C6DA9692}" type="pres">
      <dgm:prSet presAssocID="{C3CE6AB6-133C-453F-A3F0-A67DE37625DC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25A50A0-911E-4B37-AE15-FA119E521EA8}" type="pres">
      <dgm:prSet presAssocID="{C8D4285E-9786-4DA7-9C9C-DBC7F0CC0B61}" presName="centerShape" presStyleLbl="node0" presStyleIdx="0" presStyleCnt="1" custScaleX="143323" custScaleY="133833" custLinFactNeighborX="634" custLinFactNeighborY="0"/>
      <dgm:spPr/>
    </dgm:pt>
    <dgm:pt modelId="{830FEEEB-F652-4861-A633-0B78CB9B0743}" type="pres">
      <dgm:prSet presAssocID="{B7D8D1EA-83F2-4556-827D-C999D68D4039}" presName="Name9" presStyleLbl="parChTrans1D2" presStyleIdx="0" presStyleCnt="6"/>
      <dgm:spPr/>
    </dgm:pt>
    <dgm:pt modelId="{46449266-7F2B-4624-931A-813D8CFC9AC5}" type="pres">
      <dgm:prSet presAssocID="{B7D8D1EA-83F2-4556-827D-C999D68D4039}" presName="connTx" presStyleLbl="parChTrans1D2" presStyleIdx="0" presStyleCnt="6"/>
      <dgm:spPr/>
    </dgm:pt>
    <dgm:pt modelId="{C114D800-23AB-4C1E-8F54-2E444F8A2FEF}" type="pres">
      <dgm:prSet presAssocID="{1B4F0ECB-376B-4261-8F2F-E6E5791290DB}" presName="node" presStyleLbl="node1" presStyleIdx="0" presStyleCnt="6" custScaleX="122442" custScaleY="113558" custRadScaleRad="110363">
        <dgm:presLayoutVars>
          <dgm:bulletEnabled val="1"/>
        </dgm:presLayoutVars>
      </dgm:prSet>
      <dgm:spPr/>
    </dgm:pt>
    <dgm:pt modelId="{62F74473-9471-492C-A8B4-291F03C4D72E}" type="pres">
      <dgm:prSet presAssocID="{D7BC239B-4266-4B8C-8C6F-541BC0608346}" presName="Name9" presStyleLbl="parChTrans1D2" presStyleIdx="1" presStyleCnt="6"/>
      <dgm:spPr/>
    </dgm:pt>
    <dgm:pt modelId="{58FC0E1A-7F2B-4CC9-9336-6F0881A51380}" type="pres">
      <dgm:prSet presAssocID="{D7BC239B-4266-4B8C-8C6F-541BC0608346}" presName="connTx" presStyleLbl="parChTrans1D2" presStyleIdx="1" presStyleCnt="6"/>
      <dgm:spPr/>
    </dgm:pt>
    <dgm:pt modelId="{FCE3767D-BE17-4443-9DCE-66B68A984774}" type="pres">
      <dgm:prSet presAssocID="{1423799D-06E9-4F9D-B7E1-A91582B6DA57}" presName="node" presStyleLbl="node1" presStyleIdx="1" presStyleCnt="6" custScaleX="123951" custScaleY="119138" custRadScaleRad="120585" custRadScaleInc="-2518">
        <dgm:presLayoutVars>
          <dgm:bulletEnabled val="1"/>
        </dgm:presLayoutVars>
      </dgm:prSet>
      <dgm:spPr/>
    </dgm:pt>
    <dgm:pt modelId="{854E2746-D0EB-42C9-BA11-563437139EF1}" type="pres">
      <dgm:prSet presAssocID="{2F8AA77E-AB5B-476C-B321-9951540ED6AA}" presName="Name9" presStyleLbl="parChTrans1D2" presStyleIdx="2" presStyleCnt="6"/>
      <dgm:spPr/>
    </dgm:pt>
    <dgm:pt modelId="{12963157-AB12-44B7-B441-C3BBCE1A6146}" type="pres">
      <dgm:prSet presAssocID="{2F8AA77E-AB5B-476C-B321-9951540ED6AA}" presName="connTx" presStyleLbl="parChTrans1D2" presStyleIdx="2" presStyleCnt="6"/>
      <dgm:spPr/>
    </dgm:pt>
    <dgm:pt modelId="{8E959A55-A0F8-4628-8793-4EA19E8656F1}" type="pres">
      <dgm:prSet presAssocID="{DA5AE44F-BF54-4975-82D6-87F9E7346923}" presName="node" presStyleLbl="node1" presStyleIdx="2" presStyleCnt="6" custScaleX="123687" custScaleY="111603" custRadScaleRad="126670" custRadScaleInc="-1128">
        <dgm:presLayoutVars>
          <dgm:bulletEnabled val="1"/>
        </dgm:presLayoutVars>
      </dgm:prSet>
      <dgm:spPr/>
    </dgm:pt>
    <dgm:pt modelId="{81FBCCCB-0F7A-465B-88F8-BA16853CE06B}" type="pres">
      <dgm:prSet presAssocID="{2F9130AB-B385-4211-B819-E47CA8B938AD}" presName="Name9" presStyleLbl="parChTrans1D2" presStyleIdx="3" presStyleCnt="6"/>
      <dgm:spPr/>
    </dgm:pt>
    <dgm:pt modelId="{D2B464CF-2419-45D1-A5D9-286593141EB0}" type="pres">
      <dgm:prSet presAssocID="{2F9130AB-B385-4211-B819-E47CA8B938AD}" presName="connTx" presStyleLbl="parChTrans1D2" presStyleIdx="3" presStyleCnt="6"/>
      <dgm:spPr/>
    </dgm:pt>
    <dgm:pt modelId="{8B4B1771-1B53-4EC8-BE49-CB578A2BABC8}" type="pres">
      <dgm:prSet presAssocID="{E70F310A-862B-42B5-8B04-CFCBF3700761}" presName="node" presStyleLbl="node1" presStyleIdx="3" presStyleCnt="6" custScaleX="123799" custScaleY="119572" custRadScaleRad="105711" custRadScaleInc="-1146">
        <dgm:presLayoutVars>
          <dgm:bulletEnabled val="1"/>
        </dgm:presLayoutVars>
      </dgm:prSet>
      <dgm:spPr/>
    </dgm:pt>
    <dgm:pt modelId="{B91E8C82-A3D0-4162-8928-8A2C047F35C6}" type="pres">
      <dgm:prSet presAssocID="{572F9B6E-A08D-4E6D-BEC5-E222B7EB9588}" presName="Name9" presStyleLbl="parChTrans1D2" presStyleIdx="4" presStyleCnt="6"/>
      <dgm:spPr/>
    </dgm:pt>
    <dgm:pt modelId="{1523B42E-B8C6-4FF3-8054-6F04A39FC83A}" type="pres">
      <dgm:prSet presAssocID="{572F9B6E-A08D-4E6D-BEC5-E222B7EB9588}" presName="connTx" presStyleLbl="parChTrans1D2" presStyleIdx="4" presStyleCnt="6"/>
      <dgm:spPr/>
    </dgm:pt>
    <dgm:pt modelId="{A4540657-B9DB-4B99-AE58-99F263B146AD}" type="pres">
      <dgm:prSet presAssocID="{8F5D7196-68C9-42CB-8151-4B8E121D9860}" presName="node" presStyleLbl="node1" presStyleIdx="4" presStyleCnt="6" custScaleX="127627" custScaleY="119438" custRadScaleRad="116208" custRadScaleInc="-269">
        <dgm:presLayoutVars>
          <dgm:bulletEnabled val="1"/>
        </dgm:presLayoutVars>
      </dgm:prSet>
      <dgm:spPr/>
    </dgm:pt>
    <dgm:pt modelId="{D8D539CE-59D5-4868-A5D9-9C9632DB688F}" type="pres">
      <dgm:prSet presAssocID="{348B54B4-55F5-4278-8986-2A92C1212138}" presName="Name9" presStyleLbl="parChTrans1D2" presStyleIdx="5" presStyleCnt="6"/>
      <dgm:spPr/>
    </dgm:pt>
    <dgm:pt modelId="{7C11A44E-FEC5-4C95-B712-CB60617289CF}" type="pres">
      <dgm:prSet presAssocID="{348B54B4-55F5-4278-8986-2A92C1212138}" presName="connTx" presStyleLbl="parChTrans1D2" presStyleIdx="5" presStyleCnt="6"/>
      <dgm:spPr/>
    </dgm:pt>
    <dgm:pt modelId="{3B254E7F-FB9D-47C2-96FC-0393669775D2}" type="pres">
      <dgm:prSet presAssocID="{55DC3E13-6BEA-4BEB-80B3-00CDE5CCF117}" presName="node" presStyleLbl="node1" presStyleIdx="5" presStyleCnt="6" custScaleX="118551" custScaleY="112522" custRadScaleRad="120445" custRadScaleInc="-4309">
        <dgm:presLayoutVars>
          <dgm:bulletEnabled val="1"/>
        </dgm:presLayoutVars>
      </dgm:prSet>
      <dgm:spPr/>
    </dgm:pt>
  </dgm:ptLst>
  <dgm:cxnLst>
    <dgm:cxn modelId="{6188590B-E236-41A6-A581-B396B8478178}" type="presOf" srcId="{572F9B6E-A08D-4E6D-BEC5-E222B7EB9588}" destId="{1523B42E-B8C6-4FF3-8054-6F04A39FC83A}" srcOrd="1" destOrd="0" presId="urn:microsoft.com/office/officeart/2005/8/layout/radial1"/>
    <dgm:cxn modelId="{6C7D1927-99A3-489C-B935-1693673FDD91}" type="presOf" srcId="{E70F310A-862B-42B5-8B04-CFCBF3700761}" destId="{8B4B1771-1B53-4EC8-BE49-CB578A2BABC8}" srcOrd="0" destOrd="0" presId="urn:microsoft.com/office/officeart/2005/8/layout/radial1"/>
    <dgm:cxn modelId="{9967C927-1830-4F13-82BA-83555956FF72}" srcId="{C8D4285E-9786-4DA7-9C9C-DBC7F0CC0B61}" destId="{55DC3E13-6BEA-4BEB-80B3-00CDE5CCF117}" srcOrd="5" destOrd="0" parTransId="{348B54B4-55F5-4278-8986-2A92C1212138}" sibTransId="{68E4950A-80BB-48A2-91F3-69E5E3ED178D}"/>
    <dgm:cxn modelId="{FED89735-164F-4262-84DA-BC8C18C27B3A}" type="presOf" srcId="{348B54B4-55F5-4278-8986-2A92C1212138}" destId="{7C11A44E-FEC5-4C95-B712-CB60617289CF}" srcOrd="1" destOrd="0" presId="urn:microsoft.com/office/officeart/2005/8/layout/radial1"/>
    <dgm:cxn modelId="{3BDFCA3D-C678-4664-8DA4-4CC4E2953D56}" type="presOf" srcId="{572F9B6E-A08D-4E6D-BEC5-E222B7EB9588}" destId="{B91E8C82-A3D0-4162-8928-8A2C047F35C6}" srcOrd="0" destOrd="0" presId="urn:microsoft.com/office/officeart/2005/8/layout/radial1"/>
    <dgm:cxn modelId="{0A21803E-4886-44F3-B9C3-7DD89E662B8C}" type="presOf" srcId="{B7D8D1EA-83F2-4556-827D-C999D68D4039}" destId="{830FEEEB-F652-4861-A633-0B78CB9B0743}" srcOrd="0" destOrd="0" presId="urn:microsoft.com/office/officeart/2005/8/layout/radial1"/>
    <dgm:cxn modelId="{CC41A845-1DF0-44C7-BCDD-82979887ED0C}" srcId="{C8D4285E-9786-4DA7-9C9C-DBC7F0CC0B61}" destId="{8F5D7196-68C9-42CB-8151-4B8E121D9860}" srcOrd="4" destOrd="0" parTransId="{572F9B6E-A08D-4E6D-BEC5-E222B7EB9588}" sibTransId="{85B144DF-7196-4436-B5FE-F8D582924775}"/>
    <dgm:cxn modelId="{78540F4C-BB4F-4766-BFBD-3405157D4BD4}" srcId="{C8D4285E-9786-4DA7-9C9C-DBC7F0CC0B61}" destId="{1423799D-06E9-4F9D-B7E1-A91582B6DA57}" srcOrd="1" destOrd="0" parTransId="{D7BC239B-4266-4B8C-8C6F-541BC0608346}" sibTransId="{EC6ABB78-4FEB-4A36-BF07-E8100EFD9185}"/>
    <dgm:cxn modelId="{533F3D6E-36DC-4816-863E-B1AEB9D9B90F}" type="presOf" srcId="{C3CE6AB6-133C-453F-A3F0-A67DE37625DC}" destId="{41728359-1818-47BF-B806-B3D0C6DA9692}" srcOrd="0" destOrd="0" presId="urn:microsoft.com/office/officeart/2005/8/layout/radial1"/>
    <dgm:cxn modelId="{E450F74E-AB7B-4A2D-B51C-7078618AF5D0}" srcId="{C8D4285E-9786-4DA7-9C9C-DBC7F0CC0B61}" destId="{E70F310A-862B-42B5-8B04-CFCBF3700761}" srcOrd="3" destOrd="0" parTransId="{2F9130AB-B385-4211-B819-E47CA8B938AD}" sibTransId="{84BC6AA6-2CED-45D0-89A8-E1AABD143313}"/>
    <dgm:cxn modelId="{58CD4C50-3B40-4193-9824-589DF6AC0731}" srcId="{DD85D708-CF9C-4FB6-B009-DD09CE41C50A}" destId="{E8C6EABE-F588-499A-8149-A883815EEF4B}" srcOrd="1" destOrd="0" parTransId="{44FE5ADF-DEB2-41F4-A084-871F44F515B0}" sibTransId="{73658669-74CE-427D-9534-618CF8A82FAD}"/>
    <dgm:cxn modelId="{A9DEA871-50A4-4A44-8FC9-2F238B1BB6B6}" type="presOf" srcId="{55DC3E13-6BEA-4BEB-80B3-00CDE5CCF117}" destId="{3B254E7F-FB9D-47C2-96FC-0393669775D2}" srcOrd="0" destOrd="0" presId="urn:microsoft.com/office/officeart/2005/8/layout/radial1"/>
    <dgm:cxn modelId="{0BA5C658-28EB-47FD-A47A-0AAABEEB51C4}" type="presOf" srcId="{1423799D-06E9-4F9D-B7E1-A91582B6DA57}" destId="{FCE3767D-BE17-4443-9DCE-66B68A984774}" srcOrd="0" destOrd="0" presId="urn:microsoft.com/office/officeart/2005/8/layout/radial1"/>
    <dgm:cxn modelId="{A0F3ED78-0E3D-47DE-A18A-F629DCEE91C1}" srcId="{DD85D708-CF9C-4FB6-B009-DD09CE41C50A}" destId="{0831D09C-28E1-441A-8062-E7E84D017666}" srcOrd="0" destOrd="0" parTransId="{423004C2-6384-4F94-98AB-A0836F3723F5}" sibTransId="{A3BB9B90-7063-4156-8EE4-737AE648573B}"/>
    <dgm:cxn modelId="{B0ECE859-8FCD-4038-A0D2-49EAB81BEBE3}" type="presOf" srcId="{D7BC239B-4266-4B8C-8C6F-541BC0608346}" destId="{58FC0E1A-7F2B-4CC9-9336-6F0881A51380}" srcOrd="1" destOrd="0" presId="urn:microsoft.com/office/officeart/2005/8/layout/radial1"/>
    <dgm:cxn modelId="{BDE5577B-43EA-4A9B-8DA1-5ACEC345FEBA}" srcId="{C8D4285E-9786-4DA7-9C9C-DBC7F0CC0B61}" destId="{1B4F0ECB-376B-4261-8F2F-E6E5791290DB}" srcOrd="0" destOrd="0" parTransId="{B7D8D1EA-83F2-4556-827D-C999D68D4039}" sibTransId="{E13519D7-6A19-4C19-B420-AC508E3BD6D2}"/>
    <dgm:cxn modelId="{CD8BB38F-BC61-442E-82BE-0EAE3243D4B9}" type="presOf" srcId="{8F5D7196-68C9-42CB-8151-4B8E121D9860}" destId="{A4540657-B9DB-4B99-AE58-99F263B146AD}" srcOrd="0" destOrd="0" presId="urn:microsoft.com/office/officeart/2005/8/layout/radial1"/>
    <dgm:cxn modelId="{90989290-35BD-498C-A933-159556AC75CA}" srcId="{C3CE6AB6-133C-453F-A3F0-A67DE37625DC}" destId="{DD85D708-CF9C-4FB6-B009-DD09CE41C50A}" srcOrd="1" destOrd="0" parTransId="{4EC2CD26-BF6A-46AA-AE1A-9D94818102C0}" sibTransId="{83520D4D-D866-42BD-97AC-51A8D8DC493B}"/>
    <dgm:cxn modelId="{7D914892-AECA-47E6-B1D5-A8DE584B8C7D}" type="presOf" srcId="{C8D4285E-9786-4DA7-9C9C-DBC7F0CC0B61}" destId="{425A50A0-911E-4B37-AE15-FA119E521EA8}" srcOrd="0" destOrd="0" presId="urn:microsoft.com/office/officeart/2005/8/layout/radial1"/>
    <dgm:cxn modelId="{31B01394-0413-4B48-A039-491E98507613}" srcId="{C8D4285E-9786-4DA7-9C9C-DBC7F0CC0B61}" destId="{DA5AE44F-BF54-4975-82D6-87F9E7346923}" srcOrd="2" destOrd="0" parTransId="{2F8AA77E-AB5B-476C-B321-9951540ED6AA}" sibTransId="{4DA8774A-5EE6-474E-A73E-2029675E347A}"/>
    <dgm:cxn modelId="{81EC8CAA-F1F9-4C76-BBF5-ADDAB47D27B8}" type="presOf" srcId="{B7D8D1EA-83F2-4556-827D-C999D68D4039}" destId="{46449266-7F2B-4624-931A-813D8CFC9AC5}" srcOrd="1" destOrd="0" presId="urn:microsoft.com/office/officeart/2005/8/layout/radial1"/>
    <dgm:cxn modelId="{8E3520AB-EA79-4DB4-B670-917D2A0D2C96}" srcId="{C3CE6AB6-133C-453F-A3F0-A67DE37625DC}" destId="{C8D4285E-9786-4DA7-9C9C-DBC7F0CC0B61}" srcOrd="0" destOrd="0" parTransId="{0B7BF204-74AB-4DCA-9E28-FE817462AF45}" sibTransId="{1E449C20-8147-4ED1-A878-99A476FF48D2}"/>
    <dgm:cxn modelId="{D67301B3-59EF-491C-8C95-CFF3C6767457}" type="presOf" srcId="{2F8AA77E-AB5B-476C-B321-9951540ED6AA}" destId="{12963157-AB12-44B7-B441-C3BBCE1A6146}" srcOrd="1" destOrd="0" presId="urn:microsoft.com/office/officeart/2005/8/layout/radial1"/>
    <dgm:cxn modelId="{592C31B3-45B2-49DB-81E6-5E534876330F}" type="presOf" srcId="{DA5AE44F-BF54-4975-82D6-87F9E7346923}" destId="{8E959A55-A0F8-4628-8793-4EA19E8656F1}" srcOrd="0" destOrd="0" presId="urn:microsoft.com/office/officeart/2005/8/layout/radial1"/>
    <dgm:cxn modelId="{50CA30B9-2B4F-4A08-8E0A-18A9558AE691}" type="presOf" srcId="{D7BC239B-4266-4B8C-8C6F-541BC0608346}" destId="{62F74473-9471-492C-A8B4-291F03C4D72E}" srcOrd="0" destOrd="0" presId="urn:microsoft.com/office/officeart/2005/8/layout/radial1"/>
    <dgm:cxn modelId="{BFC3E1C1-4B1D-40B8-8F50-89D1692B849D}" type="presOf" srcId="{2F9130AB-B385-4211-B819-E47CA8B938AD}" destId="{81FBCCCB-0F7A-465B-88F8-BA16853CE06B}" srcOrd="0" destOrd="0" presId="urn:microsoft.com/office/officeart/2005/8/layout/radial1"/>
    <dgm:cxn modelId="{B63179CB-300D-43B4-AD5C-1C87F5DB2291}" type="presOf" srcId="{2F8AA77E-AB5B-476C-B321-9951540ED6AA}" destId="{854E2746-D0EB-42C9-BA11-563437139EF1}" srcOrd="0" destOrd="0" presId="urn:microsoft.com/office/officeart/2005/8/layout/radial1"/>
    <dgm:cxn modelId="{BC3953E1-A694-4996-BFE8-48287283331A}" type="presOf" srcId="{2F9130AB-B385-4211-B819-E47CA8B938AD}" destId="{D2B464CF-2419-45D1-A5D9-286593141EB0}" srcOrd="1" destOrd="0" presId="urn:microsoft.com/office/officeart/2005/8/layout/radial1"/>
    <dgm:cxn modelId="{6A0D32E6-1844-4273-97FE-4B32674E1960}" type="presOf" srcId="{348B54B4-55F5-4278-8986-2A92C1212138}" destId="{D8D539CE-59D5-4868-A5D9-9C9632DB688F}" srcOrd="0" destOrd="0" presId="urn:microsoft.com/office/officeart/2005/8/layout/radial1"/>
    <dgm:cxn modelId="{A73754F1-7F56-4296-A0AC-37F88F93EAB2}" type="presOf" srcId="{1B4F0ECB-376B-4261-8F2F-E6E5791290DB}" destId="{C114D800-23AB-4C1E-8F54-2E444F8A2FEF}" srcOrd="0" destOrd="0" presId="urn:microsoft.com/office/officeart/2005/8/layout/radial1"/>
    <dgm:cxn modelId="{BAE69E84-6C00-473C-AE07-2567EEFE3195}" type="presParOf" srcId="{41728359-1818-47BF-B806-B3D0C6DA9692}" destId="{425A50A0-911E-4B37-AE15-FA119E521EA8}" srcOrd="0" destOrd="0" presId="urn:microsoft.com/office/officeart/2005/8/layout/radial1"/>
    <dgm:cxn modelId="{62D5F96F-D753-49A2-892B-9997B64FD7E6}" type="presParOf" srcId="{41728359-1818-47BF-B806-B3D0C6DA9692}" destId="{830FEEEB-F652-4861-A633-0B78CB9B0743}" srcOrd="1" destOrd="0" presId="urn:microsoft.com/office/officeart/2005/8/layout/radial1"/>
    <dgm:cxn modelId="{5D8E92A3-01BE-4CE3-A448-333BAC007B3B}" type="presParOf" srcId="{830FEEEB-F652-4861-A633-0B78CB9B0743}" destId="{46449266-7F2B-4624-931A-813D8CFC9AC5}" srcOrd="0" destOrd="0" presId="urn:microsoft.com/office/officeart/2005/8/layout/radial1"/>
    <dgm:cxn modelId="{765A955A-40FE-4B99-A676-38563F0DC8A9}" type="presParOf" srcId="{41728359-1818-47BF-B806-B3D0C6DA9692}" destId="{C114D800-23AB-4C1E-8F54-2E444F8A2FEF}" srcOrd="2" destOrd="0" presId="urn:microsoft.com/office/officeart/2005/8/layout/radial1"/>
    <dgm:cxn modelId="{7DBF10D4-B9AE-4E83-9B86-B061B93A885A}" type="presParOf" srcId="{41728359-1818-47BF-B806-B3D0C6DA9692}" destId="{62F74473-9471-492C-A8B4-291F03C4D72E}" srcOrd="3" destOrd="0" presId="urn:microsoft.com/office/officeart/2005/8/layout/radial1"/>
    <dgm:cxn modelId="{CF232563-91DE-4EAD-9848-9C69D329192D}" type="presParOf" srcId="{62F74473-9471-492C-A8B4-291F03C4D72E}" destId="{58FC0E1A-7F2B-4CC9-9336-6F0881A51380}" srcOrd="0" destOrd="0" presId="urn:microsoft.com/office/officeart/2005/8/layout/radial1"/>
    <dgm:cxn modelId="{5741D1E7-DE3A-4D44-BC16-5F7DCE777A14}" type="presParOf" srcId="{41728359-1818-47BF-B806-B3D0C6DA9692}" destId="{FCE3767D-BE17-4443-9DCE-66B68A984774}" srcOrd="4" destOrd="0" presId="urn:microsoft.com/office/officeart/2005/8/layout/radial1"/>
    <dgm:cxn modelId="{F4212E8C-D44B-4175-A831-E3C450B9818A}" type="presParOf" srcId="{41728359-1818-47BF-B806-B3D0C6DA9692}" destId="{854E2746-D0EB-42C9-BA11-563437139EF1}" srcOrd="5" destOrd="0" presId="urn:microsoft.com/office/officeart/2005/8/layout/radial1"/>
    <dgm:cxn modelId="{D359B306-D7CD-4E3C-87B6-35E5E132212B}" type="presParOf" srcId="{854E2746-D0EB-42C9-BA11-563437139EF1}" destId="{12963157-AB12-44B7-B441-C3BBCE1A6146}" srcOrd="0" destOrd="0" presId="urn:microsoft.com/office/officeart/2005/8/layout/radial1"/>
    <dgm:cxn modelId="{A0E756E7-6A56-49E8-A2E2-0D73CDD37293}" type="presParOf" srcId="{41728359-1818-47BF-B806-B3D0C6DA9692}" destId="{8E959A55-A0F8-4628-8793-4EA19E8656F1}" srcOrd="6" destOrd="0" presId="urn:microsoft.com/office/officeart/2005/8/layout/radial1"/>
    <dgm:cxn modelId="{843FAEA2-58B8-4EBF-A38B-C7722C2ADB53}" type="presParOf" srcId="{41728359-1818-47BF-B806-B3D0C6DA9692}" destId="{81FBCCCB-0F7A-465B-88F8-BA16853CE06B}" srcOrd="7" destOrd="0" presId="urn:microsoft.com/office/officeart/2005/8/layout/radial1"/>
    <dgm:cxn modelId="{6CA1DE06-C2E1-4FDB-B698-B1CA1A56BAAF}" type="presParOf" srcId="{81FBCCCB-0F7A-465B-88F8-BA16853CE06B}" destId="{D2B464CF-2419-45D1-A5D9-286593141EB0}" srcOrd="0" destOrd="0" presId="urn:microsoft.com/office/officeart/2005/8/layout/radial1"/>
    <dgm:cxn modelId="{37DEABFF-E746-40DD-A7A6-304DDC7799AF}" type="presParOf" srcId="{41728359-1818-47BF-B806-B3D0C6DA9692}" destId="{8B4B1771-1B53-4EC8-BE49-CB578A2BABC8}" srcOrd="8" destOrd="0" presId="urn:microsoft.com/office/officeart/2005/8/layout/radial1"/>
    <dgm:cxn modelId="{10FCD80B-3630-449F-919D-9305DF4965E9}" type="presParOf" srcId="{41728359-1818-47BF-B806-B3D0C6DA9692}" destId="{B91E8C82-A3D0-4162-8928-8A2C047F35C6}" srcOrd="9" destOrd="0" presId="urn:microsoft.com/office/officeart/2005/8/layout/radial1"/>
    <dgm:cxn modelId="{91FB14F1-BB72-4D6B-BA91-971054937515}" type="presParOf" srcId="{B91E8C82-A3D0-4162-8928-8A2C047F35C6}" destId="{1523B42E-B8C6-4FF3-8054-6F04A39FC83A}" srcOrd="0" destOrd="0" presId="urn:microsoft.com/office/officeart/2005/8/layout/radial1"/>
    <dgm:cxn modelId="{56E238A2-C67E-4BBE-A007-5FD074841A12}" type="presParOf" srcId="{41728359-1818-47BF-B806-B3D0C6DA9692}" destId="{A4540657-B9DB-4B99-AE58-99F263B146AD}" srcOrd="10" destOrd="0" presId="urn:microsoft.com/office/officeart/2005/8/layout/radial1"/>
    <dgm:cxn modelId="{50F10C16-B121-4C24-ABDA-1656A56CB89C}" type="presParOf" srcId="{41728359-1818-47BF-B806-B3D0C6DA9692}" destId="{D8D539CE-59D5-4868-A5D9-9C9632DB688F}" srcOrd="11" destOrd="0" presId="urn:microsoft.com/office/officeart/2005/8/layout/radial1"/>
    <dgm:cxn modelId="{A893094F-712E-4E1D-8A53-75155F1F1FE6}" type="presParOf" srcId="{D8D539CE-59D5-4868-A5D9-9C9632DB688F}" destId="{7C11A44E-FEC5-4C95-B712-CB60617289CF}" srcOrd="0" destOrd="0" presId="urn:microsoft.com/office/officeart/2005/8/layout/radial1"/>
    <dgm:cxn modelId="{CDA940FE-769C-44DD-94AD-656F1FC459F1}" type="presParOf" srcId="{41728359-1818-47BF-B806-B3D0C6DA9692}" destId="{3B254E7F-FB9D-47C2-96FC-0393669775D2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DC6445-2737-415E-AE5D-D2AF5FA3EB2B}" type="doc">
      <dgm:prSet loTypeId="urn:microsoft.com/office/officeart/2005/8/layout/radial1" loCatId="cycle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A6F86091-521D-439B-B90D-1BB5D3A984C4}">
      <dgm:prSet phldrT="[Текст]" custT="1"/>
      <dgm:spPr/>
      <dgm:t>
        <a:bodyPr/>
        <a:lstStyle/>
        <a:p>
          <a:r>
            <a:rPr lang="uk-UA" sz="2000" b="1" dirty="0">
              <a:solidFill>
                <a:srgbClr val="002060"/>
              </a:solidFill>
            </a:rPr>
            <a:t>Фізіологічна</a:t>
          </a:r>
          <a:endParaRPr lang="ru-RU" sz="2000" b="1" dirty="0">
            <a:solidFill>
              <a:srgbClr val="002060"/>
            </a:solidFill>
          </a:endParaRPr>
        </a:p>
      </dgm:t>
    </dgm:pt>
    <dgm:pt modelId="{00016653-6DE4-43EE-A52B-B3DB0E89164F}" type="parTrans" cxnId="{DE87907D-D6F0-4C40-9E1E-F731CA86A66E}">
      <dgm:prSet/>
      <dgm:spPr/>
      <dgm:t>
        <a:bodyPr/>
        <a:lstStyle/>
        <a:p>
          <a:endParaRPr lang="ru-RU"/>
        </a:p>
      </dgm:t>
    </dgm:pt>
    <dgm:pt modelId="{2AA5BEC9-C257-4878-A81C-941E30012487}" type="sibTrans" cxnId="{DE87907D-D6F0-4C40-9E1E-F731CA86A66E}">
      <dgm:prSet/>
      <dgm:spPr/>
      <dgm:t>
        <a:bodyPr/>
        <a:lstStyle/>
        <a:p>
          <a:endParaRPr lang="ru-RU"/>
        </a:p>
      </dgm:t>
    </dgm:pt>
    <dgm:pt modelId="{07593543-C1EE-4534-BDC3-8943990CF6DE}">
      <dgm:prSet custT="1"/>
      <dgm:spPr/>
      <dgm:t>
        <a:bodyPr/>
        <a:lstStyle/>
        <a:p>
          <a:pPr rtl="0"/>
          <a:r>
            <a:rPr kumimoji="0" lang="uk-UA" sz="18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Фізична втомленість</a:t>
          </a:r>
          <a:endParaRPr kumimoji="0" lang="ru-RU" sz="1800" b="1" i="0" u="none" strike="noStrike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gm:t>
    </dgm:pt>
    <dgm:pt modelId="{61608BFE-7540-4806-916C-561FA064C9CF}" type="parTrans" cxnId="{C253A863-D841-472A-A718-4602A7984D72}">
      <dgm:prSet/>
      <dgm:spPr/>
      <dgm:t>
        <a:bodyPr/>
        <a:lstStyle/>
        <a:p>
          <a:endParaRPr lang="ru-RU"/>
        </a:p>
      </dgm:t>
    </dgm:pt>
    <dgm:pt modelId="{9F0FDF57-0334-44A8-A1D3-1CF7CB38A359}" type="sibTrans" cxnId="{C253A863-D841-472A-A718-4602A7984D72}">
      <dgm:prSet/>
      <dgm:spPr/>
      <dgm:t>
        <a:bodyPr/>
        <a:lstStyle/>
        <a:p>
          <a:endParaRPr lang="ru-RU"/>
        </a:p>
      </dgm:t>
    </dgm:pt>
    <dgm:pt modelId="{A5267368-F73B-4D05-8FCE-8F0F12D400CE}">
      <dgm:prSet custT="1"/>
      <dgm:spPr/>
      <dgm:t>
        <a:bodyPr/>
        <a:lstStyle/>
        <a:p>
          <a:pPr rtl="0"/>
          <a:r>
            <a:rPr kumimoji="0" lang="uk-UA" sz="18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Сухість очей</a:t>
          </a:r>
          <a:endParaRPr kumimoji="0" lang="ru-RU" sz="1800" b="1" i="0" u="none" strike="noStrike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gm:t>
    </dgm:pt>
    <dgm:pt modelId="{3776AE09-D881-48D9-8117-F19E564AAFC1}" type="parTrans" cxnId="{A1431EF0-894B-488D-97E4-B6E1A819332A}">
      <dgm:prSet/>
      <dgm:spPr/>
      <dgm:t>
        <a:bodyPr/>
        <a:lstStyle/>
        <a:p>
          <a:endParaRPr lang="ru-RU"/>
        </a:p>
      </dgm:t>
    </dgm:pt>
    <dgm:pt modelId="{C81FCBE1-CCE1-40E2-B8CB-3EEDB6CB4B5E}" type="sibTrans" cxnId="{A1431EF0-894B-488D-97E4-B6E1A819332A}">
      <dgm:prSet/>
      <dgm:spPr/>
      <dgm:t>
        <a:bodyPr/>
        <a:lstStyle/>
        <a:p>
          <a:endParaRPr lang="ru-RU"/>
        </a:p>
      </dgm:t>
    </dgm:pt>
    <dgm:pt modelId="{6C7C76B4-B477-41FE-959A-383170C55596}">
      <dgm:prSet custT="1"/>
      <dgm:spPr/>
      <dgm:t>
        <a:bodyPr/>
        <a:lstStyle/>
        <a:p>
          <a:pPr rtl="0"/>
          <a:r>
            <a:rPr kumimoji="0" lang="uk-UA" sz="18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Головні болі</a:t>
          </a:r>
          <a:endParaRPr kumimoji="0" lang="ru-RU" sz="1800" b="1" i="0" u="none" strike="noStrike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gm:t>
    </dgm:pt>
    <dgm:pt modelId="{09571A90-0ECD-439D-9728-E67D5FB5F47A}" type="parTrans" cxnId="{CD86328A-5DBF-46DB-A47A-FFA1594ABE85}">
      <dgm:prSet/>
      <dgm:spPr/>
      <dgm:t>
        <a:bodyPr/>
        <a:lstStyle/>
        <a:p>
          <a:endParaRPr lang="ru-RU"/>
        </a:p>
      </dgm:t>
    </dgm:pt>
    <dgm:pt modelId="{C7D70FF2-C5C4-4537-AC04-68BC295875C6}" type="sibTrans" cxnId="{CD86328A-5DBF-46DB-A47A-FFA1594ABE85}">
      <dgm:prSet/>
      <dgm:spPr/>
      <dgm:t>
        <a:bodyPr/>
        <a:lstStyle/>
        <a:p>
          <a:endParaRPr lang="ru-RU"/>
        </a:p>
      </dgm:t>
    </dgm:pt>
    <dgm:pt modelId="{418B2746-529D-4E9D-9B7B-FCDF65766C6C}">
      <dgm:prSet/>
      <dgm:spPr/>
      <dgm:t>
        <a:bodyPr/>
        <a:lstStyle/>
        <a:p>
          <a:pPr rtl="0"/>
          <a:r>
            <a:rPr kumimoji="0" lang="uk-UA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Болі в спині, порушення режиму </a:t>
          </a:r>
          <a:r>
            <a:rPr kumimoji="0" lang="uk-UA" b="1" i="0" u="none" strike="noStrike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харчуваня</a:t>
          </a:r>
          <a:endParaRPr kumimoji="0" lang="ru-RU" b="1" i="0" u="none" strike="noStrike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gm:t>
    </dgm:pt>
    <dgm:pt modelId="{1B533DEF-0C11-4DA6-8391-5C993F10428E}" type="parTrans" cxnId="{C622BA67-2DE3-4255-B93C-008F03361371}">
      <dgm:prSet/>
      <dgm:spPr/>
      <dgm:t>
        <a:bodyPr/>
        <a:lstStyle/>
        <a:p>
          <a:endParaRPr lang="ru-RU"/>
        </a:p>
      </dgm:t>
    </dgm:pt>
    <dgm:pt modelId="{AE382A22-7E94-4493-8582-16193CAA3F41}" type="sibTrans" cxnId="{C622BA67-2DE3-4255-B93C-008F03361371}">
      <dgm:prSet/>
      <dgm:spPr/>
      <dgm:t>
        <a:bodyPr/>
        <a:lstStyle/>
        <a:p>
          <a:endParaRPr lang="ru-RU"/>
        </a:p>
      </dgm:t>
    </dgm:pt>
    <dgm:pt modelId="{30E0B001-6CB3-4BB3-BDC2-FB60BA458BA1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kumimoji="0" lang="uk-UA" sz="18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Недотримання режиму дня</a:t>
          </a:r>
          <a:endParaRPr kumimoji="0" lang="ru-RU" sz="1800" b="1" i="0" u="none" strike="noStrike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gm:t>
    </dgm:pt>
    <dgm:pt modelId="{D9FDA6DD-65FF-490A-978C-95FDDB45EF50}" type="parTrans" cxnId="{C93E3F65-88D8-4580-9794-528B3C24B53E}">
      <dgm:prSet/>
      <dgm:spPr/>
      <dgm:t>
        <a:bodyPr/>
        <a:lstStyle/>
        <a:p>
          <a:endParaRPr lang="ru-RU"/>
        </a:p>
      </dgm:t>
    </dgm:pt>
    <dgm:pt modelId="{DF8E760B-9EA6-441C-B78C-EEA9D273CD71}" type="sibTrans" cxnId="{C93E3F65-88D8-4580-9794-528B3C24B53E}">
      <dgm:prSet/>
      <dgm:spPr/>
      <dgm:t>
        <a:bodyPr/>
        <a:lstStyle/>
        <a:p>
          <a:endParaRPr lang="ru-RU"/>
        </a:p>
      </dgm:t>
    </dgm:pt>
    <dgm:pt modelId="{8582B0E7-CC0D-4C3E-96C0-69ED2AE1752D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kumimoji="0" lang="uk-UA" sz="1800" b="1" i="0" u="none" strike="noStrike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Порушення сну</a:t>
          </a:r>
          <a:endParaRPr kumimoji="0" lang="ru-RU" sz="1800" b="1" i="0" u="none" strike="noStrike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gm:t>
    </dgm:pt>
    <dgm:pt modelId="{FC309292-642A-4B38-893C-C16C0050AE7F}" type="parTrans" cxnId="{D1C6D606-5F0E-4EF8-AED1-081A2253C408}">
      <dgm:prSet/>
      <dgm:spPr/>
      <dgm:t>
        <a:bodyPr/>
        <a:lstStyle/>
        <a:p>
          <a:endParaRPr lang="ru-RU"/>
        </a:p>
      </dgm:t>
    </dgm:pt>
    <dgm:pt modelId="{838A2D4B-E53F-4AF2-A119-EB5C522EB980}" type="sibTrans" cxnId="{D1C6D606-5F0E-4EF8-AED1-081A2253C408}">
      <dgm:prSet/>
      <dgm:spPr/>
      <dgm:t>
        <a:bodyPr/>
        <a:lstStyle/>
        <a:p>
          <a:endParaRPr lang="ru-RU"/>
        </a:p>
      </dgm:t>
    </dgm:pt>
    <dgm:pt modelId="{30787D30-131D-4D7B-832A-2F7201FAE164}" type="pres">
      <dgm:prSet presAssocID="{74DC6445-2737-415E-AE5D-D2AF5FA3EB2B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CDD3842-A9CD-454F-997B-A217CE996C54}" type="pres">
      <dgm:prSet presAssocID="{A6F86091-521D-439B-B90D-1BB5D3A984C4}" presName="centerShape" presStyleLbl="node0" presStyleIdx="0" presStyleCnt="1" custScaleX="124372" custScaleY="120007"/>
      <dgm:spPr/>
    </dgm:pt>
    <dgm:pt modelId="{EE863ADD-F476-444D-A581-2F0579366C95}" type="pres">
      <dgm:prSet presAssocID="{FC309292-642A-4B38-893C-C16C0050AE7F}" presName="Name9" presStyleLbl="parChTrans1D2" presStyleIdx="0" presStyleCnt="6"/>
      <dgm:spPr/>
    </dgm:pt>
    <dgm:pt modelId="{0745C3E9-D94A-4CCE-8932-81DC67A0A528}" type="pres">
      <dgm:prSet presAssocID="{FC309292-642A-4B38-893C-C16C0050AE7F}" presName="connTx" presStyleLbl="parChTrans1D2" presStyleIdx="0" presStyleCnt="6"/>
      <dgm:spPr/>
    </dgm:pt>
    <dgm:pt modelId="{A76649E6-A980-4B4A-880A-BBAFBD690F60}" type="pres">
      <dgm:prSet presAssocID="{8582B0E7-CC0D-4C3E-96C0-69ED2AE1752D}" presName="node" presStyleLbl="node1" presStyleIdx="0" presStyleCnt="6" custScaleX="113885" custScaleY="115617">
        <dgm:presLayoutVars>
          <dgm:bulletEnabled val="1"/>
        </dgm:presLayoutVars>
      </dgm:prSet>
      <dgm:spPr/>
    </dgm:pt>
    <dgm:pt modelId="{735CED15-C7B4-4966-887B-85A4F8025E90}" type="pres">
      <dgm:prSet presAssocID="{D9FDA6DD-65FF-490A-978C-95FDDB45EF50}" presName="Name9" presStyleLbl="parChTrans1D2" presStyleIdx="1" presStyleCnt="6"/>
      <dgm:spPr/>
    </dgm:pt>
    <dgm:pt modelId="{FB5E797A-8C00-4477-998C-7C6C6939D42E}" type="pres">
      <dgm:prSet presAssocID="{D9FDA6DD-65FF-490A-978C-95FDDB45EF50}" presName="connTx" presStyleLbl="parChTrans1D2" presStyleIdx="1" presStyleCnt="6"/>
      <dgm:spPr/>
    </dgm:pt>
    <dgm:pt modelId="{2419AF9B-2D25-4BBB-AB94-2F1CF527B9DB}" type="pres">
      <dgm:prSet presAssocID="{30E0B001-6CB3-4BB3-BDC2-FB60BA458BA1}" presName="node" presStyleLbl="node1" presStyleIdx="1" presStyleCnt="6" custScaleX="121003" custScaleY="114393">
        <dgm:presLayoutVars>
          <dgm:bulletEnabled val="1"/>
        </dgm:presLayoutVars>
      </dgm:prSet>
      <dgm:spPr/>
    </dgm:pt>
    <dgm:pt modelId="{A5C164EF-BFC1-4C8D-9B17-D8A4F22BFB12}" type="pres">
      <dgm:prSet presAssocID="{1B533DEF-0C11-4DA6-8391-5C993F10428E}" presName="Name9" presStyleLbl="parChTrans1D2" presStyleIdx="2" presStyleCnt="6"/>
      <dgm:spPr/>
    </dgm:pt>
    <dgm:pt modelId="{8853A764-1DAB-4C06-8A2F-ECAF666FB5DD}" type="pres">
      <dgm:prSet presAssocID="{1B533DEF-0C11-4DA6-8391-5C993F10428E}" presName="connTx" presStyleLbl="parChTrans1D2" presStyleIdx="2" presStyleCnt="6"/>
      <dgm:spPr/>
    </dgm:pt>
    <dgm:pt modelId="{9C9811F9-4238-4133-BEE7-F4C7E6D0713E}" type="pres">
      <dgm:prSet presAssocID="{418B2746-529D-4E9D-9B7B-FCDF65766C6C}" presName="node" presStyleLbl="node1" presStyleIdx="2" presStyleCnt="6" custScaleX="115066" custScaleY="118503">
        <dgm:presLayoutVars>
          <dgm:bulletEnabled val="1"/>
        </dgm:presLayoutVars>
      </dgm:prSet>
      <dgm:spPr/>
    </dgm:pt>
    <dgm:pt modelId="{2D3DB8FD-B72A-4BF4-B79B-DA12A551803B}" type="pres">
      <dgm:prSet presAssocID="{09571A90-0ECD-439D-9728-E67D5FB5F47A}" presName="Name9" presStyleLbl="parChTrans1D2" presStyleIdx="3" presStyleCnt="6"/>
      <dgm:spPr/>
    </dgm:pt>
    <dgm:pt modelId="{EF449949-5E3D-4CCB-AC05-FC623DB54BF0}" type="pres">
      <dgm:prSet presAssocID="{09571A90-0ECD-439D-9728-E67D5FB5F47A}" presName="connTx" presStyleLbl="parChTrans1D2" presStyleIdx="3" presStyleCnt="6"/>
      <dgm:spPr/>
    </dgm:pt>
    <dgm:pt modelId="{F761516C-3A5F-4CD9-AAD7-B791FB423E73}" type="pres">
      <dgm:prSet presAssocID="{6C7C76B4-B477-41FE-959A-383170C55596}" presName="node" presStyleLbl="node1" presStyleIdx="3" presStyleCnt="6" custScaleX="121467" custScaleY="111918">
        <dgm:presLayoutVars>
          <dgm:bulletEnabled val="1"/>
        </dgm:presLayoutVars>
      </dgm:prSet>
      <dgm:spPr/>
    </dgm:pt>
    <dgm:pt modelId="{090A1799-08DA-4942-BA06-BD5740572C05}" type="pres">
      <dgm:prSet presAssocID="{3776AE09-D881-48D9-8117-F19E564AAFC1}" presName="Name9" presStyleLbl="parChTrans1D2" presStyleIdx="4" presStyleCnt="6"/>
      <dgm:spPr/>
    </dgm:pt>
    <dgm:pt modelId="{FB16C210-CCFE-43A3-BF5E-15F86EB5ED2F}" type="pres">
      <dgm:prSet presAssocID="{3776AE09-D881-48D9-8117-F19E564AAFC1}" presName="connTx" presStyleLbl="parChTrans1D2" presStyleIdx="4" presStyleCnt="6"/>
      <dgm:spPr/>
    </dgm:pt>
    <dgm:pt modelId="{EAF89CFE-3DD5-49A5-95C7-FA46092C3EDE}" type="pres">
      <dgm:prSet presAssocID="{A5267368-F73B-4D05-8FCE-8F0F12D400CE}" presName="node" presStyleLbl="node1" presStyleIdx="4" presStyleCnt="6" custScaleX="122918" custScaleY="122818">
        <dgm:presLayoutVars>
          <dgm:bulletEnabled val="1"/>
        </dgm:presLayoutVars>
      </dgm:prSet>
      <dgm:spPr/>
    </dgm:pt>
    <dgm:pt modelId="{5550F838-4DA9-4732-8AE0-471199050DCC}" type="pres">
      <dgm:prSet presAssocID="{61608BFE-7540-4806-916C-561FA064C9CF}" presName="Name9" presStyleLbl="parChTrans1D2" presStyleIdx="5" presStyleCnt="6"/>
      <dgm:spPr/>
    </dgm:pt>
    <dgm:pt modelId="{D7442612-2593-4C0A-931C-1B5905174556}" type="pres">
      <dgm:prSet presAssocID="{61608BFE-7540-4806-916C-561FA064C9CF}" presName="connTx" presStyleLbl="parChTrans1D2" presStyleIdx="5" presStyleCnt="6"/>
      <dgm:spPr/>
    </dgm:pt>
    <dgm:pt modelId="{970C5B0C-2870-4B07-80F1-F294050898E2}" type="pres">
      <dgm:prSet presAssocID="{07593543-C1EE-4534-BDC3-8943990CF6DE}" presName="node" presStyleLbl="node1" presStyleIdx="5" presStyleCnt="6" custScaleX="118992" custScaleY="113702">
        <dgm:presLayoutVars>
          <dgm:bulletEnabled val="1"/>
        </dgm:presLayoutVars>
      </dgm:prSet>
      <dgm:spPr/>
    </dgm:pt>
  </dgm:ptLst>
  <dgm:cxnLst>
    <dgm:cxn modelId="{25BA2800-C60F-4F21-8835-7C2847F0E714}" type="presOf" srcId="{D9FDA6DD-65FF-490A-978C-95FDDB45EF50}" destId="{FB5E797A-8C00-4477-998C-7C6C6939D42E}" srcOrd="1" destOrd="0" presId="urn:microsoft.com/office/officeart/2005/8/layout/radial1"/>
    <dgm:cxn modelId="{D1C6D606-5F0E-4EF8-AED1-081A2253C408}" srcId="{A6F86091-521D-439B-B90D-1BB5D3A984C4}" destId="{8582B0E7-CC0D-4C3E-96C0-69ED2AE1752D}" srcOrd="0" destOrd="0" parTransId="{FC309292-642A-4B38-893C-C16C0050AE7F}" sibTransId="{838A2D4B-E53F-4AF2-A119-EB5C522EB980}"/>
    <dgm:cxn modelId="{5B724E20-02F9-454A-87C0-5AA2B44AC9FC}" type="presOf" srcId="{61608BFE-7540-4806-916C-561FA064C9CF}" destId="{D7442612-2593-4C0A-931C-1B5905174556}" srcOrd="1" destOrd="0" presId="urn:microsoft.com/office/officeart/2005/8/layout/radial1"/>
    <dgm:cxn modelId="{17395121-6B26-4AC8-8D61-D2A5A319A736}" type="presOf" srcId="{FC309292-642A-4B38-893C-C16C0050AE7F}" destId="{EE863ADD-F476-444D-A581-2F0579366C95}" srcOrd="0" destOrd="0" presId="urn:microsoft.com/office/officeart/2005/8/layout/radial1"/>
    <dgm:cxn modelId="{C253A863-D841-472A-A718-4602A7984D72}" srcId="{A6F86091-521D-439B-B90D-1BB5D3A984C4}" destId="{07593543-C1EE-4534-BDC3-8943990CF6DE}" srcOrd="5" destOrd="0" parTransId="{61608BFE-7540-4806-916C-561FA064C9CF}" sibTransId="{9F0FDF57-0334-44A8-A1D3-1CF7CB38A359}"/>
    <dgm:cxn modelId="{C93E3F65-88D8-4580-9794-528B3C24B53E}" srcId="{A6F86091-521D-439B-B90D-1BB5D3A984C4}" destId="{30E0B001-6CB3-4BB3-BDC2-FB60BA458BA1}" srcOrd="1" destOrd="0" parTransId="{D9FDA6DD-65FF-490A-978C-95FDDB45EF50}" sibTransId="{DF8E760B-9EA6-441C-B78C-EEA9D273CD71}"/>
    <dgm:cxn modelId="{C622BA67-2DE3-4255-B93C-008F03361371}" srcId="{A6F86091-521D-439B-B90D-1BB5D3A984C4}" destId="{418B2746-529D-4E9D-9B7B-FCDF65766C6C}" srcOrd="2" destOrd="0" parTransId="{1B533DEF-0C11-4DA6-8391-5C993F10428E}" sibTransId="{AE382A22-7E94-4493-8582-16193CAA3F41}"/>
    <dgm:cxn modelId="{A1DCCA69-B820-4F1F-8513-6E18F6C02B7F}" type="presOf" srcId="{8582B0E7-CC0D-4C3E-96C0-69ED2AE1752D}" destId="{A76649E6-A980-4B4A-880A-BBAFBD690F60}" srcOrd="0" destOrd="0" presId="urn:microsoft.com/office/officeart/2005/8/layout/radial1"/>
    <dgm:cxn modelId="{2CB8276E-EC31-44D2-A60D-0B79B9893990}" type="presOf" srcId="{09571A90-0ECD-439D-9728-E67D5FB5F47A}" destId="{2D3DB8FD-B72A-4BF4-B79B-DA12A551803B}" srcOrd="0" destOrd="0" presId="urn:microsoft.com/office/officeart/2005/8/layout/radial1"/>
    <dgm:cxn modelId="{D861717A-36DB-48A6-B332-2A4548ACC74A}" type="presOf" srcId="{09571A90-0ECD-439D-9728-E67D5FB5F47A}" destId="{EF449949-5E3D-4CCB-AC05-FC623DB54BF0}" srcOrd="1" destOrd="0" presId="urn:microsoft.com/office/officeart/2005/8/layout/radial1"/>
    <dgm:cxn modelId="{BF74517D-2F07-497A-8287-73B619AF90A9}" type="presOf" srcId="{61608BFE-7540-4806-916C-561FA064C9CF}" destId="{5550F838-4DA9-4732-8AE0-471199050DCC}" srcOrd="0" destOrd="0" presId="urn:microsoft.com/office/officeart/2005/8/layout/radial1"/>
    <dgm:cxn modelId="{DE87907D-D6F0-4C40-9E1E-F731CA86A66E}" srcId="{74DC6445-2737-415E-AE5D-D2AF5FA3EB2B}" destId="{A6F86091-521D-439B-B90D-1BB5D3A984C4}" srcOrd="0" destOrd="0" parTransId="{00016653-6DE4-43EE-A52B-B3DB0E89164F}" sibTransId="{2AA5BEC9-C257-4878-A81C-941E30012487}"/>
    <dgm:cxn modelId="{EF274C7F-E8DD-4C44-9C38-0702D983329C}" type="presOf" srcId="{6C7C76B4-B477-41FE-959A-383170C55596}" destId="{F761516C-3A5F-4CD9-AAD7-B791FB423E73}" srcOrd="0" destOrd="0" presId="urn:microsoft.com/office/officeart/2005/8/layout/radial1"/>
    <dgm:cxn modelId="{CD86328A-5DBF-46DB-A47A-FFA1594ABE85}" srcId="{A6F86091-521D-439B-B90D-1BB5D3A984C4}" destId="{6C7C76B4-B477-41FE-959A-383170C55596}" srcOrd="3" destOrd="0" parTransId="{09571A90-0ECD-439D-9728-E67D5FB5F47A}" sibTransId="{C7D70FF2-C5C4-4537-AC04-68BC295875C6}"/>
    <dgm:cxn modelId="{6B8A5590-3516-4E35-90B2-786967240A58}" type="presOf" srcId="{D9FDA6DD-65FF-490A-978C-95FDDB45EF50}" destId="{735CED15-C7B4-4966-887B-85A4F8025E90}" srcOrd="0" destOrd="0" presId="urn:microsoft.com/office/officeart/2005/8/layout/radial1"/>
    <dgm:cxn modelId="{B39C0EB1-3522-4A8B-8F33-D761ED030117}" type="presOf" srcId="{FC309292-642A-4B38-893C-C16C0050AE7F}" destId="{0745C3E9-D94A-4CCE-8932-81DC67A0A528}" srcOrd="1" destOrd="0" presId="urn:microsoft.com/office/officeart/2005/8/layout/radial1"/>
    <dgm:cxn modelId="{1CC98CB9-34DA-4824-B3A6-CCDF19DC2CE3}" type="presOf" srcId="{3776AE09-D881-48D9-8117-F19E564AAFC1}" destId="{090A1799-08DA-4942-BA06-BD5740572C05}" srcOrd="0" destOrd="0" presId="urn:microsoft.com/office/officeart/2005/8/layout/radial1"/>
    <dgm:cxn modelId="{34D2BABA-E71C-4B58-A614-46517D8762BF}" type="presOf" srcId="{A6F86091-521D-439B-B90D-1BB5D3A984C4}" destId="{DCDD3842-A9CD-454F-997B-A217CE996C54}" srcOrd="0" destOrd="0" presId="urn:microsoft.com/office/officeart/2005/8/layout/radial1"/>
    <dgm:cxn modelId="{DEBB3CBD-1258-4BB2-B7FB-C4B1E384DFDA}" type="presOf" srcId="{A5267368-F73B-4D05-8FCE-8F0F12D400CE}" destId="{EAF89CFE-3DD5-49A5-95C7-FA46092C3EDE}" srcOrd="0" destOrd="0" presId="urn:microsoft.com/office/officeart/2005/8/layout/radial1"/>
    <dgm:cxn modelId="{52D0A2BF-07E8-44E3-8E2B-FE0115AC962B}" type="presOf" srcId="{3776AE09-D881-48D9-8117-F19E564AAFC1}" destId="{FB16C210-CCFE-43A3-BF5E-15F86EB5ED2F}" srcOrd="1" destOrd="0" presId="urn:microsoft.com/office/officeart/2005/8/layout/radial1"/>
    <dgm:cxn modelId="{B1EE3FC4-61BA-405C-8446-05DE21C667E0}" type="presOf" srcId="{07593543-C1EE-4534-BDC3-8943990CF6DE}" destId="{970C5B0C-2870-4B07-80F1-F294050898E2}" srcOrd="0" destOrd="0" presId="urn:microsoft.com/office/officeart/2005/8/layout/radial1"/>
    <dgm:cxn modelId="{F1860ACA-7859-408A-9C42-DC0F54B3FFFC}" type="presOf" srcId="{74DC6445-2737-415E-AE5D-D2AF5FA3EB2B}" destId="{30787D30-131D-4D7B-832A-2F7201FAE164}" srcOrd="0" destOrd="0" presId="urn:microsoft.com/office/officeart/2005/8/layout/radial1"/>
    <dgm:cxn modelId="{A15439CE-2603-4E55-88F2-315942CA618A}" type="presOf" srcId="{418B2746-529D-4E9D-9B7B-FCDF65766C6C}" destId="{9C9811F9-4238-4133-BEE7-F4C7E6D0713E}" srcOrd="0" destOrd="0" presId="urn:microsoft.com/office/officeart/2005/8/layout/radial1"/>
    <dgm:cxn modelId="{FE4741D7-F59D-44E0-9FDA-863A71A4B6B5}" type="presOf" srcId="{1B533DEF-0C11-4DA6-8391-5C993F10428E}" destId="{A5C164EF-BFC1-4C8D-9B17-D8A4F22BFB12}" srcOrd="0" destOrd="0" presId="urn:microsoft.com/office/officeart/2005/8/layout/radial1"/>
    <dgm:cxn modelId="{9E6932EB-2A92-4CD7-9A3F-23046DEBE236}" type="presOf" srcId="{1B533DEF-0C11-4DA6-8391-5C993F10428E}" destId="{8853A764-1DAB-4C06-8A2F-ECAF666FB5DD}" srcOrd="1" destOrd="0" presId="urn:microsoft.com/office/officeart/2005/8/layout/radial1"/>
    <dgm:cxn modelId="{A1431EF0-894B-488D-97E4-B6E1A819332A}" srcId="{A6F86091-521D-439B-B90D-1BB5D3A984C4}" destId="{A5267368-F73B-4D05-8FCE-8F0F12D400CE}" srcOrd="4" destOrd="0" parTransId="{3776AE09-D881-48D9-8117-F19E564AAFC1}" sibTransId="{C81FCBE1-CCE1-40E2-B8CB-3EEDB6CB4B5E}"/>
    <dgm:cxn modelId="{150E9BF8-90ED-4AD1-9C02-F1B2A9C3DE8A}" type="presOf" srcId="{30E0B001-6CB3-4BB3-BDC2-FB60BA458BA1}" destId="{2419AF9B-2D25-4BBB-AB94-2F1CF527B9DB}" srcOrd="0" destOrd="0" presId="urn:microsoft.com/office/officeart/2005/8/layout/radial1"/>
    <dgm:cxn modelId="{2F12F7DD-0B45-4AA0-9AD6-3AFD0030759B}" type="presParOf" srcId="{30787D30-131D-4D7B-832A-2F7201FAE164}" destId="{DCDD3842-A9CD-454F-997B-A217CE996C54}" srcOrd="0" destOrd="0" presId="urn:microsoft.com/office/officeart/2005/8/layout/radial1"/>
    <dgm:cxn modelId="{8F4745E2-74EE-46F7-8A1C-86201692807E}" type="presParOf" srcId="{30787D30-131D-4D7B-832A-2F7201FAE164}" destId="{EE863ADD-F476-444D-A581-2F0579366C95}" srcOrd="1" destOrd="0" presId="urn:microsoft.com/office/officeart/2005/8/layout/radial1"/>
    <dgm:cxn modelId="{8EE38338-D3F5-4A08-AA18-B882B62D68B3}" type="presParOf" srcId="{EE863ADD-F476-444D-A581-2F0579366C95}" destId="{0745C3E9-D94A-4CCE-8932-81DC67A0A528}" srcOrd="0" destOrd="0" presId="urn:microsoft.com/office/officeart/2005/8/layout/radial1"/>
    <dgm:cxn modelId="{6DF5FECB-3F80-42BD-8505-B5044DE02F4E}" type="presParOf" srcId="{30787D30-131D-4D7B-832A-2F7201FAE164}" destId="{A76649E6-A980-4B4A-880A-BBAFBD690F60}" srcOrd="2" destOrd="0" presId="urn:microsoft.com/office/officeart/2005/8/layout/radial1"/>
    <dgm:cxn modelId="{76BDB56E-5803-43C8-98C0-686A2BC258D5}" type="presParOf" srcId="{30787D30-131D-4D7B-832A-2F7201FAE164}" destId="{735CED15-C7B4-4966-887B-85A4F8025E90}" srcOrd="3" destOrd="0" presId="urn:microsoft.com/office/officeart/2005/8/layout/radial1"/>
    <dgm:cxn modelId="{6BA9CAF6-9E3F-4902-997B-BCD11AA978B5}" type="presParOf" srcId="{735CED15-C7B4-4966-887B-85A4F8025E90}" destId="{FB5E797A-8C00-4477-998C-7C6C6939D42E}" srcOrd="0" destOrd="0" presId="urn:microsoft.com/office/officeart/2005/8/layout/radial1"/>
    <dgm:cxn modelId="{A96D3AEC-5A23-4C77-962A-9A734793743B}" type="presParOf" srcId="{30787D30-131D-4D7B-832A-2F7201FAE164}" destId="{2419AF9B-2D25-4BBB-AB94-2F1CF527B9DB}" srcOrd="4" destOrd="0" presId="urn:microsoft.com/office/officeart/2005/8/layout/radial1"/>
    <dgm:cxn modelId="{7BB7A67C-198B-4E38-B22E-B463791ED47D}" type="presParOf" srcId="{30787D30-131D-4D7B-832A-2F7201FAE164}" destId="{A5C164EF-BFC1-4C8D-9B17-D8A4F22BFB12}" srcOrd="5" destOrd="0" presId="urn:microsoft.com/office/officeart/2005/8/layout/radial1"/>
    <dgm:cxn modelId="{12C034FC-FA42-4B48-8073-4BF401D4C31D}" type="presParOf" srcId="{A5C164EF-BFC1-4C8D-9B17-D8A4F22BFB12}" destId="{8853A764-1DAB-4C06-8A2F-ECAF666FB5DD}" srcOrd="0" destOrd="0" presId="urn:microsoft.com/office/officeart/2005/8/layout/radial1"/>
    <dgm:cxn modelId="{B56F84C3-D312-4C27-AA4C-20D9114C45C7}" type="presParOf" srcId="{30787D30-131D-4D7B-832A-2F7201FAE164}" destId="{9C9811F9-4238-4133-BEE7-F4C7E6D0713E}" srcOrd="6" destOrd="0" presId="urn:microsoft.com/office/officeart/2005/8/layout/radial1"/>
    <dgm:cxn modelId="{DF3B98E8-E215-4769-85F4-2498D4B23525}" type="presParOf" srcId="{30787D30-131D-4D7B-832A-2F7201FAE164}" destId="{2D3DB8FD-B72A-4BF4-B79B-DA12A551803B}" srcOrd="7" destOrd="0" presId="urn:microsoft.com/office/officeart/2005/8/layout/radial1"/>
    <dgm:cxn modelId="{5542D912-94D9-488F-A9AC-34E3F4B4369D}" type="presParOf" srcId="{2D3DB8FD-B72A-4BF4-B79B-DA12A551803B}" destId="{EF449949-5E3D-4CCB-AC05-FC623DB54BF0}" srcOrd="0" destOrd="0" presId="urn:microsoft.com/office/officeart/2005/8/layout/radial1"/>
    <dgm:cxn modelId="{42FA5619-9546-449B-BE68-DE554F2DD60D}" type="presParOf" srcId="{30787D30-131D-4D7B-832A-2F7201FAE164}" destId="{F761516C-3A5F-4CD9-AAD7-B791FB423E73}" srcOrd="8" destOrd="0" presId="urn:microsoft.com/office/officeart/2005/8/layout/radial1"/>
    <dgm:cxn modelId="{8A97FE45-E764-4356-AADB-F1052E8E1CD1}" type="presParOf" srcId="{30787D30-131D-4D7B-832A-2F7201FAE164}" destId="{090A1799-08DA-4942-BA06-BD5740572C05}" srcOrd="9" destOrd="0" presId="urn:microsoft.com/office/officeart/2005/8/layout/radial1"/>
    <dgm:cxn modelId="{CE5F1F2A-DAA9-414A-BE64-868B09A718A0}" type="presParOf" srcId="{090A1799-08DA-4942-BA06-BD5740572C05}" destId="{FB16C210-CCFE-43A3-BF5E-15F86EB5ED2F}" srcOrd="0" destOrd="0" presId="urn:microsoft.com/office/officeart/2005/8/layout/radial1"/>
    <dgm:cxn modelId="{34A9F895-0C51-4BAE-A119-EF522DC45CF9}" type="presParOf" srcId="{30787D30-131D-4D7B-832A-2F7201FAE164}" destId="{EAF89CFE-3DD5-49A5-95C7-FA46092C3EDE}" srcOrd="10" destOrd="0" presId="urn:microsoft.com/office/officeart/2005/8/layout/radial1"/>
    <dgm:cxn modelId="{61A40FC5-749C-4CEE-8CA0-05D886B9A158}" type="presParOf" srcId="{30787D30-131D-4D7B-832A-2F7201FAE164}" destId="{5550F838-4DA9-4732-8AE0-471199050DCC}" srcOrd="11" destOrd="0" presId="urn:microsoft.com/office/officeart/2005/8/layout/radial1"/>
    <dgm:cxn modelId="{3FAFC6F1-FF57-4CA8-94D7-79643CF71F96}" type="presParOf" srcId="{5550F838-4DA9-4732-8AE0-471199050DCC}" destId="{D7442612-2593-4C0A-931C-1B5905174556}" srcOrd="0" destOrd="0" presId="urn:microsoft.com/office/officeart/2005/8/layout/radial1"/>
    <dgm:cxn modelId="{81E5DBEB-2939-4C6B-832C-EF70B12A202E}" type="presParOf" srcId="{30787D30-131D-4D7B-832A-2F7201FAE164}" destId="{970C5B0C-2870-4B07-80F1-F294050898E2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5A50A0-911E-4B37-AE15-FA119E521EA8}">
      <dsp:nvSpPr>
        <dsp:cNvPr id="0" name=""/>
        <dsp:cNvSpPr/>
      </dsp:nvSpPr>
      <dsp:spPr>
        <a:xfrm>
          <a:off x="2446197" y="1748597"/>
          <a:ext cx="2215665" cy="20689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rgbClr val="002060"/>
              </a:solidFill>
            </a:rPr>
            <a:t>Психологічна </a:t>
          </a:r>
          <a:endParaRPr lang="ru-RU" sz="2000" b="1" kern="1200" dirty="0">
            <a:solidFill>
              <a:srgbClr val="002060"/>
            </a:solidFill>
          </a:endParaRPr>
        </a:p>
      </dsp:txBody>
      <dsp:txXfrm>
        <a:off x="2770674" y="2051589"/>
        <a:ext cx="1566711" cy="1462973"/>
      </dsp:txXfrm>
    </dsp:sp>
    <dsp:sp modelId="{830FEEEB-F652-4861-A633-0B78CB9B0743}">
      <dsp:nvSpPr>
        <dsp:cNvPr id="0" name=""/>
        <dsp:cNvSpPr/>
      </dsp:nvSpPr>
      <dsp:spPr>
        <a:xfrm rot="16156412">
          <a:off x="3489841" y="1678446"/>
          <a:ext cx="100864" cy="39590"/>
        </a:xfrm>
        <a:custGeom>
          <a:avLst/>
          <a:gdLst/>
          <a:ahLst/>
          <a:cxnLst/>
          <a:rect l="0" t="0" r="0" b="0"/>
          <a:pathLst>
            <a:path>
              <a:moveTo>
                <a:pt x="0" y="19795"/>
              </a:moveTo>
              <a:lnTo>
                <a:pt x="100864" y="1979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3537752" y="1695720"/>
        <a:ext cx="5043" cy="5043"/>
      </dsp:txXfrm>
    </dsp:sp>
    <dsp:sp modelId="{C114D800-23AB-4C1E-8F54-2E444F8A2FEF}">
      <dsp:nvSpPr>
        <dsp:cNvPr id="0" name=""/>
        <dsp:cNvSpPr/>
      </dsp:nvSpPr>
      <dsp:spPr>
        <a:xfrm>
          <a:off x="2582075" y="-107646"/>
          <a:ext cx="1892860" cy="1755521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16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Збільшення часу перебування в Інтернеті</a:t>
          </a:r>
          <a:endParaRPr lang="ru-RU" sz="1600" kern="1200" dirty="0">
            <a:solidFill>
              <a:srgbClr val="002060"/>
            </a:solidFill>
          </a:endParaRPr>
        </a:p>
      </dsp:txBody>
      <dsp:txXfrm>
        <a:off x="2859278" y="149444"/>
        <a:ext cx="1338454" cy="1241341"/>
      </dsp:txXfrm>
    </dsp:sp>
    <dsp:sp modelId="{62F74473-9471-492C-A8B4-291F03C4D72E}">
      <dsp:nvSpPr>
        <dsp:cNvPr id="0" name=""/>
        <dsp:cNvSpPr/>
      </dsp:nvSpPr>
      <dsp:spPr>
        <a:xfrm rot="19736022">
          <a:off x="4458342" y="2106770"/>
          <a:ext cx="370894" cy="39590"/>
        </a:xfrm>
        <a:custGeom>
          <a:avLst/>
          <a:gdLst/>
          <a:ahLst/>
          <a:cxnLst/>
          <a:rect l="0" t="0" r="0" b="0"/>
          <a:pathLst>
            <a:path>
              <a:moveTo>
                <a:pt x="0" y="19795"/>
              </a:moveTo>
              <a:lnTo>
                <a:pt x="370894" y="1979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634516" y="2117293"/>
        <a:ext cx="18544" cy="18544"/>
      </dsp:txXfrm>
    </dsp:sp>
    <dsp:sp modelId="{FCE3767D-BE17-4443-9DCE-66B68A984774}">
      <dsp:nvSpPr>
        <dsp:cNvPr id="0" name=""/>
        <dsp:cNvSpPr/>
      </dsp:nvSpPr>
      <dsp:spPr>
        <a:xfrm>
          <a:off x="4656357" y="620910"/>
          <a:ext cx="1916188" cy="1841783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300" b="1" kern="1200" dirty="0">
              <a:solidFill>
                <a:srgbClr val="002060"/>
              </a:solidFill>
            </a:rPr>
            <a:t>Ризик</a:t>
          </a:r>
          <a:r>
            <a:rPr lang="uk-UA" sz="1300" kern="1200" dirty="0">
              <a:solidFill>
                <a:srgbClr val="002060"/>
              </a:solidFill>
            </a:rPr>
            <a:t> </a:t>
          </a:r>
          <a:r>
            <a:rPr kumimoji="0" lang="ru-RU" sz="13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втрати</a:t>
          </a:r>
          <a:r>
            <a:rPr kumimoji="0" lang="ru-RU" sz="13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r>
            <a:rPr kumimoji="0" lang="ru-RU" sz="13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соціальних</a:t>
          </a:r>
          <a:r>
            <a:rPr kumimoji="0" lang="ru-RU" sz="13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r>
            <a:rPr kumimoji="0" lang="ru-RU" sz="13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зв</a:t>
          </a:r>
          <a:r>
            <a:rPr kumimoji="0" lang="ru-RU" sz="13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Arial Black" pitchFamily="34" charset="0"/>
              <a:ea typeface="Times New Roman" pitchFamily="18" charset="0"/>
              <a:cs typeface="Helvetica"/>
            </a:rPr>
            <a:t>‛</a:t>
          </a:r>
          <a:r>
            <a:rPr kumimoji="0" lang="ru-RU" sz="13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язків</a:t>
          </a:r>
          <a:r>
            <a:rPr kumimoji="0" lang="ru-RU" sz="13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та </a:t>
          </a:r>
          <a:r>
            <a:rPr kumimoji="0" lang="ru-RU" sz="13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життєвих</a:t>
          </a:r>
          <a:r>
            <a:rPr kumimoji="0" lang="ru-RU" sz="13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r>
            <a:rPr kumimoji="0" lang="ru-RU" sz="13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інтересів</a:t>
          </a:r>
          <a:r>
            <a:rPr kumimoji="0" lang="ru-RU" sz="13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endParaRPr lang="ru-RU" sz="1300" kern="1200" dirty="0">
            <a:solidFill>
              <a:srgbClr val="002060"/>
            </a:solidFill>
          </a:endParaRPr>
        </a:p>
      </dsp:txBody>
      <dsp:txXfrm>
        <a:off x="4936976" y="890633"/>
        <a:ext cx="1354950" cy="1302337"/>
      </dsp:txXfrm>
    </dsp:sp>
    <dsp:sp modelId="{854E2746-D0EB-42C9-BA11-563437139EF1}">
      <dsp:nvSpPr>
        <dsp:cNvPr id="0" name=""/>
        <dsp:cNvSpPr/>
      </dsp:nvSpPr>
      <dsp:spPr>
        <a:xfrm rot="1796875">
          <a:off x="4462826" y="3433675"/>
          <a:ext cx="509602" cy="39590"/>
        </a:xfrm>
        <a:custGeom>
          <a:avLst/>
          <a:gdLst/>
          <a:ahLst/>
          <a:cxnLst/>
          <a:rect l="0" t="0" r="0" b="0"/>
          <a:pathLst>
            <a:path>
              <a:moveTo>
                <a:pt x="0" y="19795"/>
              </a:moveTo>
              <a:lnTo>
                <a:pt x="509602" y="1979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704887" y="3440730"/>
        <a:ext cx="25480" cy="25480"/>
      </dsp:txXfrm>
    </dsp:sp>
    <dsp:sp modelId="{8E959A55-A0F8-4628-8793-4EA19E8656F1}">
      <dsp:nvSpPr>
        <dsp:cNvPr id="0" name=""/>
        <dsp:cNvSpPr/>
      </dsp:nvSpPr>
      <dsp:spPr>
        <a:xfrm>
          <a:off x="4788151" y="3182272"/>
          <a:ext cx="1912107" cy="172529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13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Втомленість,  в</a:t>
          </a:r>
          <a:r>
            <a:rPr kumimoji="0" lang="en-US" sz="13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`</a:t>
          </a:r>
          <a:r>
            <a:rPr kumimoji="0" lang="uk-UA" sz="13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ялість</a:t>
          </a:r>
          <a:r>
            <a:rPr kumimoji="0" lang="uk-UA" sz="13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,  депресія</a:t>
          </a:r>
          <a:endParaRPr lang="ru-RU" sz="1300" kern="1200" dirty="0">
            <a:solidFill>
              <a:srgbClr val="002060"/>
            </a:solidFill>
          </a:endParaRPr>
        </a:p>
      </dsp:txBody>
      <dsp:txXfrm>
        <a:off x="5068173" y="3434936"/>
        <a:ext cx="1352063" cy="1219970"/>
      </dsp:txXfrm>
    </dsp:sp>
    <dsp:sp modelId="{81FBCCCB-0F7A-465B-88F8-BA16853CE06B}">
      <dsp:nvSpPr>
        <dsp:cNvPr id="0" name=""/>
        <dsp:cNvSpPr/>
      </dsp:nvSpPr>
      <dsp:spPr>
        <a:xfrm rot="5421784">
          <a:off x="3520165" y="3824878"/>
          <a:ext cx="54273" cy="39590"/>
        </a:xfrm>
        <a:custGeom>
          <a:avLst/>
          <a:gdLst/>
          <a:ahLst/>
          <a:cxnLst/>
          <a:rect l="0" t="0" r="0" b="0"/>
          <a:pathLst>
            <a:path>
              <a:moveTo>
                <a:pt x="0" y="19795"/>
              </a:moveTo>
              <a:lnTo>
                <a:pt x="54273" y="1979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3545945" y="3843316"/>
        <a:ext cx="2713" cy="2713"/>
      </dsp:txXfrm>
    </dsp:sp>
    <dsp:sp modelId="{8B4B1771-1B53-4EC8-BE49-CB578A2BABC8}">
      <dsp:nvSpPr>
        <dsp:cNvPr id="0" name=""/>
        <dsp:cNvSpPr/>
      </dsp:nvSpPr>
      <dsp:spPr>
        <a:xfrm>
          <a:off x="2584354" y="3871792"/>
          <a:ext cx="1913839" cy="184849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13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Очікування сеансу Інтернету</a:t>
          </a:r>
          <a:endParaRPr lang="ru-RU" sz="1300" kern="1200" dirty="0">
            <a:solidFill>
              <a:srgbClr val="002060"/>
            </a:solidFill>
          </a:endParaRPr>
        </a:p>
      </dsp:txBody>
      <dsp:txXfrm>
        <a:off x="2864629" y="4142497"/>
        <a:ext cx="1353289" cy="1307082"/>
      </dsp:txXfrm>
    </dsp:sp>
    <dsp:sp modelId="{B91E8C82-A3D0-4162-8928-8A2C047F35C6}">
      <dsp:nvSpPr>
        <dsp:cNvPr id="0" name=""/>
        <dsp:cNvSpPr/>
      </dsp:nvSpPr>
      <dsp:spPr>
        <a:xfrm rot="9013783">
          <a:off x="2326034" y="3378958"/>
          <a:ext cx="303335" cy="39590"/>
        </a:xfrm>
        <a:custGeom>
          <a:avLst/>
          <a:gdLst/>
          <a:ahLst/>
          <a:cxnLst/>
          <a:rect l="0" t="0" r="0" b="0"/>
          <a:pathLst>
            <a:path>
              <a:moveTo>
                <a:pt x="0" y="19795"/>
              </a:moveTo>
              <a:lnTo>
                <a:pt x="303335" y="1979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2470119" y="3391170"/>
        <a:ext cx="15166" cy="15166"/>
      </dsp:txXfrm>
    </dsp:sp>
    <dsp:sp modelId="{A4540657-B9DB-4B99-AE58-99F263B146AD}">
      <dsp:nvSpPr>
        <dsp:cNvPr id="0" name=""/>
        <dsp:cNvSpPr/>
      </dsp:nvSpPr>
      <dsp:spPr>
        <a:xfrm>
          <a:off x="517819" y="3032329"/>
          <a:ext cx="1973017" cy="1846421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13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cs typeface="Times New Roman" pitchFamily="18" charset="0"/>
            </a:rPr>
            <a:t>Ейфорія під час перебування в Інтернеті</a:t>
          </a:r>
          <a:endParaRPr kumimoji="0" lang="ru-RU" sz="1300" b="1" i="0" u="none" strike="noStrike" kern="1200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sp:txBody>
      <dsp:txXfrm>
        <a:off x="806761" y="3302731"/>
        <a:ext cx="1395133" cy="1305617"/>
      </dsp:txXfrm>
    </dsp:sp>
    <dsp:sp modelId="{D8D539CE-59D5-4868-A5D9-9C9632DB688F}">
      <dsp:nvSpPr>
        <dsp:cNvPr id="0" name=""/>
        <dsp:cNvSpPr/>
      </dsp:nvSpPr>
      <dsp:spPr>
        <a:xfrm rot="12505213">
          <a:off x="2170825" y="2137036"/>
          <a:ext cx="451930" cy="39590"/>
        </a:xfrm>
        <a:custGeom>
          <a:avLst/>
          <a:gdLst/>
          <a:ahLst/>
          <a:cxnLst/>
          <a:rect l="0" t="0" r="0" b="0"/>
          <a:pathLst>
            <a:path>
              <a:moveTo>
                <a:pt x="0" y="19795"/>
              </a:moveTo>
              <a:lnTo>
                <a:pt x="451930" y="1979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2385492" y="2145533"/>
        <a:ext cx="22596" cy="22596"/>
      </dsp:txXfrm>
    </dsp:sp>
    <dsp:sp modelId="{3B254E7F-FB9D-47C2-96FC-0393669775D2}">
      <dsp:nvSpPr>
        <dsp:cNvPr id="0" name=""/>
        <dsp:cNvSpPr/>
      </dsp:nvSpPr>
      <dsp:spPr>
        <a:xfrm>
          <a:off x="485647" y="748745"/>
          <a:ext cx="1832709" cy="17395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b="1" kern="1200" dirty="0">
              <a:solidFill>
                <a:srgbClr val="002060"/>
              </a:solidFill>
            </a:rPr>
            <a:t>Брехливість</a:t>
          </a:r>
          <a:r>
            <a:rPr lang="uk-UA" sz="1400" kern="1200" dirty="0">
              <a:solidFill>
                <a:srgbClr val="002060"/>
              </a:solidFill>
            </a:rPr>
            <a:t> </a:t>
          </a:r>
          <a:r>
            <a:rPr kumimoji="0" lang="ru-RU" sz="14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у </a:t>
          </a:r>
          <a:r>
            <a:rPr kumimoji="0" lang="ru-RU" sz="14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відношеннях</a:t>
          </a:r>
          <a:r>
            <a:rPr kumimoji="0" lang="ru-RU" sz="14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з батьками, педагогами, з метою </a:t>
          </a:r>
          <a:r>
            <a:rPr kumimoji="0" lang="ru-RU" sz="14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приховати</a:t>
          </a:r>
          <a:r>
            <a:rPr kumimoji="0" lang="ru-RU" sz="14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r>
            <a:rPr kumimoji="0" lang="ru-RU" sz="14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захоплення</a:t>
          </a:r>
          <a:r>
            <a:rPr kumimoji="0" lang="ru-RU" sz="14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r>
            <a:rPr kumimoji="0" lang="ru-RU" sz="14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Інтернетом</a:t>
          </a:r>
          <a:r>
            <a:rPr kumimoji="0" lang="ru-RU" sz="14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Times New Roman" pitchFamily="18" charset="0"/>
              <a:cs typeface="Helvetica"/>
            </a:rPr>
            <a:t> </a:t>
          </a:r>
          <a:endParaRPr lang="ru-RU" sz="1400" kern="1200" dirty="0">
            <a:solidFill>
              <a:srgbClr val="002060"/>
            </a:solidFill>
          </a:endParaRPr>
        </a:p>
      </dsp:txBody>
      <dsp:txXfrm>
        <a:off x="754041" y="1003490"/>
        <a:ext cx="1295921" cy="12300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DD3842-A9CD-454F-997B-A217CE996C54}">
      <dsp:nvSpPr>
        <dsp:cNvPr id="0" name=""/>
        <dsp:cNvSpPr/>
      </dsp:nvSpPr>
      <dsp:spPr>
        <a:xfrm>
          <a:off x="3160139" y="1969956"/>
          <a:ext cx="1998830" cy="192867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rgbClr val="002060"/>
              </a:solidFill>
            </a:rPr>
            <a:t>Фізіологічна</a:t>
          </a:r>
          <a:endParaRPr lang="ru-RU" sz="2000" b="1" kern="1200" dirty="0">
            <a:solidFill>
              <a:srgbClr val="002060"/>
            </a:solidFill>
          </a:endParaRPr>
        </a:p>
      </dsp:txBody>
      <dsp:txXfrm>
        <a:off x="3452861" y="2252405"/>
        <a:ext cx="1413386" cy="1363781"/>
      </dsp:txXfrm>
    </dsp:sp>
    <dsp:sp modelId="{EE863ADD-F476-444D-A581-2F0579366C95}">
      <dsp:nvSpPr>
        <dsp:cNvPr id="0" name=""/>
        <dsp:cNvSpPr/>
      </dsp:nvSpPr>
      <dsp:spPr>
        <a:xfrm rot="16200000">
          <a:off x="4060002" y="1852985"/>
          <a:ext cx="199104" cy="34837"/>
        </a:xfrm>
        <a:custGeom>
          <a:avLst/>
          <a:gdLst/>
          <a:ahLst/>
          <a:cxnLst/>
          <a:rect l="0" t="0" r="0" b="0"/>
          <a:pathLst>
            <a:path>
              <a:moveTo>
                <a:pt x="0" y="17418"/>
              </a:moveTo>
              <a:lnTo>
                <a:pt x="199104" y="1741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154577" y="1865426"/>
        <a:ext cx="9955" cy="9955"/>
      </dsp:txXfrm>
    </dsp:sp>
    <dsp:sp modelId="{A76649E6-A980-4B4A-880A-BBAFBD690F60}">
      <dsp:nvSpPr>
        <dsp:cNvPr id="0" name=""/>
        <dsp:cNvSpPr/>
      </dsp:nvSpPr>
      <dsp:spPr>
        <a:xfrm>
          <a:off x="3244410" y="-87273"/>
          <a:ext cx="1830290" cy="1858125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18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Порушення сну</a:t>
          </a:r>
          <a:endParaRPr kumimoji="0" lang="ru-RU" sz="1800" b="1" i="0" u="none" strike="noStrike" kern="1200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sp:txBody>
      <dsp:txXfrm>
        <a:off x="3512450" y="184843"/>
        <a:ext cx="1294210" cy="1313893"/>
      </dsp:txXfrm>
    </dsp:sp>
    <dsp:sp modelId="{735CED15-C7B4-4966-887B-85A4F8025E90}">
      <dsp:nvSpPr>
        <dsp:cNvPr id="0" name=""/>
        <dsp:cNvSpPr/>
      </dsp:nvSpPr>
      <dsp:spPr>
        <a:xfrm rot="19800000">
          <a:off x="5007523" y="2385729"/>
          <a:ext cx="144012" cy="34837"/>
        </a:xfrm>
        <a:custGeom>
          <a:avLst/>
          <a:gdLst/>
          <a:ahLst/>
          <a:cxnLst/>
          <a:rect l="0" t="0" r="0" b="0"/>
          <a:pathLst>
            <a:path>
              <a:moveTo>
                <a:pt x="0" y="17418"/>
              </a:moveTo>
              <a:lnTo>
                <a:pt x="144012" y="1741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075929" y="2399548"/>
        <a:ext cx="7200" cy="7200"/>
      </dsp:txXfrm>
    </dsp:sp>
    <dsp:sp modelId="{2419AF9B-2D25-4BBB-AB94-2F1CF527B9DB}">
      <dsp:nvSpPr>
        <dsp:cNvPr id="0" name=""/>
        <dsp:cNvSpPr/>
      </dsp:nvSpPr>
      <dsp:spPr>
        <a:xfrm>
          <a:off x="4999376" y="968815"/>
          <a:ext cx="1944686" cy="1838454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18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Недотримання режиму дня</a:t>
          </a:r>
          <a:endParaRPr kumimoji="0" lang="ru-RU" sz="1800" b="1" i="0" u="none" strike="noStrike" kern="1200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sp:txBody>
      <dsp:txXfrm>
        <a:off x="5284169" y="1238050"/>
        <a:ext cx="1375100" cy="1299984"/>
      </dsp:txXfrm>
    </dsp:sp>
    <dsp:sp modelId="{A5C164EF-BFC1-4C8D-9B17-D8A4F22BFB12}">
      <dsp:nvSpPr>
        <dsp:cNvPr id="0" name=""/>
        <dsp:cNvSpPr/>
      </dsp:nvSpPr>
      <dsp:spPr>
        <a:xfrm rot="1800000">
          <a:off x="5005721" y="3454747"/>
          <a:ext cx="170904" cy="34837"/>
        </a:xfrm>
        <a:custGeom>
          <a:avLst/>
          <a:gdLst/>
          <a:ahLst/>
          <a:cxnLst/>
          <a:rect l="0" t="0" r="0" b="0"/>
          <a:pathLst>
            <a:path>
              <a:moveTo>
                <a:pt x="0" y="17418"/>
              </a:moveTo>
              <a:lnTo>
                <a:pt x="170904" y="1741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086901" y="3467893"/>
        <a:ext cx="8545" cy="8545"/>
      </dsp:txXfrm>
    </dsp:sp>
    <dsp:sp modelId="{9C9811F9-4238-4133-BEE7-F4C7E6D0713E}">
      <dsp:nvSpPr>
        <dsp:cNvPr id="0" name=""/>
        <dsp:cNvSpPr/>
      </dsp:nvSpPr>
      <dsp:spPr>
        <a:xfrm>
          <a:off x="5047084" y="3028295"/>
          <a:ext cx="1849270" cy="190450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17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Болі в спині, порушення режиму </a:t>
          </a:r>
          <a:r>
            <a:rPr kumimoji="0" lang="uk-UA" sz="1700" b="1" i="0" u="none" strike="noStrike" kern="1200" cap="none" normalizeH="0" baseline="0" dirty="0" err="1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харчуваня</a:t>
          </a:r>
          <a:endParaRPr kumimoji="0" lang="ru-RU" sz="1700" b="1" i="0" u="none" strike="noStrike" kern="1200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sp:txBody>
      <dsp:txXfrm>
        <a:off x="5317903" y="3307204"/>
        <a:ext cx="1307632" cy="1346689"/>
      </dsp:txXfrm>
    </dsp:sp>
    <dsp:sp modelId="{2D3DB8FD-B72A-4BF4-B79B-DA12A551803B}">
      <dsp:nvSpPr>
        <dsp:cNvPr id="0" name=""/>
        <dsp:cNvSpPr/>
      </dsp:nvSpPr>
      <dsp:spPr>
        <a:xfrm rot="5400000">
          <a:off x="4045140" y="3995630"/>
          <a:ext cx="228828" cy="34837"/>
        </a:xfrm>
        <a:custGeom>
          <a:avLst/>
          <a:gdLst/>
          <a:ahLst/>
          <a:cxnLst/>
          <a:rect l="0" t="0" r="0" b="0"/>
          <a:pathLst>
            <a:path>
              <a:moveTo>
                <a:pt x="0" y="17418"/>
              </a:moveTo>
              <a:lnTo>
                <a:pt x="228828" y="1741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153834" y="4007329"/>
        <a:ext cx="11441" cy="11441"/>
      </dsp:txXfrm>
    </dsp:sp>
    <dsp:sp modelId="{F761516C-3A5F-4CD9-AAD7-B791FB423E73}">
      <dsp:nvSpPr>
        <dsp:cNvPr id="0" name=""/>
        <dsp:cNvSpPr/>
      </dsp:nvSpPr>
      <dsp:spPr>
        <a:xfrm>
          <a:off x="3183483" y="4127464"/>
          <a:ext cx="1952143" cy="179867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18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Головні болі</a:t>
          </a:r>
          <a:endParaRPr kumimoji="0" lang="ru-RU" sz="1800" b="1" i="0" u="none" strike="noStrike" kern="1200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sp:txBody>
      <dsp:txXfrm>
        <a:off x="3469368" y="4390874"/>
        <a:ext cx="1380373" cy="1271857"/>
      </dsp:txXfrm>
    </dsp:sp>
    <dsp:sp modelId="{090A1799-08DA-4942-BA06-BD5740572C05}">
      <dsp:nvSpPr>
        <dsp:cNvPr id="0" name=""/>
        <dsp:cNvSpPr/>
      </dsp:nvSpPr>
      <dsp:spPr>
        <a:xfrm rot="9000000">
          <a:off x="3194934" y="3440693"/>
          <a:ext cx="114688" cy="34837"/>
        </a:xfrm>
        <a:custGeom>
          <a:avLst/>
          <a:gdLst/>
          <a:ahLst/>
          <a:cxnLst/>
          <a:rect l="0" t="0" r="0" b="0"/>
          <a:pathLst>
            <a:path>
              <a:moveTo>
                <a:pt x="0" y="17418"/>
              </a:moveTo>
              <a:lnTo>
                <a:pt x="114688" y="1741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3249411" y="3455245"/>
        <a:ext cx="5734" cy="5734"/>
      </dsp:txXfrm>
    </dsp:sp>
    <dsp:sp modelId="{EAF89CFE-3DD5-49A5-95C7-FA46092C3EDE}">
      <dsp:nvSpPr>
        <dsp:cNvPr id="0" name=""/>
        <dsp:cNvSpPr/>
      </dsp:nvSpPr>
      <dsp:spPr>
        <a:xfrm>
          <a:off x="1359659" y="2993621"/>
          <a:ext cx="1975462" cy="1973855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18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Сухість очей</a:t>
          </a:r>
          <a:endParaRPr kumimoji="0" lang="ru-RU" sz="1800" b="1" i="0" u="none" strike="noStrike" kern="1200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sp:txBody>
      <dsp:txXfrm>
        <a:off x="1648959" y="3282685"/>
        <a:ext cx="1396862" cy="1395727"/>
      </dsp:txXfrm>
    </dsp:sp>
    <dsp:sp modelId="{5550F838-4DA9-4732-8AE0-471199050DCC}">
      <dsp:nvSpPr>
        <dsp:cNvPr id="0" name=""/>
        <dsp:cNvSpPr/>
      </dsp:nvSpPr>
      <dsp:spPr>
        <a:xfrm rot="12600000">
          <a:off x="3155255" y="2382428"/>
          <a:ext cx="157216" cy="34837"/>
        </a:xfrm>
        <a:custGeom>
          <a:avLst/>
          <a:gdLst/>
          <a:ahLst/>
          <a:cxnLst/>
          <a:rect l="0" t="0" r="0" b="0"/>
          <a:pathLst>
            <a:path>
              <a:moveTo>
                <a:pt x="0" y="17418"/>
              </a:moveTo>
              <a:lnTo>
                <a:pt x="157216" y="1741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3229932" y="2395917"/>
        <a:ext cx="7860" cy="7860"/>
      </dsp:txXfrm>
    </dsp:sp>
    <dsp:sp modelId="{970C5B0C-2870-4B07-80F1-F294050898E2}">
      <dsp:nvSpPr>
        <dsp:cNvPr id="0" name=""/>
        <dsp:cNvSpPr/>
      </dsp:nvSpPr>
      <dsp:spPr>
        <a:xfrm>
          <a:off x="1391207" y="974367"/>
          <a:ext cx="1912366" cy="182734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1800" b="1" i="0" u="none" strike="noStrike" kern="1200" cap="none" normalizeH="0" baseline="0" dirty="0">
              <a:ln/>
              <a:solidFill>
                <a:srgbClr val="002060"/>
              </a:solidFill>
              <a:effectLst/>
              <a:latin typeface="Cambria" pitchFamily="18" charset="0"/>
              <a:ea typeface="Calibri" pitchFamily="34" charset="0"/>
              <a:cs typeface="Times New Roman" pitchFamily="18" charset="0"/>
            </a:rPr>
            <a:t>Фізична втомленість</a:t>
          </a:r>
          <a:endParaRPr kumimoji="0" lang="ru-RU" sz="1800" b="1" i="0" u="none" strike="noStrike" kern="1200" cap="none" normalizeH="0" baseline="0" dirty="0">
            <a:ln/>
            <a:solidFill>
              <a:srgbClr val="002060"/>
            </a:solidFill>
            <a:effectLst/>
            <a:latin typeface="Calibri" pitchFamily="34" charset="0"/>
            <a:ea typeface="Calibri" pitchFamily="34" charset="0"/>
            <a:cs typeface="Times New Roman" pitchFamily="18" charset="0"/>
          </a:endParaRPr>
        </a:p>
      </dsp:txBody>
      <dsp:txXfrm>
        <a:off x="1671267" y="1241976"/>
        <a:ext cx="1352246" cy="12921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D43558-5415-C8B6-577E-77724D2F72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57E9163-EB07-A83E-0C5C-52F87C8278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3607F8-9E24-0E67-5C29-81151A0F9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7AC14AC-7A9B-781F-904E-D8D9094F4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781B46-CDAE-1867-F796-3F1735A1B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35626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EC2590-5FD5-9AB1-C4F6-878695DEF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A4FB57F-0B92-DA39-4FBD-B0AEBC12A7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B4BB5C-228F-F155-45B7-240B98C70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75A08A-974B-4B25-59D2-83B5C7461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5D4C7F-3F9E-7787-292A-E0127F592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44892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DBD048-5819-DB8E-8E15-BC39F7CA3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A3E6C1B-F2D9-780F-37C9-CCADC8F40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1A7020-1848-C809-493B-2E21310AF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8E3DEE-551C-61D2-EFC1-20F52654B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2F54ED-AE90-D579-7B18-5DFA7E1A8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36399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4568CC-F54F-F476-F6F8-81DA41033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C0F7817-9B54-595C-CA8E-AE9ABACE35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A71C435-4385-C34F-B2F7-737F66A5D3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5723D3C-7F3E-668C-A8CC-C7DD95FAB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9638AB-CF2B-8172-ABA8-6ABA79393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D5CF66F-2300-63FA-0C69-973506D01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561437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7A96AE-2D5A-AB06-16D5-6869B9034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4933732-7834-9B62-A347-ADB8D3543C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A1823A0-01B1-78A5-42E3-82F585DFDA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DE3155-429B-6ED0-A661-B3611CF52C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870A8F7-8102-014C-7104-00B421B583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9DB00E5-752B-E6A7-D4E6-816C18C7F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806E872-F403-3E5D-7852-A021EAD19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A13D9E6-9365-D25A-F45A-489E5FCCC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98647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A784F9-B069-2C28-4D15-EDAD2AC17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7E7C64D-907F-D266-479E-1BB371619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853C41A-B2B3-E143-371E-8B82D7AB2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4940D8C-DFDD-75F3-155F-A3A647F7E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66000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7E01F03-E781-F90C-453E-BEFF36C05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236FC33-5B3E-3443-A4D4-4E3A09836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04A60E-2425-2EE2-4872-09CD5E4B2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8715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A8627C-A88D-5901-12E0-284B6431C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729273-377A-73DC-D853-0697CF673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2E2A7EA-C05D-A24D-A2AB-2DE56E62E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6AD8DC6-90D4-1265-4235-624134A1E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18C281-59EA-836C-EA14-734B0E0AD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8C91DED-84A1-0CB2-5A27-4CAA88686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57889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8AB592-F9AB-9AF4-6FDC-C2314C95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FCB94DF-3362-160B-5BD8-0A2BCD8E45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D1283A4-CC2B-71A4-AF1C-9A7B756F80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8AD6529-EAF8-3A2D-A118-91120BAAA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5DBD159-2321-FB8A-F1CF-E55161689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A50C65C-C22C-894D-EFD4-C0BF35AD0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85969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E4DEE6-3ED8-B9AE-C2E7-23C45A793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1462F2C-3D7A-C53F-3F11-E70283231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0FE003-8EA1-B72C-E1C3-AF997612B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B60D32-7564-C5DD-C19F-CCA8E862E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CAB2DA-C11D-CD3F-A76F-39BDF1827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71008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39CF2B2-9636-BB47-5331-0CA6266E44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F5BC7D0-71DC-81EF-8192-FECC01284F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0D4150-02A6-2A7E-F30D-19608EBF3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467FCF-CE24-119D-CC68-C9DBEDF4F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BCCEBD-1AEE-F9BD-F7E6-263C80372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94299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73EE90-AAC9-1729-4EA0-F22458866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742365-E6BF-DB9A-1C48-F30516862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B2D822-97AC-FDD8-5E1F-A019FCE5E9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8B28E-CBD7-4670-A1EF-D187D9E0137C}" type="datetimeFigureOut">
              <a:rPr lang="ru-UA" smtClean="0"/>
              <a:t>05.09.2024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32FAE5-4484-7FCC-B473-69D766ABE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E42BD9-F12A-4781-AC84-CC251BF5B6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60680-E26E-4A6D-880D-23580D706B4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98700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3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theforest.gamepedia.com/Leaf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53A78BF-06E1-DA33-8717-B97F1A25D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392" y="642842"/>
            <a:ext cx="3234282" cy="278615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DB1E36-28CE-8C34-2DF7-B4AF9E72E8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88694" y="2235200"/>
            <a:ext cx="9885145" cy="2387600"/>
          </a:xfrm>
        </p:spPr>
        <p:txBody>
          <a:bodyPr>
            <a:normAutofit/>
          </a:bodyPr>
          <a:lstStyle/>
          <a:p>
            <a:r>
              <a:rPr lang="uk-UA" sz="6600" b="1" dirty="0" err="1">
                <a:solidFill>
                  <a:srgbClr val="FF0000"/>
                </a:solidFill>
                <a:latin typeface="Georgia" panose="02040502050405020303" pitchFamily="18" charset="0"/>
              </a:rPr>
              <a:t>Кібербезпека</a:t>
            </a:r>
            <a:r>
              <a:rPr lang="uk-UA" sz="6600" b="1" dirty="0">
                <a:solidFill>
                  <a:srgbClr val="FF0000"/>
                </a:solidFill>
                <a:latin typeface="Georgia" panose="02040502050405020303" pitchFamily="18" charset="0"/>
              </a:rPr>
              <a:t> дітей в Інтернеті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D0FE5AF-4B31-4F2E-AC8F-25C4ADC994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722" y="3429000"/>
            <a:ext cx="3967419" cy="352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726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24244E3-409B-245F-1702-183149A5D05D}"/>
              </a:ext>
            </a:extLst>
          </p:cNvPr>
          <p:cNvSpPr txBox="1"/>
          <p:nvPr/>
        </p:nvSpPr>
        <p:spPr>
          <a:xfrm>
            <a:off x="1299411" y="0"/>
            <a:ext cx="10892588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86AC25-911A-8813-3054-74BE18774AAE}"/>
              </a:ext>
            </a:extLst>
          </p:cNvPr>
          <p:cNvSpPr txBox="1"/>
          <p:nvPr/>
        </p:nvSpPr>
        <p:spPr>
          <a:xfrm>
            <a:off x="4790172" y="1238622"/>
            <a:ext cx="740182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b="1" i="1" dirty="0" err="1">
                <a:solidFill>
                  <a:srgbClr val="0000FF"/>
                </a:solidFill>
                <a:latin typeface="Georgia" panose="02040502050405020303" pitchFamily="18" charset="0"/>
              </a:rPr>
              <a:t>Інтерне́т</a:t>
            </a:r>
            <a:r>
              <a:rPr lang="ru-RU" altLang="ru-RU" sz="2800" b="1" dirty="0">
                <a:latin typeface="Georgia" panose="02040502050405020303" pitchFamily="18" charset="0"/>
              </a:rPr>
              <a:t> (</a:t>
            </a:r>
            <a:r>
              <a:rPr lang="ru-RU" altLang="ru-RU" sz="2800" b="1" dirty="0" err="1">
                <a:latin typeface="Georgia" panose="02040502050405020303" pitchFamily="18" charset="0"/>
              </a:rPr>
              <a:t>від</a:t>
            </a:r>
            <a:r>
              <a:rPr lang="ru-RU" altLang="ru-RU" sz="2800" b="1" dirty="0">
                <a:latin typeface="Georgia" panose="02040502050405020303" pitchFamily="18" charset="0"/>
              </a:rPr>
              <a:t> англ. Internet) — </a:t>
            </a:r>
            <a:r>
              <a:rPr lang="ru-RU" altLang="ru-RU" sz="2800" b="1" dirty="0" err="1">
                <a:latin typeface="Georgia" panose="02040502050405020303" pitchFamily="18" charset="0"/>
              </a:rPr>
              <a:t>всесвітня</a:t>
            </a:r>
            <a:r>
              <a:rPr lang="ru-RU" altLang="ru-RU" sz="2800" b="1" dirty="0">
                <a:latin typeface="Georgia" panose="02040502050405020303" pitchFamily="18" charset="0"/>
              </a:rPr>
              <a:t> система </a:t>
            </a:r>
            <a:r>
              <a:rPr lang="ru-RU" altLang="ru-RU" sz="2800" b="1" dirty="0" err="1">
                <a:latin typeface="Georgia" panose="02040502050405020303" pitchFamily="18" charset="0"/>
              </a:rPr>
              <a:t>взаємосполучених</a:t>
            </a:r>
            <a:r>
              <a:rPr lang="ru-RU" altLang="ru-RU" sz="2800" b="1" dirty="0">
                <a:latin typeface="Georgia" panose="02040502050405020303" pitchFamily="18" charset="0"/>
              </a:rPr>
              <a:t> </a:t>
            </a:r>
            <a:r>
              <a:rPr lang="ru-RU" altLang="ru-RU" sz="2800" b="1" dirty="0" err="1">
                <a:latin typeface="Georgia" panose="02040502050405020303" pitchFamily="18" charset="0"/>
              </a:rPr>
              <a:t>комп'ютерних</a:t>
            </a:r>
            <a:r>
              <a:rPr lang="ru-RU" altLang="ru-RU" sz="2800" b="1" dirty="0">
                <a:latin typeface="Georgia" panose="02040502050405020303" pitchFamily="18" charset="0"/>
              </a:rPr>
              <a:t> мереж.</a:t>
            </a:r>
            <a:endParaRPr lang="uk-UA" altLang="ru-RU" sz="2800" b="1" dirty="0">
              <a:latin typeface="Georgia" panose="02040502050405020303" pitchFamily="18" charset="0"/>
            </a:endParaRPr>
          </a:p>
        </p:txBody>
      </p:sp>
      <p:pic>
        <p:nvPicPr>
          <p:cNvPr id="2050" name="Picture 2" descr="Революція у бізнесі завдяки появі інтернету">
            <a:extLst>
              <a:ext uri="{FF2B5EF4-FFF2-40B4-BE49-F238E27FC236}">
                <a16:creationId xmlns:a16="http://schemas.microsoft.com/office/drawing/2014/main" id="{6F0A68B0-0640-5782-9489-FD38540E61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623" y="1099737"/>
            <a:ext cx="3167169" cy="166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4D0A57-F00C-1777-E244-332029BA7C1A}"/>
              </a:ext>
            </a:extLst>
          </p:cNvPr>
          <p:cNvSpPr txBox="1"/>
          <p:nvPr/>
        </p:nvSpPr>
        <p:spPr>
          <a:xfrm>
            <a:off x="1384623" y="2902699"/>
            <a:ext cx="1031106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uk-UA" altLang="ru-RU" sz="2800" b="1" dirty="0">
                <a:latin typeface="Georgia" panose="02040502050405020303" pitchFamily="18" charset="0"/>
              </a:rPr>
              <a:t>Інтернет – потужний ресурс, який значно полегшує життя людини та пропонує майже необмежені можливості для самореалізації та саморозвитку особистості, спілкування, навчання, дозвілля. </a:t>
            </a:r>
          </a:p>
        </p:txBody>
      </p:sp>
      <p:pic>
        <p:nvPicPr>
          <p:cNvPr id="2052" name="Picture 4" descr="Зустрінемось у мейлику - про інтернет-спілкування">
            <a:extLst>
              <a:ext uri="{FF2B5EF4-FFF2-40B4-BE49-F238E27FC236}">
                <a16:creationId xmlns:a16="http://schemas.microsoft.com/office/drawing/2014/main" id="{CDB74D8A-B787-58E3-75A5-7F3F945B9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476" y="4997663"/>
            <a:ext cx="296227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Ініціатива “Безпечний Інтернет” | Спеціалізована школа №52">
            <a:extLst>
              <a:ext uri="{FF2B5EF4-FFF2-40B4-BE49-F238E27FC236}">
                <a16:creationId xmlns:a16="http://schemas.microsoft.com/office/drawing/2014/main" id="{E52284F3-C532-AAA5-D15C-90F803073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053" y="4823329"/>
            <a:ext cx="2667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Інтернет-ігри: забава чи залежність – Домашня Церква">
            <a:extLst>
              <a:ext uri="{FF2B5EF4-FFF2-40B4-BE49-F238E27FC236}">
                <a16:creationId xmlns:a16="http://schemas.microsoft.com/office/drawing/2014/main" id="{AD1F4D0C-5EA0-1054-F2B4-41DC65D9A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6175" y="4938371"/>
            <a:ext cx="1579747" cy="148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25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F5DCFBA-78E0-4B35-931E-68811E6DD6DF}"/>
              </a:ext>
            </a:extLst>
          </p:cNvPr>
          <p:cNvSpPr txBox="1"/>
          <p:nvPr/>
        </p:nvSpPr>
        <p:spPr>
          <a:xfrm>
            <a:off x="1299411" y="0"/>
            <a:ext cx="10892588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FD2172C-63D3-4CF9-B652-6C90AC89F3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43" t="18516" r="27093" b="33922"/>
          <a:stretch/>
        </p:blipFill>
        <p:spPr>
          <a:xfrm rot="21031318">
            <a:off x="1707516" y="1677537"/>
            <a:ext cx="2362350" cy="182336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54DBD4F-5E93-4F9D-836D-FCFA980D5907}"/>
              </a:ext>
            </a:extLst>
          </p:cNvPr>
          <p:cNvSpPr/>
          <p:nvPr/>
        </p:nvSpPr>
        <p:spPr>
          <a:xfrm>
            <a:off x="4658627" y="992691"/>
            <a:ext cx="715899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Georgia" panose="02040502050405020303" pitchFamily="18" charset="0"/>
              </a:rPr>
              <a:t>	На </a:t>
            </a:r>
            <a:r>
              <a:rPr lang="ru-RU" sz="3200" b="1" dirty="0" err="1">
                <a:latin typeface="Georgia" panose="02040502050405020303" pitchFamily="18" charset="0"/>
              </a:rPr>
              <a:t>сьогоднішній</a:t>
            </a:r>
            <a:r>
              <a:rPr lang="ru-RU" sz="3200" b="1" dirty="0">
                <a:latin typeface="Georgia" panose="02040502050405020303" pitchFamily="18" charset="0"/>
              </a:rPr>
              <a:t> день 90% </a:t>
            </a:r>
            <a:r>
              <a:rPr lang="ru-RU" sz="3200" b="1" dirty="0" err="1">
                <a:latin typeface="Georgia" panose="02040502050405020303" pitchFamily="18" charset="0"/>
              </a:rPr>
              <a:t>підлітків</a:t>
            </a:r>
            <a:r>
              <a:rPr lang="ru-RU" sz="3200" b="1" dirty="0">
                <a:latin typeface="Georgia" panose="02040502050405020303" pitchFamily="18" charset="0"/>
              </a:rPr>
              <a:t> і </a:t>
            </a:r>
            <a:r>
              <a:rPr lang="ru-RU" sz="3200" b="1" dirty="0" err="1">
                <a:latin typeface="Georgia" panose="02040502050405020303" pitchFamily="18" charset="0"/>
              </a:rPr>
              <a:t>молодих</a:t>
            </a:r>
            <a:r>
              <a:rPr lang="ru-RU" sz="3200" b="1" dirty="0">
                <a:latin typeface="Georgia" panose="02040502050405020303" pitchFamily="18" charset="0"/>
              </a:rPr>
              <a:t> людей </a:t>
            </a:r>
            <a:r>
              <a:rPr lang="ru-RU" sz="3200" b="1" dirty="0" err="1">
                <a:latin typeface="Georgia" panose="02040502050405020303" pitchFamily="18" charset="0"/>
              </a:rPr>
              <a:t>користуються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інтернетом</a:t>
            </a:r>
            <a:r>
              <a:rPr lang="ru-RU" sz="3200" b="1" dirty="0">
                <a:latin typeface="Georgia" panose="02040502050405020303" pitchFamily="18" charset="0"/>
              </a:rPr>
              <a:t> (у </a:t>
            </a:r>
            <a:r>
              <a:rPr lang="ru-RU" sz="3200" b="1" dirty="0" err="1">
                <a:latin typeface="Georgia" panose="02040502050405020303" pitchFamily="18" charset="0"/>
              </a:rPr>
              <a:t>школі</a:t>
            </a:r>
            <a:r>
              <a:rPr lang="ru-RU" sz="3200" b="1" dirty="0">
                <a:latin typeface="Georgia" panose="02040502050405020303" pitchFamily="18" charset="0"/>
              </a:rPr>
              <a:t> і </a:t>
            </a:r>
            <a:r>
              <a:rPr lang="ru-RU" sz="3200" b="1" dirty="0" err="1">
                <a:latin typeface="Georgia" panose="02040502050405020303" pitchFamily="18" charset="0"/>
              </a:rPr>
              <a:t>вдома</a:t>
            </a:r>
            <a:r>
              <a:rPr lang="ru-RU" sz="3200" b="1" dirty="0">
                <a:latin typeface="Georgia" panose="02040502050405020303" pitchFamily="18" charset="0"/>
              </a:rPr>
              <a:t>). При </a:t>
            </a:r>
            <a:r>
              <a:rPr lang="ru-RU" sz="3200" b="1" dirty="0" err="1">
                <a:latin typeface="Georgia" panose="02040502050405020303" pitchFamily="18" charset="0"/>
              </a:rPr>
              <a:t>цьому</a:t>
            </a:r>
            <a:r>
              <a:rPr lang="ru-RU" sz="3200" b="1" dirty="0">
                <a:latin typeface="Georgia" panose="02040502050405020303" pitchFamily="18" charset="0"/>
              </a:rPr>
              <a:t> 60% </a:t>
            </a:r>
            <a:r>
              <a:rPr lang="ru-RU" sz="3200" b="1" dirty="0" err="1">
                <a:latin typeface="Georgia" panose="02040502050405020303" pitchFamily="18" charset="0"/>
              </a:rPr>
              <a:t>дітей</a:t>
            </a:r>
            <a:r>
              <a:rPr lang="ru-RU" sz="3200" b="1" dirty="0">
                <a:latin typeface="Georgia" panose="02040502050405020303" pitchFamily="18" charset="0"/>
              </a:rPr>
              <a:t> та </a:t>
            </a:r>
            <a:r>
              <a:rPr lang="ru-RU" sz="3200" b="1" dirty="0" err="1">
                <a:latin typeface="Georgia" panose="02040502050405020303" pitchFamily="18" charset="0"/>
              </a:rPr>
              <a:t>підлітків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спілкуються</a:t>
            </a:r>
            <a:r>
              <a:rPr lang="ru-RU" sz="3200" b="1" dirty="0">
                <a:latin typeface="Georgia" panose="02040502050405020303" pitchFamily="18" charset="0"/>
              </a:rPr>
              <a:t> в чатах </a:t>
            </a:r>
            <a:r>
              <a:rPr lang="ru-RU" sz="3200" b="1" dirty="0" err="1">
                <a:latin typeface="Georgia" panose="02040502050405020303" pitchFamily="18" charset="0"/>
              </a:rPr>
              <a:t>щодня</a:t>
            </a:r>
            <a:r>
              <a:rPr lang="ru-RU" sz="3200" b="1" dirty="0">
                <a:latin typeface="Georgia" panose="02040502050405020303" pitchFamily="18" charset="0"/>
              </a:rPr>
              <a:t>. Половина </a:t>
            </a:r>
            <a:r>
              <a:rPr lang="ru-RU" sz="3200" b="1" dirty="0" err="1">
                <a:latin typeface="Georgia" panose="02040502050405020303" pitchFamily="18" charset="0"/>
              </a:rPr>
              <a:t>дітей</a:t>
            </a:r>
            <a:r>
              <a:rPr lang="ru-RU" sz="3200" b="1" dirty="0">
                <a:latin typeface="Georgia" panose="02040502050405020303" pitchFamily="18" charset="0"/>
              </a:rPr>
              <a:t> проводить в </a:t>
            </a:r>
            <a:r>
              <a:rPr lang="ru-RU" sz="3200" b="1" dirty="0" err="1">
                <a:latin typeface="Georgia" panose="02040502050405020303" pitchFamily="18" charset="0"/>
              </a:rPr>
              <a:t>інтернеті</a:t>
            </a:r>
            <a:r>
              <a:rPr lang="ru-RU" sz="3200" b="1" dirty="0">
                <a:latin typeface="Georgia" panose="02040502050405020303" pitchFamily="18" charset="0"/>
              </a:rPr>
              <a:t> 1-3 </a:t>
            </a:r>
            <a:r>
              <a:rPr lang="ru-RU" sz="3200" b="1" dirty="0" err="1">
                <a:latin typeface="Georgia" panose="02040502050405020303" pitchFamily="18" charset="0"/>
              </a:rPr>
              <a:t>години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щодня</a:t>
            </a:r>
            <a:r>
              <a:rPr lang="ru-RU" sz="3200" b="1" dirty="0">
                <a:latin typeface="Georgia" panose="02040502050405020303" pitchFamily="18" charset="0"/>
              </a:rPr>
              <a:t>. </a:t>
            </a:r>
            <a:r>
              <a:rPr lang="ru-RU" sz="3200" b="1" dirty="0" err="1">
                <a:latin typeface="Georgia" panose="02040502050405020303" pitchFamily="18" charset="0"/>
              </a:rPr>
              <a:t>Кожна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десята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дитина</a:t>
            </a:r>
            <a:r>
              <a:rPr lang="ru-RU" sz="3200" b="1" dirty="0">
                <a:latin typeface="Georgia" panose="02040502050405020303" pitchFamily="18" charset="0"/>
              </a:rPr>
              <a:t> проводить в </a:t>
            </a:r>
            <a:r>
              <a:rPr lang="ru-RU" sz="3200" b="1" dirty="0" err="1">
                <a:latin typeface="Georgia" panose="02040502050405020303" pitchFamily="18" charset="0"/>
              </a:rPr>
              <a:t>Мережі</a:t>
            </a:r>
            <a:r>
              <a:rPr lang="ru-RU" sz="3200" b="1" dirty="0">
                <a:latin typeface="Georgia" panose="02040502050405020303" pitchFamily="18" charset="0"/>
              </a:rPr>
              <a:t> 5-10 годин </a:t>
            </a:r>
            <a:r>
              <a:rPr lang="ru-RU" sz="3200" b="1" dirty="0" err="1">
                <a:latin typeface="Georgia" panose="02040502050405020303" pitchFamily="18" charset="0"/>
              </a:rPr>
              <a:t>щодня</a:t>
            </a:r>
            <a:r>
              <a:rPr lang="ru-RU" sz="3200" b="1" dirty="0">
                <a:latin typeface="Georgia" panose="02040502050405020303" pitchFamily="18" charset="0"/>
              </a:rPr>
              <a:t>. </a:t>
            </a:r>
            <a:r>
              <a:rPr lang="ru-RU" sz="3200" b="1" dirty="0" err="1">
                <a:latin typeface="Georgia" panose="02040502050405020303" pitchFamily="18" charset="0"/>
              </a:rPr>
              <a:t>Кожна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восьма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дитина</a:t>
            </a:r>
            <a:r>
              <a:rPr lang="ru-RU" sz="3200" b="1" dirty="0">
                <a:latin typeface="Georgia" panose="02040502050405020303" pitchFamily="18" charset="0"/>
              </a:rPr>
              <a:t> «</a:t>
            </a:r>
            <a:r>
              <a:rPr lang="ru-RU" sz="3200" b="1" dirty="0" err="1">
                <a:latin typeface="Georgia" panose="02040502050405020303" pitchFamily="18" charset="0"/>
              </a:rPr>
              <a:t>живе</a:t>
            </a:r>
            <a:r>
              <a:rPr lang="ru-RU" sz="3200" b="1" dirty="0">
                <a:latin typeface="Georgia" panose="02040502050405020303" pitchFamily="18" charset="0"/>
              </a:rPr>
              <a:t>» в </a:t>
            </a:r>
            <a:r>
              <a:rPr lang="ru-RU" sz="3200" b="1" dirty="0" err="1">
                <a:latin typeface="Georgia" panose="02040502050405020303" pitchFamily="18" charset="0"/>
              </a:rPr>
              <a:t>інтернеті</a:t>
            </a:r>
            <a:r>
              <a:rPr lang="ru-RU" sz="3200" b="1" dirty="0">
                <a:latin typeface="Georgia" panose="02040502050405020303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70861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F5DCFBA-78E0-4B35-931E-68811E6DD6DF}"/>
              </a:ext>
            </a:extLst>
          </p:cNvPr>
          <p:cNvSpPr txBox="1"/>
          <p:nvPr/>
        </p:nvSpPr>
        <p:spPr>
          <a:xfrm>
            <a:off x="1299411" y="0"/>
            <a:ext cx="10892588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ADEE46F6-51A1-4196-8774-2012245F0F46}"/>
              </a:ext>
            </a:extLst>
          </p:cNvPr>
          <p:cNvSpPr/>
          <p:nvPr/>
        </p:nvSpPr>
        <p:spPr>
          <a:xfrm>
            <a:off x="4661404" y="3107255"/>
            <a:ext cx="4640239" cy="7762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963AB45-7822-4585-BF84-1400F615315C}"/>
              </a:ext>
            </a:extLst>
          </p:cNvPr>
          <p:cNvSpPr/>
          <p:nvPr/>
        </p:nvSpPr>
        <p:spPr>
          <a:xfrm>
            <a:off x="4754731" y="3229503"/>
            <a:ext cx="4453584" cy="57099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ІНТЕРНЕТ ВИКОРИСТОВУЮТЬ</a:t>
            </a: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Выноска-облако 1">
            <a:extLst>
              <a:ext uri="{FF2B5EF4-FFF2-40B4-BE49-F238E27FC236}">
                <a16:creationId xmlns:a16="http://schemas.microsoft.com/office/drawing/2014/main" id="{C16468B4-54A8-40E8-B4A9-7FC4A76AB79B}"/>
              </a:ext>
            </a:extLst>
          </p:cNvPr>
          <p:cNvSpPr/>
          <p:nvPr/>
        </p:nvSpPr>
        <p:spPr>
          <a:xfrm>
            <a:off x="5312419" y="1262731"/>
            <a:ext cx="2846710" cy="1118973"/>
          </a:xfrm>
          <a:prstGeom prst="cloudCallout">
            <a:avLst>
              <a:gd name="adj1" fmla="val -2051"/>
              <a:gd name="adj2" fmla="val 1350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ts val="1000"/>
              </a:spcAft>
              <a:defRPr/>
            </a:pPr>
            <a:r>
              <a:rPr lang="uk-UA" sz="2000" b="1">
                <a:solidFill>
                  <a:srgbClr val="FF0000"/>
                </a:solidFill>
                <a:latin typeface="Calibri" pitchFamily="34" charset="0"/>
              </a:rPr>
              <a:t>Завантаження звукових відеофайлів</a:t>
            </a:r>
            <a:endParaRPr lang="ru-RU" sz="2000" b="1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8" name="Выноска-облако 6">
            <a:extLst>
              <a:ext uri="{FF2B5EF4-FFF2-40B4-BE49-F238E27FC236}">
                <a16:creationId xmlns:a16="http://schemas.microsoft.com/office/drawing/2014/main" id="{A0E72E4A-20B2-429E-B98C-82E3B8D2A9BE}"/>
              </a:ext>
            </a:extLst>
          </p:cNvPr>
          <p:cNvSpPr/>
          <p:nvPr/>
        </p:nvSpPr>
        <p:spPr>
          <a:xfrm>
            <a:off x="2681180" y="1307506"/>
            <a:ext cx="2374710" cy="1029422"/>
          </a:xfrm>
          <a:prstGeom prst="cloudCallout">
            <a:avLst>
              <a:gd name="adj1" fmla="val 12888"/>
              <a:gd name="adj2" fmla="val 1581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ts val="1000"/>
              </a:spcAft>
              <a:defRPr/>
            </a:pPr>
            <a:r>
              <a:rPr lang="uk-UA" sz="2400" b="1">
                <a:solidFill>
                  <a:srgbClr val="FF0000"/>
                </a:solidFill>
                <a:latin typeface="Calibri" pitchFamily="34" charset="0"/>
              </a:rPr>
              <a:t>Розваги</a:t>
            </a:r>
            <a:endParaRPr lang="ru-RU" sz="2400" b="1" dirty="0">
              <a:solidFill>
                <a:prstClr val="white"/>
              </a:solidFill>
              <a:latin typeface="Arial" pitchFamily="34" charset="0"/>
            </a:endParaRPr>
          </a:p>
        </p:txBody>
      </p:sp>
      <p:sp>
        <p:nvSpPr>
          <p:cNvPr id="9" name="Выноска-облако 7">
            <a:extLst>
              <a:ext uri="{FF2B5EF4-FFF2-40B4-BE49-F238E27FC236}">
                <a16:creationId xmlns:a16="http://schemas.microsoft.com/office/drawing/2014/main" id="{5DAF9D4B-255D-4712-91BC-739AE90DA369}"/>
              </a:ext>
            </a:extLst>
          </p:cNvPr>
          <p:cNvSpPr/>
          <p:nvPr/>
        </p:nvSpPr>
        <p:spPr>
          <a:xfrm>
            <a:off x="8551312" y="1264919"/>
            <a:ext cx="2244629" cy="969838"/>
          </a:xfrm>
          <a:prstGeom prst="cloudCallout">
            <a:avLst>
              <a:gd name="adj1" fmla="val -35174"/>
              <a:gd name="adj2" fmla="val 1339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ts val="1000"/>
              </a:spcAft>
              <a:defRPr/>
            </a:pPr>
            <a:r>
              <a:rPr lang="uk-UA" sz="2400" b="1">
                <a:solidFill>
                  <a:srgbClr val="FF0000"/>
                </a:solidFill>
                <a:latin typeface="Calibri" pitchFamily="34" charset="0"/>
              </a:rPr>
              <a:t>Навчання</a:t>
            </a:r>
            <a:endParaRPr lang="ru-RU" sz="2400" b="1" dirty="0">
              <a:solidFill>
                <a:prstClr val="white"/>
              </a:solidFill>
              <a:latin typeface="Arial" pitchFamily="34" charset="0"/>
            </a:endParaRPr>
          </a:p>
        </p:txBody>
      </p:sp>
      <p:sp>
        <p:nvSpPr>
          <p:cNvPr id="10" name="Выноска-облако 11">
            <a:extLst>
              <a:ext uri="{FF2B5EF4-FFF2-40B4-BE49-F238E27FC236}">
                <a16:creationId xmlns:a16="http://schemas.microsoft.com/office/drawing/2014/main" id="{B52DC9EF-1599-4CFC-AC9B-AF2C0D422815}"/>
              </a:ext>
            </a:extLst>
          </p:cNvPr>
          <p:cNvSpPr/>
          <p:nvPr/>
        </p:nvSpPr>
        <p:spPr>
          <a:xfrm rot="10800000">
            <a:off x="5630789" y="5074618"/>
            <a:ext cx="2528341" cy="1231347"/>
          </a:xfrm>
          <a:prstGeom prst="cloudCallout">
            <a:avLst>
              <a:gd name="adj1" fmla="val -2044"/>
              <a:gd name="adj2" fmla="val 1168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10799999"/>
              </a:camera>
              <a:lightRig rig="threePt" dir="t"/>
            </a:scene3d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  <a:defRPr/>
            </a:pPr>
            <a:r>
              <a:rPr lang="uk-UA" sz="2400" b="1">
                <a:solidFill>
                  <a:srgbClr val="FF0000"/>
                </a:solidFill>
                <a:latin typeface="Calibri" pitchFamily="34" charset="0"/>
              </a:rPr>
              <a:t>Інтернет-послуги</a:t>
            </a:r>
            <a:endParaRPr lang="ru-RU" sz="2400" b="1" dirty="0">
              <a:solidFill>
                <a:prstClr val="white"/>
              </a:solidFill>
              <a:latin typeface="Arial" pitchFamily="34" charset="0"/>
            </a:endParaRPr>
          </a:p>
        </p:txBody>
      </p:sp>
      <p:sp>
        <p:nvSpPr>
          <p:cNvPr id="11" name="Выноска-облако 12">
            <a:extLst>
              <a:ext uri="{FF2B5EF4-FFF2-40B4-BE49-F238E27FC236}">
                <a16:creationId xmlns:a16="http://schemas.microsoft.com/office/drawing/2014/main" id="{6CEAB2BC-4295-4C80-ADC1-36DC30C911A8}"/>
              </a:ext>
            </a:extLst>
          </p:cNvPr>
          <p:cNvSpPr/>
          <p:nvPr/>
        </p:nvSpPr>
        <p:spPr>
          <a:xfrm rot="11239551">
            <a:off x="2630301" y="5015064"/>
            <a:ext cx="3006981" cy="1137090"/>
          </a:xfrm>
          <a:prstGeom prst="cloudCallout">
            <a:avLst>
              <a:gd name="adj1" fmla="val -20790"/>
              <a:gd name="adj2" fmla="val 1387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10799999"/>
              </a:camera>
              <a:lightRig rig="threePt" dir="t"/>
            </a:scene3d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  <a:defRPr/>
            </a:pPr>
            <a:r>
              <a:rPr lang="uk-UA" sz="2400" b="1" dirty="0">
                <a:solidFill>
                  <a:srgbClr val="FF0000"/>
                </a:solidFill>
                <a:latin typeface="Calibri" pitchFamily="34" charset="0"/>
              </a:rPr>
              <a:t>Спілкування</a:t>
            </a:r>
            <a:endParaRPr lang="ru-RU" sz="2400" b="1" dirty="0">
              <a:solidFill>
                <a:prstClr val="white"/>
              </a:solidFill>
              <a:latin typeface="Arial" pitchFamily="34" charset="0"/>
            </a:endParaRPr>
          </a:p>
        </p:txBody>
      </p:sp>
      <p:sp>
        <p:nvSpPr>
          <p:cNvPr id="12" name="Выноска-облако 13">
            <a:extLst>
              <a:ext uri="{FF2B5EF4-FFF2-40B4-BE49-F238E27FC236}">
                <a16:creationId xmlns:a16="http://schemas.microsoft.com/office/drawing/2014/main" id="{2303ED04-990E-4237-968E-15A959539F34}"/>
              </a:ext>
            </a:extLst>
          </p:cNvPr>
          <p:cNvSpPr/>
          <p:nvPr/>
        </p:nvSpPr>
        <p:spPr>
          <a:xfrm rot="10459380">
            <a:off x="8566329" y="4913450"/>
            <a:ext cx="2649512" cy="1231430"/>
          </a:xfrm>
          <a:prstGeom prst="cloudCallout">
            <a:avLst>
              <a:gd name="adj1" fmla="val 23398"/>
              <a:gd name="adj2" fmla="val 1236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11100001"/>
              </a:camera>
              <a:lightRig rig="threePt" dir="t"/>
            </a:scene3d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  <a:defRPr/>
            </a:pPr>
            <a:r>
              <a:rPr lang="uk-UA" sz="2000" b="1">
                <a:solidFill>
                  <a:srgbClr val="FF0000"/>
                </a:solidFill>
                <a:latin typeface="Calibri" pitchFamily="34" charset="0"/>
              </a:rPr>
              <a:t>Пошук Інформації</a:t>
            </a:r>
            <a:endParaRPr lang="ru-RU" sz="2000" b="1" dirty="0">
              <a:solidFill>
                <a:prstClr val="white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325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24244E3-409B-245F-1702-183149A5D05D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4D0A57-F00C-1777-E244-332029BA7C1A}"/>
              </a:ext>
            </a:extLst>
          </p:cNvPr>
          <p:cNvSpPr txBox="1"/>
          <p:nvPr/>
        </p:nvSpPr>
        <p:spPr>
          <a:xfrm>
            <a:off x="1593908" y="957689"/>
            <a:ext cx="938728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uk-UA" altLang="ru-RU" sz="3200" b="1" dirty="0">
                <a:latin typeface="Georgia" panose="02040502050405020303" pitchFamily="18" charset="0"/>
              </a:rPr>
              <a:t>	Дайте відповіді на запитання використовуючи у відповідях лише слова «Так» чи «Ні»: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6F012C-A372-4447-0171-BFF214D8BF35}"/>
              </a:ext>
            </a:extLst>
          </p:cNvPr>
          <p:cNvSpPr txBox="1"/>
          <p:nvPr/>
        </p:nvSpPr>
        <p:spPr>
          <a:xfrm>
            <a:off x="1700816" y="2718747"/>
            <a:ext cx="10410738" cy="13234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4000" b="1" i="1" dirty="0">
                <a:latin typeface="Georgia" panose="02040502050405020303" pitchFamily="18" charset="0"/>
              </a:rPr>
              <a:t>1. Ви кожного дня занурюєтесь у ІНТЕРНЕТ</a:t>
            </a:r>
            <a:endParaRPr lang="ru-UA" sz="4000" b="1" i="1" dirty="0">
              <a:latin typeface="Georgia" panose="0204050205040502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E56E74-CEFC-DB15-6196-58F89CABDEBA}"/>
              </a:ext>
            </a:extLst>
          </p:cNvPr>
          <p:cNvSpPr txBox="1"/>
          <p:nvPr/>
        </p:nvSpPr>
        <p:spPr>
          <a:xfrm>
            <a:off x="1700816" y="2732371"/>
            <a:ext cx="10410738" cy="13234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4000" b="1" i="1" dirty="0">
                <a:latin typeface="Georgia" panose="02040502050405020303" pitchFamily="18" charset="0"/>
              </a:rPr>
              <a:t>2. Часто ви залишаєтесь </a:t>
            </a:r>
            <a:r>
              <a:rPr lang="en-US" sz="4000" b="1" i="1" dirty="0">
                <a:latin typeface="Georgia" panose="02040502050405020303" pitchFamily="18" charset="0"/>
              </a:rPr>
              <a:t> on-line</a:t>
            </a:r>
            <a:r>
              <a:rPr lang="uk-UA" sz="4000" b="1" i="1" dirty="0">
                <a:latin typeface="Georgia" panose="02040502050405020303" pitchFamily="18" charset="0"/>
              </a:rPr>
              <a:t> довше</a:t>
            </a:r>
            <a:r>
              <a:rPr lang="en-US" sz="4000" b="1" i="1" dirty="0">
                <a:latin typeface="Georgia" panose="02040502050405020303" pitchFamily="18" charset="0"/>
              </a:rPr>
              <a:t>, </a:t>
            </a:r>
            <a:r>
              <a:rPr lang="uk-UA" sz="4000" b="1" i="1" dirty="0">
                <a:latin typeface="Georgia" panose="02040502050405020303" pitchFamily="18" charset="0"/>
              </a:rPr>
              <a:t>ніж мали намір?</a:t>
            </a:r>
            <a:endParaRPr lang="ru-UA" sz="4000" b="1" i="1" dirty="0">
              <a:latin typeface="Georgia" panose="0204050205040502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5585E2-AC48-7A50-D5B2-CF01F2BF97DD}"/>
              </a:ext>
            </a:extLst>
          </p:cNvPr>
          <p:cNvSpPr txBox="1"/>
          <p:nvPr/>
        </p:nvSpPr>
        <p:spPr>
          <a:xfrm>
            <a:off x="1700816" y="2704353"/>
            <a:ext cx="10410738" cy="193899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4000" b="1" i="1" dirty="0">
                <a:latin typeface="Georgia" panose="02040502050405020303" pitchFamily="18" charset="0"/>
              </a:rPr>
              <a:t>3. </a:t>
            </a:r>
            <a:r>
              <a:rPr lang="ru-RU" sz="4000" b="1" i="1" dirty="0">
                <a:latin typeface="Georgia" panose="02040502050405020303" pitchFamily="18" charset="0"/>
              </a:rPr>
              <a:t>Часто </a:t>
            </a:r>
            <a:r>
              <a:rPr lang="ru-RU" sz="4000" b="1" i="1" dirty="0" err="1">
                <a:latin typeface="Georgia" panose="02040502050405020303" pitchFamily="18" charset="0"/>
              </a:rPr>
              <a:t>ви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ігноруєте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свої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домашні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обов'язки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заради</a:t>
            </a:r>
            <a:r>
              <a:rPr lang="ru-RU" sz="4000" b="1" i="1" dirty="0">
                <a:latin typeface="Georgia" panose="02040502050405020303" pitchFamily="18" charset="0"/>
              </a:rPr>
              <a:t> того, </a:t>
            </a:r>
            <a:r>
              <a:rPr lang="ru-RU" sz="4000" b="1" i="1" dirty="0" err="1">
                <a:latin typeface="Georgia" panose="02040502050405020303" pitchFamily="18" charset="0"/>
              </a:rPr>
              <a:t>щоб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довше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побути</a:t>
            </a:r>
            <a:r>
              <a:rPr lang="ru-RU" sz="4000" b="1" i="1" dirty="0">
                <a:latin typeface="Georgia" panose="02040502050405020303" pitchFamily="18" charset="0"/>
              </a:rPr>
              <a:t> в </a:t>
            </a:r>
            <a:r>
              <a:rPr lang="ru-RU" sz="4000" b="1" i="1" dirty="0" err="1">
                <a:latin typeface="Georgia" panose="02040502050405020303" pitchFamily="18" charset="0"/>
              </a:rPr>
              <a:t>інтернеті</a:t>
            </a:r>
            <a:endParaRPr lang="ru-UA" sz="4000" b="1" i="1" dirty="0">
              <a:latin typeface="Georgia" panose="020405020504050203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21410B-FDA6-ECE9-D09E-24924FF3D0A1}"/>
              </a:ext>
            </a:extLst>
          </p:cNvPr>
          <p:cNvSpPr txBox="1"/>
          <p:nvPr/>
        </p:nvSpPr>
        <p:spPr>
          <a:xfrm>
            <a:off x="1748272" y="2718028"/>
            <a:ext cx="10410738" cy="1938992"/>
          </a:xfrm>
          <a:prstGeom prst="rect">
            <a:avLst/>
          </a:prstGeom>
          <a:solidFill>
            <a:srgbClr val="DEB4D3"/>
          </a:solidFill>
        </p:spPr>
        <p:txBody>
          <a:bodyPr wrap="square" rtlCol="0">
            <a:spAutoFit/>
          </a:bodyPr>
          <a:lstStyle/>
          <a:p>
            <a:r>
              <a:rPr lang="uk-UA" sz="4000" b="1" i="1" dirty="0">
                <a:latin typeface="Georgia" panose="02040502050405020303" pitchFamily="18" charset="0"/>
              </a:rPr>
              <a:t>4. </a:t>
            </a:r>
            <a:r>
              <a:rPr lang="ru-RU" sz="4000" b="1" i="1" dirty="0">
                <a:latin typeface="Georgia" panose="02040502050405020303" pitchFamily="18" charset="0"/>
              </a:rPr>
              <a:t>Ви часто </a:t>
            </a:r>
            <a:r>
              <a:rPr lang="ru-RU" sz="4000" b="1" i="1" dirty="0" err="1">
                <a:latin typeface="Georgia" panose="02040502050405020303" pitchFamily="18" charset="0"/>
              </a:rPr>
              <a:t>зав’язуєте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нові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взаємовідносини</a:t>
            </a:r>
            <a:r>
              <a:rPr lang="ru-RU" sz="4000" b="1" i="1" dirty="0">
                <a:latin typeface="Georgia" panose="02040502050405020303" pitchFamily="18" charset="0"/>
              </a:rPr>
              <a:t> з </a:t>
            </a:r>
            <a:r>
              <a:rPr lang="ru-RU" sz="4000" b="1" i="1" dirty="0" err="1">
                <a:latin typeface="Georgia" panose="02040502050405020303" pitchFamily="18" charset="0"/>
              </a:rPr>
              <a:t>користувачами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інтернету</a:t>
            </a:r>
            <a:endParaRPr lang="ru-UA" sz="4000" b="1" i="1" dirty="0"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7CE92F-097E-2FD6-62D3-16600857531D}"/>
              </a:ext>
            </a:extLst>
          </p:cNvPr>
          <p:cNvSpPr txBox="1"/>
          <p:nvPr/>
        </p:nvSpPr>
        <p:spPr>
          <a:xfrm>
            <a:off x="1700816" y="2731703"/>
            <a:ext cx="10410738" cy="1938992"/>
          </a:xfrm>
          <a:prstGeom prst="rect">
            <a:avLst/>
          </a:prstGeom>
          <a:solidFill>
            <a:srgbClr val="A8E1EA"/>
          </a:solidFill>
        </p:spPr>
        <p:txBody>
          <a:bodyPr wrap="square" rtlCol="0">
            <a:spAutoFit/>
          </a:bodyPr>
          <a:lstStyle/>
          <a:p>
            <a:r>
              <a:rPr lang="uk-UA" sz="4000" b="1" i="1" dirty="0">
                <a:latin typeface="Georgia" panose="02040502050405020303" pitchFamily="18" charset="0"/>
              </a:rPr>
              <a:t>5. </a:t>
            </a:r>
            <a:r>
              <a:rPr lang="ru-RU" sz="4000" b="1" i="1" dirty="0">
                <a:latin typeface="Georgia" panose="02040502050405020303" pitchFamily="18" charset="0"/>
              </a:rPr>
              <a:t>Вам часто </a:t>
            </a:r>
            <a:r>
              <a:rPr lang="ru-RU" sz="4000" b="1" i="1" dirty="0" err="1">
                <a:latin typeface="Georgia" panose="02040502050405020303" pitchFamily="18" charset="0"/>
              </a:rPr>
              <a:t>кажуть</a:t>
            </a:r>
            <a:r>
              <a:rPr lang="ru-RU" sz="4000" b="1" i="1" dirty="0">
                <a:latin typeface="Georgia" panose="02040502050405020303" pitchFamily="18" charset="0"/>
              </a:rPr>
              <a:t>, </a:t>
            </a:r>
            <a:r>
              <a:rPr lang="ru-RU" sz="4000" b="1" i="1" dirty="0" err="1">
                <a:latin typeface="Georgia" panose="02040502050405020303" pitchFamily="18" charset="0"/>
              </a:rPr>
              <a:t>що</a:t>
            </a:r>
            <a:r>
              <a:rPr lang="ru-RU" sz="4000" b="1" i="1" dirty="0">
                <a:latin typeface="Georgia" panose="02040502050405020303" pitchFamily="18" charset="0"/>
              </a:rPr>
              <a:t>  </a:t>
            </a:r>
            <a:r>
              <a:rPr lang="ru-RU" sz="4000" b="1" i="1" dirty="0" err="1">
                <a:latin typeface="Georgia" panose="02040502050405020303" pitchFamily="18" charset="0"/>
              </a:rPr>
              <a:t>ви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проводете</a:t>
            </a:r>
            <a:r>
              <a:rPr lang="ru-RU" sz="4000" b="1" i="1" dirty="0">
                <a:latin typeface="Georgia" panose="02040502050405020303" pitchFamily="18" charset="0"/>
              </a:rPr>
              <a:t> за </a:t>
            </a:r>
            <a:r>
              <a:rPr lang="ru-RU" sz="4000" b="1" i="1" dirty="0" err="1">
                <a:latin typeface="Georgia" panose="02040502050405020303" pitchFamily="18" charset="0"/>
              </a:rPr>
              <a:t>комп'ютером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дуже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багато</a:t>
            </a:r>
            <a:r>
              <a:rPr lang="ru-RU" sz="4000" b="1" i="1" dirty="0">
                <a:latin typeface="Georgia" panose="02040502050405020303" pitchFamily="18" charset="0"/>
              </a:rPr>
              <a:t> часу</a:t>
            </a:r>
            <a:endParaRPr lang="ru-UA" sz="4000" b="1" i="1" dirty="0">
              <a:latin typeface="Georgia" panose="02040502050405020303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643B0E-E7CB-7650-0764-2F7480B3D451}"/>
              </a:ext>
            </a:extLst>
          </p:cNvPr>
          <p:cNvSpPr txBox="1"/>
          <p:nvPr/>
        </p:nvSpPr>
        <p:spPr>
          <a:xfrm>
            <a:off x="1795727" y="2730110"/>
            <a:ext cx="10410738" cy="19389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4000" b="1" i="1" dirty="0">
                <a:latin typeface="Georgia" panose="02040502050405020303" pitchFamily="18" charset="0"/>
              </a:rPr>
              <a:t>6. </a:t>
            </a:r>
            <a:r>
              <a:rPr lang="ru-RU" sz="4000" b="1" i="1" dirty="0">
                <a:latin typeface="Georgia" panose="02040502050405020303" pitchFamily="18" charset="0"/>
              </a:rPr>
              <a:t>Ви, перед </a:t>
            </a:r>
            <a:r>
              <a:rPr lang="ru-RU" sz="4000" b="1" i="1" dirty="0" err="1">
                <a:latin typeface="Georgia" panose="02040502050405020303" pitchFamily="18" charset="0"/>
              </a:rPr>
              <a:t>тим</a:t>
            </a:r>
            <a:r>
              <a:rPr lang="ru-RU" sz="4000" b="1" i="1" dirty="0">
                <a:latin typeface="Georgia" panose="02040502050405020303" pitchFamily="18" charset="0"/>
              </a:rPr>
              <a:t>, як </a:t>
            </a:r>
            <a:r>
              <a:rPr lang="ru-RU" sz="4000" b="1" i="1" dirty="0" err="1">
                <a:latin typeface="Georgia" panose="02040502050405020303" pitchFamily="18" charset="0"/>
              </a:rPr>
              <a:t>зайнятися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необхідними</a:t>
            </a:r>
            <a:r>
              <a:rPr lang="ru-RU" sz="4000" b="1" i="1" dirty="0">
                <a:latin typeface="Georgia" panose="02040502050405020303" pitchFamily="18" charset="0"/>
              </a:rPr>
              <a:t> справами </a:t>
            </a:r>
            <a:r>
              <a:rPr lang="ru-RU" sz="4000" b="1" i="1" dirty="0" err="1">
                <a:latin typeface="Georgia" panose="02040502050405020303" pitchFamily="18" charset="0"/>
              </a:rPr>
              <a:t>обов’язково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uk-UA" sz="4000" b="1" i="1" dirty="0">
                <a:latin typeface="Georgia" panose="02040502050405020303" pitchFamily="18" charset="0"/>
              </a:rPr>
              <a:t>перевірите </a:t>
            </a:r>
            <a:r>
              <a:rPr lang="uk-UA" sz="4000" b="1" i="1" dirty="0" err="1">
                <a:latin typeface="Georgia" panose="02040502050405020303" pitchFamily="18" charset="0"/>
              </a:rPr>
              <a:t>соц</a:t>
            </a:r>
            <a:r>
              <a:rPr lang="uk-UA" sz="4000" b="1" i="1" dirty="0">
                <a:latin typeface="Georgia" panose="02040502050405020303" pitchFamily="18" charset="0"/>
              </a:rPr>
              <a:t>. мережі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endParaRPr lang="ru-UA" sz="4000" b="1" i="1" dirty="0">
              <a:latin typeface="Georgia" panose="020405020504050203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441667-8640-A8A2-C5B0-489DCC3FF597}"/>
              </a:ext>
            </a:extLst>
          </p:cNvPr>
          <p:cNvSpPr txBox="1"/>
          <p:nvPr/>
        </p:nvSpPr>
        <p:spPr>
          <a:xfrm>
            <a:off x="1700816" y="2718028"/>
            <a:ext cx="10410738" cy="19389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4000" b="1" i="1" dirty="0">
                <a:latin typeface="Georgia" panose="02040502050405020303" pitchFamily="18" charset="0"/>
              </a:rPr>
              <a:t>7. Ви </a:t>
            </a:r>
            <a:r>
              <a:rPr lang="ru-RU" sz="4000" b="1" i="1" dirty="0" err="1">
                <a:latin typeface="Georgia" panose="02040502050405020303" pitchFamily="18" charset="0"/>
              </a:rPr>
              <a:t>відчуваєте</a:t>
            </a:r>
            <a:r>
              <a:rPr lang="ru-RU" sz="4000" b="1" i="1" dirty="0">
                <a:latin typeface="Georgia" panose="02040502050405020303" pitchFamily="18" charset="0"/>
              </a:rPr>
              <a:t>, </a:t>
            </a:r>
            <a:r>
              <a:rPr lang="ru-RU" sz="4000" b="1" i="1" dirty="0" err="1">
                <a:latin typeface="Georgia" panose="02040502050405020303" pitchFamily="18" charset="0"/>
              </a:rPr>
              <a:t>що</a:t>
            </a:r>
            <a:r>
              <a:rPr lang="ru-RU" sz="4000" b="1" i="1" dirty="0">
                <a:latin typeface="Georgia" panose="02040502050405020303" pitchFamily="18" charset="0"/>
              </a:rPr>
              <a:t> без </a:t>
            </a:r>
            <a:r>
              <a:rPr lang="ru-RU" sz="4000" b="1" i="1" dirty="0" err="1">
                <a:latin typeface="Georgia" panose="02040502050405020303" pitchFamily="18" charset="0"/>
              </a:rPr>
              <a:t>інтернету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життя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було</a:t>
            </a:r>
            <a:r>
              <a:rPr lang="ru-RU" sz="4000" b="1" i="1" dirty="0">
                <a:latin typeface="Georgia" panose="02040502050405020303" pitchFamily="18" charset="0"/>
              </a:rPr>
              <a:t> б </a:t>
            </a:r>
            <a:r>
              <a:rPr lang="ru-RU" sz="4000" b="1" i="1" dirty="0" err="1">
                <a:latin typeface="Georgia" panose="02040502050405020303" pitchFamily="18" charset="0"/>
              </a:rPr>
              <a:t>нудне</a:t>
            </a:r>
            <a:r>
              <a:rPr lang="ru-RU" sz="4000" b="1" i="1" dirty="0">
                <a:latin typeface="Georgia" panose="02040502050405020303" pitchFamily="18" charset="0"/>
              </a:rPr>
              <a:t>, </a:t>
            </a:r>
            <a:r>
              <a:rPr lang="ru-RU" sz="4000" b="1" i="1" dirty="0" err="1">
                <a:latin typeface="Georgia" panose="02040502050405020303" pitchFamily="18" charset="0"/>
              </a:rPr>
              <a:t>порожне</a:t>
            </a:r>
            <a:r>
              <a:rPr lang="ru-RU" sz="4000" b="1" i="1" dirty="0">
                <a:latin typeface="Georgia" panose="02040502050405020303" pitchFamily="18" charset="0"/>
              </a:rPr>
              <a:t> і </a:t>
            </a:r>
            <a:r>
              <a:rPr lang="ru-RU" sz="4000" b="1" i="1" dirty="0" err="1">
                <a:latin typeface="Georgia" panose="02040502050405020303" pitchFamily="18" charset="0"/>
              </a:rPr>
              <a:t>безрадісне</a:t>
            </a:r>
            <a:endParaRPr lang="ru-UA" sz="4000" b="1" i="1" dirty="0">
              <a:latin typeface="Georgia" panose="02040502050405020303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4B13727-19F1-D211-085D-B165759AD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458" y="4728801"/>
            <a:ext cx="2857500" cy="2114550"/>
          </a:xfrm>
          <a:prstGeom prst="rect">
            <a:avLst/>
          </a:prstGeom>
        </p:spPr>
      </p:pic>
      <p:pic>
        <p:nvPicPr>
          <p:cNvPr id="14" name="Picture 2" descr="Інформаційна година на тему: «Небезпека сайтів знайомств» | Інші методичні  матеріали. Виховна робота">
            <a:extLst>
              <a:ext uri="{FF2B5EF4-FFF2-40B4-BE49-F238E27FC236}">
                <a16:creationId xmlns:a16="http://schemas.microsoft.com/office/drawing/2014/main" id="{0F654CAB-BED9-49ED-22BC-5AABBFEAC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488" y="4735939"/>
            <a:ext cx="3948234" cy="1996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Соціальний Я. Про вплив соцмереж на нас і наше життя">
            <a:extLst>
              <a:ext uri="{FF2B5EF4-FFF2-40B4-BE49-F238E27FC236}">
                <a16:creationId xmlns:a16="http://schemas.microsoft.com/office/drawing/2014/main" id="{25A1CB00-0ED5-9E08-4C07-AD4973065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553" y="4687101"/>
            <a:ext cx="3328103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Негативний вплив ЗМІ на розвиток дітей та як йому запобігти | Вінницький  міський палац дітей та юнацтва ім. Лялі Ратушної">
            <a:extLst>
              <a:ext uri="{FF2B5EF4-FFF2-40B4-BE49-F238E27FC236}">
                <a16:creationId xmlns:a16="http://schemas.microsoft.com/office/drawing/2014/main" id="{DC7F5E45-FBEB-F610-0EA1-7306D02A0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533" y="4680465"/>
            <a:ext cx="3092142" cy="221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167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2">
            <a:extLst>
              <a:ext uri="{FF2B5EF4-FFF2-40B4-BE49-F238E27FC236}">
                <a16:creationId xmlns:a16="http://schemas.microsoft.com/office/drawing/2014/main" id="{CB206DFC-5E26-436C-B957-2DDC462B6A69}"/>
              </a:ext>
            </a:extLst>
          </p:cNvPr>
          <p:cNvSpPr>
            <a:spLocks/>
          </p:cNvSpPr>
          <p:nvPr/>
        </p:nvSpPr>
        <p:spPr bwMode="auto">
          <a:xfrm>
            <a:off x="5438869" y="2779105"/>
            <a:ext cx="28813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300" b="1" i="1" kern="0" dirty="0">
              <a:solidFill>
                <a:srgbClr val="002060"/>
              </a:solidFill>
            </a:endParaRP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017EBA20-771B-45D7-BD22-1782D47CA1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2060583"/>
              </p:ext>
            </p:extLst>
          </p:nvPr>
        </p:nvGraphicFramePr>
        <p:xfrm>
          <a:off x="5163403" y="1012528"/>
          <a:ext cx="7028597" cy="5612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778B04C-4006-4938-873F-85DD96C31035}"/>
              </a:ext>
            </a:extLst>
          </p:cNvPr>
          <p:cNvSpPr/>
          <p:nvPr/>
        </p:nvSpPr>
        <p:spPr>
          <a:xfrm>
            <a:off x="1440992" y="1012528"/>
            <a:ext cx="47003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atin typeface="Georgia" panose="02040502050405020303" pitchFamily="18" charset="0"/>
              </a:rPr>
              <a:t>Інтернет залежність</a:t>
            </a:r>
            <a:endParaRPr lang="uk-UA" sz="3200" dirty="0">
              <a:latin typeface="Georgia" panose="02040502050405020303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1A8191-4893-4FC8-AECD-ECCBDA5A282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5" t="26467" r="31791" b="36120"/>
          <a:stretch/>
        </p:blipFill>
        <p:spPr>
          <a:xfrm>
            <a:off x="3328881" y="3040715"/>
            <a:ext cx="2368793" cy="15356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3ECB74-00D2-45EC-899F-B90F7A26824E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993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A25D573-1D88-47F0-BDAF-EDF56E32E226}"/>
              </a:ext>
            </a:extLst>
          </p:cNvPr>
          <p:cNvSpPr/>
          <p:nvPr/>
        </p:nvSpPr>
        <p:spPr>
          <a:xfrm>
            <a:off x="1440992" y="1012528"/>
            <a:ext cx="47003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atin typeface="Georgia" panose="02040502050405020303" pitchFamily="18" charset="0"/>
              </a:rPr>
              <a:t>Інтернет залежність</a:t>
            </a:r>
            <a:endParaRPr lang="uk-UA" sz="3200" dirty="0">
              <a:latin typeface="Georgia" panose="02040502050405020303" pitchFamily="18" charset="0"/>
            </a:endParaRPr>
          </a:p>
        </p:txBody>
      </p:sp>
      <p:sp>
        <p:nvSpPr>
          <p:cNvPr id="3" name="Rectangle 22">
            <a:extLst>
              <a:ext uri="{FF2B5EF4-FFF2-40B4-BE49-F238E27FC236}">
                <a16:creationId xmlns:a16="http://schemas.microsoft.com/office/drawing/2014/main" id="{44A0785E-CCB4-4936-9C04-6E40C316A785}"/>
              </a:ext>
            </a:extLst>
          </p:cNvPr>
          <p:cNvSpPr>
            <a:spLocks/>
          </p:cNvSpPr>
          <p:nvPr/>
        </p:nvSpPr>
        <p:spPr bwMode="auto">
          <a:xfrm>
            <a:off x="3674060" y="2631273"/>
            <a:ext cx="28813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300" b="1" i="1" kern="0" dirty="0">
              <a:solidFill>
                <a:srgbClr val="002060"/>
              </a:solidFill>
            </a:endParaRP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A906B5CA-62DD-469C-8C89-CA899BB92F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047924"/>
              </p:ext>
            </p:extLst>
          </p:nvPr>
        </p:nvGraphicFramePr>
        <p:xfrm>
          <a:off x="4560651" y="797641"/>
          <a:ext cx="8303722" cy="5838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DAAA49-2E76-49C5-A754-B4E21482D48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5" t="26467" r="31791" b="36120"/>
          <a:stretch/>
        </p:blipFill>
        <p:spPr>
          <a:xfrm>
            <a:off x="1440992" y="2784097"/>
            <a:ext cx="3739487" cy="24242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4B1AB8-E434-492F-87DD-3BD9A4505039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142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0.jpg">
            <a:extLst>
              <a:ext uri="{FF2B5EF4-FFF2-40B4-BE49-F238E27FC236}">
                <a16:creationId xmlns:a16="http://schemas.microsoft.com/office/drawing/2014/main" id="{8284054E-1BC9-44A8-983A-D5811362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-2" r="13737"/>
          <a:stretch/>
        </p:blipFill>
        <p:spPr>
          <a:xfrm>
            <a:off x="1497764" y="3426526"/>
            <a:ext cx="4476466" cy="336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2">
            <a:extLst>
              <a:ext uri="{FF2B5EF4-FFF2-40B4-BE49-F238E27FC236}">
                <a16:creationId xmlns:a16="http://schemas.microsoft.com/office/drawing/2014/main" id="{0CE2D213-37BE-4F65-A9F6-B4EF2BBE35E0}"/>
              </a:ext>
            </a:extLst>
          </p:cNvPr>
          <p:cNvSpPr>
            <a:spLocks/>
          </p:cNvSpPr>
          <p:nvPr/>
        </p:nvSpPr>
        <p:spPr bwMode="auto">
          <a:xfrm>
            <a:off x="2855913" y="2708275"/>
            <a:ext cx="28813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300" b="1" i="1" kern="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4BE6F55-7248-42BB-8ADF-699A9BF1C392}"/>
              </a:ext>
            </a:extLst>
          </p:cNvPr>
          <p:cNvSpPr/>
          <p:nvPr/>
        </p:nvSpPr>
        <p:spPr>
          <a:xfrm>
            <a:off x="5274644" y="1504699"/>
            <a:ext cx="6583680" cy="448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6525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</a:pP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Діти з </a:t>
            </a:r>
            <a:r>
              <a:rPr lang="uk-UA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7-10 років</a:t>
            </a: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 -15-25 хвилин;</a:t>
            </a:r>
            <a:b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</a:br>
            <a:endParaRPr lang="ru-RU" sz="2800" b="1" dirty="0">
              <a:solidFill>
                <a:srgbClr val="0070C0"/>
              </a:solidFill>
              <a:latin typeface="Georgia" panose="02040502050405020303" pitchFamily="18" charset="0"/>
            </a:endParaRPr>
          </a:p>
          <a:p>
            <a:pPr marL="136525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</a:pP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  Діти з </a:t>
            </a:r>
            <a:r>
              <a:rPr lang="uk-UA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11-14 років</a:t>
            </a: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- від 30 до 40    </a:t>
            </a:r>
          </a:p>
          <a:p>
            <a:pPr marL="136525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</a:pP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     хвилин;</a:t>
            </a:r>
            <a:b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</a:br>
            <a:endParaRPr lang="ru-RU" sz="2800" b="1" dirty="0">
              <a:solidFill>
                <a:srgbClr val="0070C0"/>
              </a:solidFill>
              <a:latin typeface="Georgia" panose="02040502050405020303" pitchFamily="18" charset="0"/>
            </a:endParaRPr>
          </a:p>
          <a:p>
            <a:pPr marL="136525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</a:pP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      Підліткам </a:t>
            </a:r>
            <a:r>
              <a:rPr lang="uk-UA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до 16 років </a:t>
            </a: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- не </a:t>
            </a:r>
          </a:p>
          <a:p>
            <a:pPr marL="136525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</a:pP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           більше 2-х годин;</a:t>
            </a:r>
            <a:b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</a:br>
            <a:endParaRPr lang="ru-RU" sz="2800" b="1" dirty="0">
              <a:solidFill>
                <a:srgbClr val="0070C0"/>
              </a:solidFill>
              <a:latin typeface="Georgia" panose="02040502050405020303" pitchFamily="18" charset="0"/>
            </a:endParaRPr>
          </a:p>
          <a:p>
            <a:pPr marL="136525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</a:pP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                Підліткам </a:t>
            </a:r>
            <a:r>
              <a:rPr lang="uk-UA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старше </a:t>
            </a:r>
          </a:p>
          <a:p>
            <a:pPr marL="136525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</a:pPr>
            <a:r>
              <a:rPr lang="uk-UA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                   16 років </a:t>
            </a: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- 2- 4 години                                               </a:t>
            </a:r>
          </a:p>
          <a:p>
            <a:pPr marL="136525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</a:pP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                       з </a:t>
            </a:r>
            <a:r>
              <a:rPr lang="ru-RU" sz="2800" b="1" dirty="0" err="1">
                <a:solidFill>
                  <a:srgbClr val="0070C0"/>
                </a:solidFill>
                <a:latin typeface="Georgia" panose="02040502050405020303" pitchFamily="18" charset="0"/>
              </a:rPr>
              <a:t>перервами</a:t>
            </a:r>
            <a:r>
              <a:rPr lang="ru-RU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uk-UA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;</a:t>
            </a:r>
            <a:endParaRPr lang="ru-RU" sz="2800" b="1" dirty="0">
              <a:solidFill>
                <a:srgbClr val="0070C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108AF7-A5EE-4D3F-B2F0-62297232D55E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803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FEF8A2-5611-32A0-5636-5FFF5B9A9370}"/>
              </a:ext>
            </a:extLst>
          </p:cNvPr>
          <p:cNvSpPr txBox="1"/>
          <p:nvPr/>
        </p:nvSpPr>
        <p:spPr>
          <a:xfrm>
            <a:off x="1327814" y="0"/>
            <a:ext cx="1086418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 загрози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074FC4-DA2F-639B-54DE-199F78CF9238}"/>
              </a:ext>
            </a:extLst>
          </p:cNvPr>
          <p:cNvSpPr txBox="1"/>
          <p:nvPr/>
        </p:nvSpPr>
        <p:spPr>
          <a:xfrm>
            <a:off x="2213811" y="732664"/>
            <a:ext cx="82416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uk-UA" altLang="ru-RU" sz="3600" b="1" dirty="0">
                <a:latin typeface="Georgia" panose="02040502050405020303" pitchFamily="18" charset="0"/>
              </a:rPr>
              <a:t>ОСНОВНІ ІНТЕРНЕТ-ЗАГРОЗИ: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7CA4D6-DD59-11DA-C6D8-9EDE100512BC}"/>
              </a:ext>
            </a:extLst>
          </p:cNvPr>
          <p:cNvSpPr txBox="1"/>
          <p:nvPr/>
        </p:nvSpPr>
        <p:spPr>
          <a:xfrm>
            <a:off x="1327815" y="1320493"/>
            <a:ext cx="8650374" cy="7417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ru-RU" altLang="ru-RU" sz="2800" b="1" dirty="0">
                <a:latin typeface="Georgia" panose="02040502050405020303" pitchFamily="18" charset="0"/>
              </a:rPr>
              <a:t> </a:t>
            </a:r>
            <a:r>
              <a:rPr lang="ru-RU" altLang="ru-RU" sz="2800" b="1" dirty="0" err="1">
                <a:latin typeface="Georgia" panose="02040502050405020303" pitchFamily="18" charset="0"/>
              </a:rPr>
              <a:t>сайти</a:t>
            </a:r>
            <a:r>
              <a:rPr lang="ru-RU" altLang="ru-RU" sz="2800" b="1" dirty="0">
                <a:latin typeface="Georgia" panose="02040502050405020303" pitchFamily="18" charset="0"/>
              </a:rPr>
              <a:t>,  не </a:t>
            </a:r>
            <a:r>
              <a:rPr lang="ru-RU" altLang="ru-RU" sz="2800" b="1" dirty="0" err="1">
                <a:latin typeface="Georgia" panose="02040502050405020303" pitchFamily="18" charset="0"/>
              </a:rPr>
              <a:t>призначені</a:t>
            </a:r>
            <a:r>
              <a:rPr lang="ru-RU" altLang="ru-RU" sz="2800" b="1" dirty="0">
                <a:latin typeface="Georgia" panose="02040502050405020303" pitchFamily="18" charset="0"/>
              </a:rPr>
              <a:t> для перегляду </a:t>
            </a:r>
            <a:r>
              <a:rPr lang="ru-RU" altLang="ru-RU" sz="2800" b="1" dirty="0" err="1">
                <a:latin typeface="Georgia" panose="02040502050405020303" pitchFamily="18" charset="0"/>
              </a:rPr>
              <a:t>дітьми</a:t>
            </a:r>
            <a:r>
              <a:rPr lang="ru-RU" altLang="ru-RU" sz="2800" dirty="0">
                <a:latin typeface="Georgia" panose="02040502050405020303" pitchFamily="18" charset="0"/>
              </a:rPr>
              <a:t> (</a:t>
            </a:r>
            <a:r>
              <a:rPr lang="ru-RU" altLang="ru-RU" sz="2800" dirty="0" err="1">
                <a:latin typeface="Georgia" panose="02040502050405020303" pitchFamily="18" charset="0"/>
              </a:rPr>
              <a:t>інформація</a:t>
            </a:r>
            <a:r>
              <a:rPr lang="ru-RU" altLang="ru-RU" sz="2800" dirty="0">
                <a:latin typeface="Georgia" panose="02040502050405020303" pitchFamily="18" charset="0"/>
              </a:rPr>
              <a:t>, </a:t>
            </a:r>
            <a:r>
              <a:rPr lang="ru-RU" altLang="ru-RU" sz="2800" dirty="0" err="1">
                <a:latin typeface="Georgia" panose="02040502050405020303" pitchFamily="18" charset="0"/>
              </a:rPr>
              <a:t>пов’язана</a:t>
            </a:r>
            <a:r>
              <a:rPr lang="ru-RU" altLang="ru-RU" sz="2800" dirty="0">
                <a:latin typeface="Georgia" panose="02040502050405020303" pitchFamily="18" charset="0"/>
              </a:rPr>
              <a:t> з </a:t>
            </a:r>
            <a:r>
              <a:rPr lang="ru-RU" altLang="ru-RU" sz="2800" dirty="0" err="1">
                <a:latin typeface="Georgia" panose="02040502050405020303" pitchFamily="18" charset="0"/>
              </a:rPr>
              <a:t>насильством</a:t>
            </a:r>
            <a:r>
              <a:rPr lang="ru-RU" altLang="ru-RU" sz="2800" dirty="0">
                <a:latin typeface="Georgia" panose="02040502050405020303" pitchFamily="18" charset="0"/>
              </a:rPr>
              <a:t>);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uk-UA" altLang="ru-RU" sz="2800" b="1" dirty="0">
                <a:latin typeface="Georgia" panose="02040502050405020303" pitchFamily="18" charset="0"/>
              </a:rPr>
              <a:t> співрозмовник  по іншу сторону монітора може бути не тим, за кого себе видає;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ru-RU" altLang="ru-RU" sz="2800" b="1" dirty="0">
                <a:latin typeface="Georgia" panose="02040502050405020303" pitchFamily="18" charset="0"/>
              </a:rPr>
              <a:t> передача </a:t>
            </a:r>
            <a:r>
              <a:rPr lang="ru-RU" altLang="ru-RU" sz="2800" b="1" dirty="0" err="1">
                <a:latin typeface="Georgia" panose="02040502050405020303" pitchFamily="18" charset="0"/>
              </a:rPr>
              <a:t>інформації</a:t>
            </a:r>
            <a:r>
              <a:rPr lang="ru-RU" altLang="ru-RU" sz="2800" b="1" dirty="0">
                <a:latin typeface="Georgia" panose="02040502050405020303" pitchFamily="18" charset="0"/>
              </a:rPr>
              <a:t> </a:t>
            </a:r>
            <a:r>
              <a:rPr lang="ru-RU" altLang="ru-RU" sz="2800" b="1" dirty="0" err="1">
                <a:latin typeface="Georgia" panose="02040502050405020303" pitchFamily="18" charset="0"/>
              </a:rPr>
              <a:t>індивідуального</a:t>
            </a:r>
            <a:r>
              <a:rPr lang="ru-RU" altLang="ru-RU" sz="2800" b="1" dirty="0">
                <a:latin typeface="Georgia" panose="02040502050405020303" pitchFamily="18" charset="0"/>
              </a:rPr>
              <a:t> характеру</a:t>
            </a:r>
            <a:r>
              <a:rPr lang="ru-RU" altLang="ru-RU" sz="2800" dirty="0">
                <a:latin typeface="Georgia" panose="02040502050405020303" pitchFamily="18" charset="0"/>
              </a:rPr>
              <a:t>, </a:t>
            </a:r>
            <a:r>
              <a:rPr lang="ru-RU" altLang="ru-RU" sz="2800" dirty="0" err="1">
                <a:latin typeface="Georgia" panose="02040502050405020303" pitchFamily="18" charset="0"/>
              </a:rPr>
              <a:t>що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може</a:t>
            </a:r>
            <a:r>
              <a:rPr lang="ru-RU" altLang="ru-RU" sz="2800" dirty="0">
                <a:latin typeface="Georgia" panose="02040502050405020303" pitchFamily="18" charset="0"/>
              </a:rPr>
              <a:t> бути </a:t>
            </a:r>
            <a:r>
              <a:rPr lang="ru-RU" altLang="ru-RU" sz="2800" dirty="0" err="1">
                <a:latin typeface="Georgia" panose="02040502050405020303" pitchFamily="18" charset="0"/>
              </a:rPr>
              <a:t>використана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зловмисником</a:t>
            </a:r>
            <a:r>
              <a:rPr lang="ru-RU" altLang="ru-RU" sz="2800" dirty="0">
                <a:latin typeface="Georgia" panose="02040502050405020303" pitchFamily="18" charset="0"/>
              </a:rPr>
              <a:t>;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ru-RU" altLang="ru-RU" sz="2800" b="1" dirty="0">
                <a:latin typeface="Georgia" panose="02040502050405020303" pitchFamily="18" charset="0"/>
              </a:rPr>
              <a:t> </a:t>
            </a:r>
            <a:r>
              <a:rPr lang="ru-RU" altLang="ru-RU" sz="2800" b="1" dirty="0" err="1">
                <a:latin typeface="Georgia" panose="02040502050405020303" pitchFamily="18" charset="0"/>
              </a:rPr>
              <a:t>загрози</a:t>
            </a:r>
            <a:r>
              <a:rPr lang="ru-RU" altLang="ru-RU" sz="2800" b="1" dirty="0">
                <a:latin typeface="Georgia" panose="02040502050405020303" pitchFamily="18" charset="0"/>
              </a:rPr>
              <a:t> </a:t>
            </a:r>
            <a:r>
              <a:rPr lang="ru-RU" altLang="ru-RU" sz="2800" b="1" dirty="0" err="1">
                <a:latin typeface="Georgia" panose="02040502050405020303" pitchFamily="18" charset="0"/>
              </a:rPr>
              <a:t>технологічного</a:t>
            </a:r>
            <a:r>
              <a:rPr lang="ru-RU" altLang="ru-RU" sz="2800" b="1" dirty="0">
                <a:latin typeface="Georgia" panose="02040502050405020303" pitchFamily="18" charset="0"/>
              </a:rPr>
              <a:t> характеру</a:t>
            </a:r>
            <a:r>
              <a:rPr lang="ru-RU" altLang="ru-RU" sz="2800" dirty="0">
                <a:latin typeface="Georgia" panose="02040502050405020303" pitchFamily="18" charset="0"/>
              </a:rPr>
              <a:t>, </a:t>
            </a:r>
            <a:r>
              <a:rPr lang="ru-RU" altLang="ru-RU" sz="2800" dirty="0" err="1">
                <a:latin typeface="Georgia" panose="02040502050405020303" pitchFamily="18" charset="0"/>
              </a:rPr>
              <a:t>які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пов’язані</a:t>
            </a:r>
            <a:r>
              <a:rPr lang="ru-RU" altLang="ru-RU" sz="2800" dirty="0">
                <a:latin typeface="Georgia" panose="02040502050405020303" pitchFamily="18" charset="0"/>
              </a:rPr>
              <a:t> з </a:t>
            </a:r>
            <a:r>
              <a:rPr lang="ru-RU" altLang="ru-RU" sz="2800" dirty="0" err="1">
                <a:latin typeface="Georgia" panose="02040502050405020303" pitchFamily="18" charset="0"/>
              </a:rPr>
              <a:t>тим</a:t>
            </a:r>
            <a:r>
              <a:rPr lang="ru-RU" altLang="ru-RU" sz="2800" dirty="0">
                <a:latin typeface="Georgia" panose="02040502050405020303" pitchFamily="18" charset="0"/>
              </a:rPr>
              <a:t>, </a:t>
            </a:r>
            <a:r>
              <a:rPr lang="ru-RU" altLang="ru-RU" sz="2800" dirty="0" err="1">
                <a:latin typeface="Georgia" panose="02040502050405020303" pitchFamily="18" charset="0"/>
              </a:rPr>
              <a:t>що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діти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можуть</a:t>
            </a:r>
            <a:r>
              <a:rPr lang="ru-RU" altLang="ru-RU" sz="2800" dirty="0">
                <a:latin typeface="Georgia" panose="02040502050405020303" pitchFamily="18" charset="0"/>
              </a:rPr>
              <a:t> зайти на </a:t>
            </a:r>
            <a:r>
              <a:rPr lang="ru-RU" altLang="ru-RU" sz="2800" dirty="0" err="1">
                <a:latin typeface="Georgia" panose="02040502050405020303" pitchFamily="18" charset="0"/>
              </a:rPr>
              <a:t>небезпечний</a:t>
            </a:r>
            <a:r>
              <a:rPr lang="ru-RU" altLang="ru-RU" sz="2800" dirty="0">
                <a:latin typeface="Georgia" panose="02040502050405020303" pitchFamily="18" charset="0"/>
              </a:rPr>
              <a:t> сайт, де </a:t>
            </a:r>
            <a:r>
              <a:rPr lang="ru-RU" altLang="ru-RU" sz="2800" dirty="0" err="1">
                <a:latin typeface="Georgia" panose="02040502050405020303" pitchFamily="18" charset="0"/>
              </a:rPr>
              <a:t>несвідомо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стягнуть</a:t>
            </a:r>
            <a:r>
              <a:rPr lang="ru-RU" altLang="ru-RU" sz="2800" dirty="0">
                <a:latin typeface="Georgia" panose="02040502050405020303" pitchFamily="18" charset="0"/>
              </a:rPr>
              <a:t> на </a:t>
            </a:r>
            <a:r>
              <a:rPr lang="ru-RU" altLang="ru-RU" sz="2800" dirty="0" err="1">
                <a:latin typeface="Georgia" panose="02040502050405020303" pitchFamily="18" charset="0"/>
              </a:rPr>
              <a:t>свій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комп’ютер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вірус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або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небезпечну</a:t>
            </a:r>
            <a:r>
              <a:rPr lang="ru-RU" altLang="ru-RU" sz="2800" dirty="0">
                <a:latin typeface="Georgia" panose="02040502050405020303" pitchFamily="18" charset="0"/>
              </a:rPr>
              <a:t> </a:t>
            </a:r>
            <a:r>
              <a:rPr lang="ru-RU" altLang="ru-RU" sz="2800" dirty="0" err="1">
                <a:latin typeface="Georgia" panose="02040502050405020303" pitchFamily="18" charset="0"/>
              </a:rPr>
              <a:t>програму</a:t>
            </a:r>
            <a:r>
              <a:rPr lang="ru-RU" altLang="ru-RU" sz="2800" dirty="0">
                <a:latin typeface="Georgia" panose="02040502050405020303" pitchFamily="18" charset="0"/>
              </a:rPr>
              <a:t>;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uk-UA" altLang="ru-RU" sz="2800" b="1" dirty="0">
                <a:latin typeface="Georgia" panose="02040502050405020303" pitchFamily="18" charset="0"/>
              </a:rPr>
              <a:t> інтернет-залежність.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uk-UA" altLang="ru-RU" sz="2800" dirty="0">
              <a:latin typeface="Georgia" panose="02040502050405020303" pitchFamily="18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ru-RU" altLang="ru-RU" sz="2800" dirty="0">
              <a:latin typeface="Georgia" panose="02040502050405020303" pitchFamily="18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uk-UA" altLang="ru-RU" sz="2800" b="1" dirty="0">
              <a:latin typeface="Georgia" panose="02040502050405020303" pitchFamily="18" charset="0"/>
            </a:endParaRPr>
          </a:p>
          <a:p>
            <a:pPr marL="285750" indent="-285750" eaLnBrk="1" hangingPunct="1"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ru-RU" altLang="ru-RU" sz="2800" dirty="0">
              <a:latin typeface="Georgia" panose="02040502050405020303" pitchFamily="18" charset="0"/>
            </a:endParaRPr>
          </a:p>
          <a:p>
            <a:pPr marL="285750" indent="-285750" eaLnBrk="1" hangingPunct="1"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uk-UA" altLang="ru-RU" sz="2800" b="1" dirty="0">
              <a:latin typeface="Georgia" panose="02040502050405020303" pitchFamily="18" charset="0"/>
            </a:endParaRPr>
          </a:p>
        </p:txBody>
      </p:sp>
      <p:pic>
        <p:nvPicPr>
          <p:cNvPr id="7" name="Picture 3" descr="C:\Users\user\Desktop\1_1536898984.jpg">
            <a:extLst>
              <a:ext uri="{FF2B5EF4-FFF2-40B4-BE49-F238E27FC236}">
                <a16:creationId xmlns:a16="http://schemas.microsoft.com/office/drawing/2014/main" id="{C9BA1F8C-8F9A-1645-AB1A-04B5AB571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332" y="3263870"/>
            <a:ext cx="2360528" cy="1141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Антинаталісти: люди, які не хочуть, щоб ви мали дітей - BBC News Україна">
            <a:extLst>
              <a:ext uri="{FF2B5EF4-FFF2-40B4-BE49-F238E27FC236}">
                <a16:creationId xmlns:a16="http://schemas.microsoft.com/office/drawing/2014/main" id="{CE72F1A9-7433-EF88-7FA8-9B5EAC14D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2405" y="1403773"/>
            <a:ext cx="2360529" cy="132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СУЧАСНА ІНФОРМАТИКА (сила практики в теорії): Загрози, що походять з  Інтернету. Поняття брандмауера">
            <a:extLst>
              <a:ext uri="{FF2B5EF4-FFF2-40B4-BE49-F238E27FC236}">
                <a16:creationId xmlns:a16="http://schemas.microsoft.com/office/drawing/2014/main" id="{245DFEB9-5E3A-BBB0-2737-CE7AFC7574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359" y="4905649"/>
            <a:ext cx="2365526" cy="132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914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7AEE43-4A6E-A73F-2FF7-E7F7C10C33E4}"/>
              </a:ext>
            </a:extLst>
          </p:cNvPr>
          <p:cNvSpPr txBox="1"/>
          <p:nvPr/>
        </p:nvSpPr>
        <p:spPr>
          <a:xfrm>
            <a:off x="1280160" y="0"/>
            <a:ext cx="10911840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СОЦІАЛЬНІ МЕРЕЖІ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467322-190C-BFAC-C13A-F521E9D7257D}"/>
              </a:ext>
            </a:extLst>
          </p:cNvPr>
          <p:cNvSpPr txBox="1"/>
          <p:nvPr/>
        </p:nvSpPr>
        <p:spPr>
          <a:xfrm>
            <a:off x="1395503" y="1019131"/>
            <a:ext cx="1078548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uk-UA" altLang="ru-RU" sz="2800" b="1" dirty="0">
                <a:latin typeface="Georgia" panose="02040502050405020303" pitchFamily="18" charset="0"/>
              </a:rPr>
              <a:t>	Спілкування в соціальних мережах давно стало буденністю для сучасних користувачів інтернету.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02CFBF1-98CF-7BAB-B385-2CE8DF881EAA}"/>
              </a:ext>
            </a:extLst>
          </p:cNvPr>
          <p:cNvSpPr txBox="1"/>
          <p:nvPr/>
        </p:nvSpPr>
        <p:spPr>
          <a:xfrm>
            <a:off x="4462962" y="4984989"/>
            <a:ext cx="764257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Спробуймо дати відповідь на важливе запитання: </a:t>
            </a:r>
            <a:r>
              <a:rPr kumimoji="0" lang="uk-UA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“Чим приваблює користувачів соціальна мережа?” </a:t>
            </a:r>
            <a:endParaRPr lang="ru-UA" dirty="0"/>
          </a:p>
        </p:txBody>
      </p:sp>
      <p:pic>
        <p:nvPicPr>
          <p:cNvPr id="11266" name="Picture 2" descr="Чим є для вас соціальні мережі?» | Національний університет «Львівська  політехніка»">
            <a:extLst>
              <a:ext uri="{FF2B5EF4-FFF2-40B4-BE49-F238E27FC236}">
                <a16:creationId xmlns:a16="http://schemas.microsoft.com/office/drawing/2014/main" id="{32B7F9C0-A377-4211-642A-B91098322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503" y="4984989"/>
            <a:ext cx="2790825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EDAADEF-596A-3E6A-37E8-CF9DE9C303CE}"/>
              </a:ext>
            </a:extLst>
          </p:cNvPr>
          <p:cNvSpPr txBox="1"/>
          <p:nvPr/>
        </p:nvSpPr>
        <p:spPr>
          <a:xfrm>
            <a:off x="1395503" y="2109161"/>
            <a:ext cx="1071002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latin typeface="Georgia" panose="02040502050405020303" pitchFamily="18" charset="0"/>
              </a:rPr>
              <a:t>	</a:t>
            </a:r>
            <a:r>
              <a:rPr lang="ru-RU" sz="2800" b="1" dirty="0" err="1">
                <a:solidFill>
                  <a:srgbClr val="0000FF"/>
                </a:solidFill>
                <a:latin typeface="Georgia" panose="02040502050405020303" pitchFamily="18" charset="0"/>
              </a:rPr>
              <a:t>Соціальні</a:t>
            </a:r>
            <a:r>
              <a:rPr lang="ru-RU" sz="2800" b="1" dirty="0">
                <a:solidFill>
                  <a:srgbClr val="0000FF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rgbClr val="0000FF"/>
                </a:solidFill>
                <a:latin typeface="Georgia" panose="02040502050405020303" pitchFamily="18" charset="0"/>
              </a:rPr>
              <a:t>мережі</a:t>
            </a:r>
            <a:r>
              <a:rPr lang="ru-RU" sz="2800" b="1" dirty="0">
                <a:solidFill>
                  <a:srgbClr val="0000FF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>
                <a:latin typeface="Georgia" panose="02040502050405020303" pitchFamily="18" charset="0"/>
              </a:rPr>
              <a:t>– </a:t>
            </a:r>
            <a:r>
              <a:rPr lang="ru-RU" sz="2800" b="1" dirty="0" err="1">
                <a:latin typeface="Georgia" panose="02040502050405020303" pitchFamily="18" charset="0"/>
              </a:rPr>
              <a:t>це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соціальна</a:t>
            </a:r>
            <a:r>
              <a:rPr lang="ru-RU" sz="2800" b="1" dirty="0">
                <a:latin typeface="Georgia" panose="02040502050405020303" pitchFamily="18" charset="0"/>
              </a:rPr>
              <a:t> структура, </a:t>
            </a:r>
            <a:r>
              <a:rPr lang="ru-RU" sz="2800" b="1" dirty="0" err="1">
                <a:latin typeface="Georgia" panose="02040502050405020303" pitchFamily="18" charset="0"/>
              </a:rPr>
              <a:t>що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утворена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індивідами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або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організаціями</a:t>
            </a:r>
            <a:r>
              <a:rPr lang="ru-RU" sz="2800" b="1" dirty="0">
                <a:latin typeface="Georgia" panose="02040502050405020303" pitchFamily="18" charset="0"/>
              </a:rPr>
              <a:t>. В </a:t>
            </a:r>
            <a:r>
              <a:rPr lang="ru-RU" sz="2800" b="1" dirty="0" err="1">
                <a:latin typeface="Georgia" panose="02040502050405020303" pitchFamily="18" charset="0"/>
              </a:rPr>
              <a:t>Інтернеті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соціальні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мережі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мають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вигляд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сайтів</a:t>
            </a:r>
            <a:r>
              <a:rPr lang="ru-RU" sz="2800" b="1" dirty="0">
                <a:latin typeface="Georgia" panose="02040502050405020303" pitchFamily="18" charset="0"/>
              </a:rPr>
              <a:t>, на </a:t>
            </a:r>
            <a:r>
              <a:rPr lang="ru-RU" sz="2800" b="1" dirty="0" err="1">
                <a:latin typeface="Georgia" panose="02040502050405020303" pitchFamily="18" charset="0"/>
              </a:rPr>
              <a:t>яких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користувачі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можуть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утворювати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персональні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сторінки</a:t>
            </a:r>
            <a:r>
              <a:rPr lang="ru-RU" sz="2800" b="1" dirty="0">
                <a:latin typeface="Georgia" panose="02040502050405020303" pitchFamily="18" charset="0"/>
              </a:rPr>
              <a:t> та </a:t>
            </a:r>
            <a:r>
              <a:rPr lang="ru-RU" sz="2800" b="1" dirty="0" err="1">
                <a:latin typeface="Georgia" panose="02040502050405020303" pitchFamily="18" charset="0"/>
              </a:rPr>
              <a:t>спільноти</a:t>
            </a:r>
            <a:r>
              <a:rPr lang="ru-RU" sz="2800" b="1" dirty="0">
                <a:latin typeface="Georgia" panose="02040502050405020303" pitchFamily="18" charset="0"/>
              </a:rPr>
              <a:t> для </a:t>
            </a:r>
            <a:r>
              <a:rPr lang="ru-RU" sz="2800" b="1" dirty="0" err="1">
                <a:latin typeface="Georgia" panose="02040502050405020303" pitchFamily="18" charset="0"/>
              </a:rPr>
              <a:t>спілкування</a:t>
            </a:r>
            <a:r>
              <a:rPr lang="ru-RU" sz="2800" b="1" dirty="0">
                <a:latin typeface="Georgia" panose="02040502050405020303" pitchFamily="18" charset="0"/>
              </a:rPr>
              <a:t> та </a:t>
            </a:r>
            <a:r>
              <a:rPr lang="ru-RU" sz="2800" b="1" dirty="0" err="1">
                <a:latin typeface="Georgia" panose="02040502050405020303" pitchFamily="18" charset="0"/>
              </a:rPr>
              <a:t>поширення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інформації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серед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великої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кількості</a:t>
            </a:r>
            <a:r>
              <a:rPr lang="ru-RU" sz="2800" b="1" dirty="0">
                <a:latin typeface="Georgia" panose="02040502050405020303" pitchFamily="18" charset="0"/>
              </a:rPr>
              <a:t> людей.</a:t>
            </a:r>
            <a:endParaRPr lang="ru-UA" sz="28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385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56F8F8-BF3E-DC7C-9EB2-9312FBA8CBBC}"/>
              </a:ext>
            </a:extLst>
          </p:cNvPr>
          <p:cNvSpPr txBox="1"/>
          <p:nvPr/>
        </p:nvSpPr>
        <p:spPr>
          <a:xfrm>
            <a:off x="1280160" y="0"/>
            <a:ext cx="10911840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СОЦІАЛЬНІ МЕРЕЖІ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F59DEE-BD18-5588-D5E1-25C0F1D5981A}"/>
              </a:ext>
            </a:extLst>
          </p:cNvPr>
          <p:cNvSpPr txBox="1"/>
          <p:nvPr/>
        </p:nvSpPr>
        <p:spPr>
          <a:xfrm>
            <a:off x="1545943" y="1375306"/>
            <a:ext cx="1081340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Соціальні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мережі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надають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ru-RU" sz="28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можливість</a:t>
            </a:r>
            <a:r>
              <a:rPr lang="ru-RU" sz="28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спілкуватися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 з людьми,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які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живуть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у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різних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містах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країнах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а також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заводити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нові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знайомства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Соціальні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мережі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можна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використовувати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як </a:t>
            </a:r>
            <a:r>
              <a:rPr lang="ru-RU" sz="28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інструмент</a:t>
            </a:r>
            <a:r>
              <a:rPr lang="ru-RU" sz="28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для </a:t>
            </a:r>
            <a:r>
              <a:rPr lang="ru-RU" sz="28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саморозвитку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 . Тут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можна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дивитись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пізнавальні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фільми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слухати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хорошу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музику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читати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цікаві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книги,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вивчати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іноземні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мови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У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соціальних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мережах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створені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групи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з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інтересів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B69BC-9D37-B0C9-2EC6-823D08290A06}"/>
              </a:ext>
            </a:extLst>
          </p:cNvPr>
          <p:cNvSpPr txBox="1"/>
          <p:nvPr/>
        </p:nvSpPr>
        <p:spPr>
          <a:xfrm>
            <a:off x="3323011" y="790531"/>
            <a:ext cx="7701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Переваги соціальних мереж:</a:t>
            </a:r>
            <a:endParaRPr lang="ru-UA" sz="2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C65F2FD-1F8F-784A-ECEA-85A340D40B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9196" y="4946265"/>
            <a:ext cx="5586901" cy="1911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479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56F8F8-BF3E-DC7C-9EB2-9312FBA8CBBC}"/>
              </a:ext>
            </a:extLst>
          </p:cNvPr>
          <p:cNvSpPr txBox="1"/>
          <p:nvPr/>
        </p:nvSpPr>
        <p:spPr>
          <a:xfrm>
            <a:off x="1295686" y="0"/>
            <a:ext cx="10896313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СОЦІАЛЬНІ МЕРЕЖІ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F59DEE-BD18-5588-D5E1-25C0F1D5981A}"/>
              </a:ext>
            </a:extLst>
          </p:cNvPr>
          <p:cNvSpPr txBox="1"/>
          <p:nvPr/>
        </p:nvSpPr>
        <p:spPr>
          <a:xfrm>
            <a:off x="1295687" y="1920018"/>
            <a:ext cx="1081340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dirty="0" err="1">
                <a:solidFill>
                  <a:srgbClr val="000000"/>
                </a:solidFill>
                <a:latin typeface="Georgia" panose="02040502050405020303" pitchFamily="18" charset="0"/>
              </a:rPr>
              <a:t>С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оціальні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мережі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можуть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допомогти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під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час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навчального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процесу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З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їхньою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допомогою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можна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обмінюватися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конспектами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лекцій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завданнями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з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лабораторних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робіт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іншою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інформацією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Також є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можливість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вступити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до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спільноти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певної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тематики та детально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вивчити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ту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чи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іншу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тему.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Соціальні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мережі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–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це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ru-RU" sz="28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майданчик</a:t>
            </a:r>
            <a:r>
              <a:rPr lang="ru-RU" sz="28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для </a:t>
            </a:r>
            <a:r>
              <a:rPr lang="ru-RU" sz="28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розвитку</a:t>
            </a:r>
            <a:r>
              <a:rPr lang="ru-RU" sz="28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бізнесу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 . Тут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можна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прорекламувати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свій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інтернет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-магазин,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студію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веб-дизайну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чи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рок-школу. 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ru-RU" sz="2800" b="0" i="0" dirty="0">
              <a:solidFill>
                <a:srgbClr val="000000"/>
              </a:solidFill>
              <a:effectLst/>
              <a:latin typeface="Georgia" panose="02040502050405020303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3ABAE1-3D34-957F-3AFD-5402BCD58882}"/>
              </a:ext>
            </a:extLst>
          </p:cNvPr>
          <p:cNvSpPr txBox="1"/>
          <p:nvPr/>
        </p:nvSpPr>
        <p:spPr>
          <a:xfrm>
            <a:off x="3055977" y="1026377"/>
            <a:ext cx="7701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Переваги соціальних мереж:</a:t>
            </a:r>
            <a:endParaRPr lang="ru-UA" sz="2000" dirty="0"/>
          </a:p>
        </p:txBody>
      </p:sp>
    </p:spTree>
    <p:extLst>
      <p:ext uri="{BB962C8B-B14F-4D97-AF65-F5344CB8AC3E}">
        <p14:creationId xmlns:p14="http://schemas.microsoft.com/office/powerpoint/2010/main" val="1308340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56F8F8-BF3E-DC7C-9EB2-9312FBA8CBBC}"/>
              </a:ext>
            </a:extLst>
          </p:cNvPr>
          <p:cNvSpPr txBox="1"/>
          <p:nvPr/>
        </p:nvSpPr>
        <p:spPr>
          <a:xfrm>
            <a:off x="1328256" y="0"/>
            <a:ext cx="10863743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СОЦІАЛЬНІ МЕРЕЖІ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AC19DE-C433-F95E-F622-4FA3A3F7E82B}"/>
              </a:ext>
            </a:extLst>
          </p:cNvPr>
          <p:cNvSpPr txBox="1"/>
          <p:nvPr/>
        </p:nvSpPr>
        <p:spPr>
          <a:xfrm>
            <a:off x="3022833" y="707886"/>
            <a:ext cx="7701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Недоліки соціальних мереж:</a:t>
            </a:r>
            <a:endParaRPr lang="ru-UA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D8996A-24B2-5883-23CA-E86560D64BE0}"/>
              </a:ext>
            </a:extLst>
          </p:cNvPr>
          <p:cNvSpPr txBox="1"/>
          <p:nvPr/>
        </p:nvSpPr>
        <p:spPr>
          <a:xfrm>
            <a:off x="1328257" y="1292661"/>
            <a:ext cx="10863743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Через велику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кількість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інформації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час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перебування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в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соціальній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мережі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збільшується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Таке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проведення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часу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може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негативно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позначатися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на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нашому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здоров’я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</a:p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Мінусом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є і те,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що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людина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втрачає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звичку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реального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спілкування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звикає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до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спілкування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у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режимі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онлайн.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Переписуючись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люди часто не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дотримуються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правил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граматики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пунктуації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емоції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замінюються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смайликами – все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це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негативно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позначається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на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спілкуванні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у реальному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світі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Спецслужби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використовують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соцмережі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для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організації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стеження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Представники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спецслужб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становлять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приблизно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15%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користувачів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громадських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мереж.</a:t>
            </a:r>
          </a:p>
          <a:p>
            <a:pPr>
              <a:buClr>
                <a:srgbClr val="FF0000"/>
              </a:buClr>
            </a:pPr>
            <a:br>
              <a:rPr lang="ru-RU" sz="2800" dirty="0">
                <a:latin typeface="Georgia" panose="02040502050405020303" pitchFamily="18" charset="0"/>
              </a:rPr>
            </a:br>
            <a:endParaRPr lang="ru-UA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6461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56F8F8-BF3E-DC7C-9EB2-9312FBA8CBBC}"/>
              </a:ext>
            </a:extLst>
          </p:cNvPr>
          <p:cNvSpPr txBox="1"/>
          <p:nvPr/>
        </p:nvSpPr>
        <p:spPr>
          <a:xfrm>
            <a:off x="1328256" y="0"/>
            <a:ext cx="10863743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СОЦІАЛЬНІ МЕРЕЖІ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AC19DE-C433-F95E-F622-4FA3A3F7E82B}"/>
              </a:ext>
            </a:extLst>
          </p:cNvPr>
          <p:cNvSpPr txBox="1"/>
          <p:nvPr/>
        </p:nvSpPr>
        <p:spPr>
          <a:xfrm>
            <a:off x="3022833" y="1002287"/>
            <a:ext cx="7701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Недоліки соціальних мереж:</a:t>
            </a:r>
            <a:endParaRPr lang="ru-UA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D8996A-24B2-5883-23CA-E86560D64BE0}"/>
              </a:ext>
            </a:extLst>
          </p:cNvPr>
          <p:cNvSpPr txBox="1"/>
          <p:nvPr/>
        </p:nvSpPr>
        <p:spPr>
          <a:xfrm>
            <a:off x="1328257" y="1587062"/>
            <a:ext cx="1086374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ЗАЛЕЖНІСТЬ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від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соціальних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мереж.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Це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захворювання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впливає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на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успішність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підлітків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у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школі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і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навіть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їх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світогляд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Згідно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статистикою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щотижня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діти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в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соцмережах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проводять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: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від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7 до 14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години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– 23%, 14-21 годину – 57% і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більше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21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години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– 20%.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Кожна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п'ята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дитина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один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із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семи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днів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тижня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витрачає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на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соціальну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мережу.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Інтернет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залежність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–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психологічний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розлад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який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може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спричинити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виникнення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різних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комплексів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наприклад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комплексу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неповноцінності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Люди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гадають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що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через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інтернет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простіше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8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познайомиться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214087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F93A8F-33E1-85D7-7635-24CD9AE83184}"/>
              </a:ext>
            </a:extLst>
          </p:cNvPr>
          <p:cNvSpPr txBox="1"/>
          <p:nvPr/>
        </p:nvSpPr>
        <p:spPr>
          <a:xfrm>
            <a:off x="1299410" y="0"/>
            <a:ext cx="10892589" cy="1200329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Arial Black" panose="020B0A04020102020204" pitchFamily="34" charset="0"/>
              </a:rPr>
              <a:t>Правила </a:t>
            </a:r>
            <a:r>
              <a:rPr lang="ru-RU" sz="3600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поведінки</a:t>
            </a:r>
            <a:r>
              <a:rPr lang="ru-RU" sz="3600" b="1" dirty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sz="3600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соціальних</a:t>
            </a:r>
            <a:r>
              <a:rPr lang="ru-RU" sz="3600" b="1" dirty="0">
                <a:solidFill>
                  <a:srgbClr val="002060"/>
                </a:solidFill>
                <a:latin typeface="Arial Black" panose="020B0A04020102020204" pitchFamily="34" charset="0"/>
              </a:rPr>
              <a:t> мережах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A71F23-E9BF-996A-91F7-B975E64AFA04}"/>
              </a:ext>
            </a:extLst>
          </p:cNvPr>
          <p:cNvSpPr txBox="1"/>
          <p:nvPr/>
        </p:nvSpPr>
        <p:spPr>
          <a:xfrm>
            <a:off x="2052278" y="1229650"/>
            <a:ext cx="10526086" cy="51845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altLang="ru-RU" sz="2800" b="1" dirty="0">
                <a:latin typeface="Georgia" panose="02040502050405020303" pitchFamily="18" charset="0"/>
              </a:rPr>
              <a:t> Не </a:t>
            </a:r>
            <a:r>
              <a:rPr lang="ru-RU" altLang="ru-RU" sz="2800" b="1" dirty="0" err="1">
                <a:latin typeface="Georgia" panose="02040502050405020303" pitchFamily="18" charset="0"/>
              </a:rPr>
              <a:t>викладай</a:t>
            </a:r>
            <a:r>
              <a:rPr lang="ru-RU" altLang="ru-RU" sz="2800" b="1" dirty="0">
                <a:latin typeface="Georgia" panose="02040502050405020303" pitchFamily="18" charset="0"/>
              </a:rPr>
              <a:t> про себе всю </a:t>
            </a:r>
            <a:r>
              <a:rPr lang="ru-RU" altLang="ru-RU" sz="2800" b="1" dirty="0" err="1">
                <a:latin typeface="Georgia" panose="02040502050405020303" pitchFamily="18" charset="0"/>
              </a:rPr>
              <a:t>інформацію</a:t>
            </a:r>
            <a:r>
              <a:rPr lang="ru-RU" altLang="ru-RU" sz="2800" b="1" dirty="0">
                <a:latin typeface="Georgia" panose="02040502050405020303" pitchFamily="18" charset="0"/>
              </a:rPr>
              <a:t>.</a:t>
            </a:r>
            <a:endParaRPr lang="ru-RU" altLang="ru-RU" sz="2800" dirty="0">
              <a:latin typeface="Georgia" panose="02040502050405020303" pitchFamily="18" charset="0"/>
            </a:endParaRPr>
          </a:p>
          <a:p>
            <a:pPr marL="285750" indent="-285750" eaLnBrk="1" hangingPunct="1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altLang="ru-RU" sz="2800" b="1" dirty="0">
                <a:latin typeface="Georgia" panose="02040502050405020303" pitchFamily="18" charset="0"/>
              </a:rPr>
              <a:t> Не </a:t>
            </a:r>
            <a:r>
              <a:rPr lang="ru-RU" altLang="ru-RU" sz="2800" b="1" dirty="0" err="1">
                <a:latin typeface="Georgia" panose="02040502050405020303" pitchFamily="18" charset="0"/>
              </a:rPr>
              <a:t>нав'язуйте</a:t>
            </a:r>
            <a:r>
              <a:rPr lang="ru-RU" altLang="ru-RU" sz="2800" b="1" dirty="0">
                <a:latin typeface="Georgia" panose="02040502050405020303" pitchFamily="18" charset="0"/>
              </a:rPr>
              <a:t> свою думку.</a:t>
            </a:r>
            <a:endParaRPr lang="uk-UA" altLang="ru-RU" sz="2800" dirty="0">
              <a:latin typeface="Georgia" panose="02040502050405020303" pitchFamily="18" charset="0"/>
            </a:endParaRPr>
          </a:p>
          <a:p>
            <a:pPr marL="285750" indent="-285750" eaLnBrk="1" hangingPunct="1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altLang="ru-RU" sz="2800" b="1" dirty="0">
                <a:latin typeface="Georgia" panose="02040502050405020303" pitchFamily="18" charset="0"/>
              </a:rPr>
              <a:t> Не </a:t>
            </a:r>
            <a:r>
              <a:rPr lang="ru-RU" altLang="ru-RU" sz="2800" b="1" dirty="0" err="1">
                <a:latin typeface="Georgia" panose="02040502050405020303" pitchFamily="18" charset="0"/>
              </a:rPr>
              <a:t>засипайте</a:t>
            </a:r>
            <a:r>
              <a:rPr lang="ru-RU" altLang="ru-RU" sz="2800" b="1" dirty="0">
                <a:latin typeface="Georgia" panose="02040502050405020303" pitchFamily="18" charset="0"/>
              </a:rPr>
              <a:t> </a:t>
            </a:r>
            <a:r>
              <a:rPr lang="ru-RU" altLang="ru-RU" sz="2800" b="1" dirty="0" err="1">
                <a:latin typeface="Georgia" panose="02040502050405020303" pitchFamily="18" charset="0"/>
              </a:rPr>
              <a:t>друзів</a:t>
            </a:r>
            <a:r>
              <a:rPr lang="ru-RU" altLang="ru-RU" sz="2800" b="1" dirty="0">
                <a:latin typeface="Georgia" panose="02040502050405020303" pitchFamily="18" charset="0"/>
              </a:rPr>
              <a:t> </a:t>
            </a:r>
            <a:r>
              <a:rPr lang="ru-RU" altLang="ru-RU" sz="2800" b="1" dirty="0" err="1">
                <a:latin typeface="Georgia" panose="02040502050405020303" pitchFamily="18" charset="0"/>
              </a:rPr>
              <a:t>посиланнями</a:t>
            </a:r>
            <a:r>
              <a:rPr lang="ru-RU" altLang="ru-RU" sz="2800" b="1" dirty="0">
                <a:latin typeface="Georgia" panose="02040502050405020303" pitchFamily="18" charset="0"/>
              </a:rPr>
              <a:t> і новинами.</a:t>
            </a:r>
            <a:endParaRPr lang="ru-RU" altLang="ru-RU" sz="2800" dirty="0">
              <a:latin typeface="Georgia" panose="02040502050405020303" pitchFamily="18" charset="0"/>
            </a:endParaRPr>
          </a:p>
          <a:p>
            <a:pPr marL="285750" indent="-285750" eaLnBrk="1" hangingPunct="1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altLang="ru-RU" sz="2800" b="1" dirty="0">
                <a:latin typeface="Georgia" panose="02040502050405020303" pitchFamily="18" charset="0"/>
              </a:rPr>
              <a:t> Не </a:t>
            </a:r>
            <a:r>
              <a:rPr lang="ru-RU" altLang="ru-RU" sz="2800" b="1" dirty="0" err="1">
                <a:latin typeface="Georgia" panose="02040502050405020303" pitchFamily="18" charset="0"/>
              </a:rPr>
              <a:t>женіться</a:t>
            </a:r>
            <a:r>
              <a:rPr lang="ru-RU" altLang="ru-RU" sz="2800" b="1" dirty="0">
                <a:latin typeface="Georgia" panose="02040502050405020303" pitchFamily="18" charset="0"/>
              </a:rPr>
              <a:t> за </a:t>
            </a:r>
            <a:r>
              <a:rPr lang="ru-RU" altLang="ru-RU" sz="2800" b="1" dirty="0" err="1">
                <a:latin typeface="Georgia" panose="02040502050405020303" pitchFamily="18" charset="0"/>
              </a:rPr>
              <a:t>кількістю</a:t>
            </a:r>
            <a:r>
              <a:rPr lang="ru-RU" altLang="ru-RU" sz="2800" b="1" dirty="0">
                <a:latin typeface="Georgia" panose="02040502050405020303" pitchFamily="18" charset="0"/>
              </a:rPr>
              <a:t>, подумайте про </a:t>
            </a:r>
            <a:r>
              <a:rPr lang="ru-RU" altLang="ru-RU" sz="2800" b="1" dirty="0" err="1">
                <a:latin typeface="Georgia" panose="02040502050405020303" pitchFamily="18" charset="0"/>
              </a:rPr>
              <a:t>якість</a:t>
            </a:r>
            <a:r>
              <a:rPr lang="ru-RU" altLang="ru-RU" sz="2800" b="1" dirty="0">
                <a:latin typeface="Georgia" panose="02040502050405020303" pitchFamily="18" charset="0"/>
              </a:rPr>
              <a:t>.</a:t>
            </a:r>
          </a:p>
          <a:p>
            <a:pPr marL="285750" indent="-285750" eaLnBrk="1" hangingPunct="1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uk-UA" altLang="ru-RU" sz="2800" b="1" dirty="0">
                <a:latin typeface="Georgia" panose="02040502050405020303" pitchFamily="18" charset="0"/>
              </a:rPr>
              <a:t> Пишіть зрозумілою українською мовою.</a:t>
            </a:r>
            <a:endParaRPr lang="uk-UA" altLang="ru-RU" sz="2800" dirty="0">
              <a:latin typeface="Georgia" panose="02040502050405020303" pitchFamily="18" charset="0"/>
            </a:endParaRPr>
          </a:p>
          <a:p>
            <a:pPr marL="285750" indent="-285750" eaLnBrk="1" hangingPunct="1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altLang="ru-RU" sz="2800" b="1" dirty="0">
                <a:latin typeface="Georgia" panose="02040502050405020303" pitchFamily="18" charset="0"/>
              </a:rPr>
              <a:t> Не </a:t>
            </a:r>
            <a:r>
              <a:rPr lang="ru-RU" altLang="ru-RU" sz="2800" b="1" dirty="0" err="1">
                <a:latin typeface="Georgia" panose="02040502050405020303" pitchFamily="18" charset="0"/>
              </a:rPr>
              <a:t>виставляйте</a:t>
            </a:r>
            <a:r>
              <a:rPr lang="ru-RU" altLang="ru-RU" sz="2800" b="1" dirty="0">
                <a:latin typeface="Georgia" panose="02040502050405020303" pitchFamily="18" charset="0"/>
              </a:rPr>
              <a:t> фото, </a:t>
            </a:r>
            <a:r>
              <a:rPr lang="ru-RU" altLang="ru-RU" sz="2800" b="1" dirty="0" err="1">
                <a:latin typeface="Georgia" panose="02040502050405020303" pitchFamily="18" charset="0"/>
              </a:rPr>
              <a:t>які</a:t>
            </a:r>
            <a:r>
              <a:rPr lang="ru-RU" altLang="ru-RU" sz="2800" b="1" dirty="0">
                <a:latin typeface="Georgia" panose="02040502050405020303" pitchFamily="18" charset="0"/>
              </a:rPr>
              <a:t> </a:t>
            </a:r>
            <a:r>
              <a:rPr lang="ru-RU" altLang="ru-RU" sz="2800" b="1" dirty="0" err="1">
                <a:latin typeface="Georgia" panose="02040502050405020303" pitchFamily="18" charset="0"/>
              </a:rPr>
              <a:t>можуть</a:t>
            </a:r>
            <a:r>
              <a:rPr lang="ru-RU" altLang="ru-RU" sz="2800" b="1" dirty="0">
                <a:latin typeface="Georgia" panose="02040502050405020303" pitchFamily="18" charset="0"/>
              </a:rPr>
              <a:t> </a:t>
            </a:r>
            <a:r>
              <a:rPr lang="ru-RU" altLang="ru-RU" sz="2800" b="1" dirty="0" err="1">
                <a:latin typeface="Georgia" panose="02040502050405020303" pitchFamily="18" charset="0"/>
              </a:rPr>
              <a:t>комусь</a:t>
            </a:r>
            <a:r>
              <a:rPr lang="ru-RU" altLang="ru-RU" sz="2800" b="1" dirty="0">
                <a:latin typeface="Georgia" panose="02040502050405020303" pitchFamily="18" charset="0"/>
              </a:rPr>
              <a:t> не </a:t>
            </a:r>
            <a:r>
              <a:rPr lang="ru-RU" altLang="ru-RU" sz="2800" b="1" dirty="0" err="1">
                <a:latin typeface="Georgia" panose="02040502050405020303" pitchFamily="18" charset="0"/>
              </a:rPr>
              <a:t>сподобатися</a:t>
            </a:r>
            <a:r>
              <a:rPr lang="ru-RU" altLang="ru-RU" sz="2800" b="1" dirty="0">
                <a:latin typeface="Georgia" panose="02040502050405020303" pitchFamily="18" charset="0"/>
              </a:rPr>
              <a:t>.</a:t>
            </a:r>
          </a:p>
          <a:p>
            <a:pPr marL="285750" indent="-285750" eaLnBrk="1" hangingPunct="1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altLang="ru-RU" sz="2800" b="1" dirty="0">
                <a:latin typeface="Georgia" panose="02040502050405020303" pitchFamily="18" charset="0"/>
              </a:rPr>
              <a:t> Забудьте </a:t>
            </a:r>
            <a:r>
              <a:rPr lang="ru-RU" altLang="ru-RU" sz="2800" b="1" dirty="0" err="1">
                <a:latin typeface="Georgia" panose="02040502050405020303" pitchFamily="18" charset="0"/>
              </a:rPr>
              <a:t>ненормативну</a:t>
            </a:r>
            <a:r>
              <a:rPr lang="ru-RU" altLang="ru-RU" sz="2800" b="1" dirty="0">
                <a:latin typeface="Georgia" panose="02040502050405020303" pitchFamily="18" charset="0"/>
              </a:rPr>
              <a:t> лексику</a:t>
            </a:r>
          </a:p>
        </p:txBody>
      </p:sp>
    </p:spTree>
    <p:extLst>
      <p:ext uri="{BB962C8B-B14F-4D97-AF65-F5344CB8AC3E}">
        <p14:creationId xmlns:p14="http://schemas.microsoft.com/office/powerpoint/2010/main" val="32859201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F93A8F-33E1-85D7-7635-24CD9AE83184}"/>
              </a:ext>
            </a:extLst>
          </p:cNvPr>
          <p:cNvSpPr txBox="1"/>
          <p:nvPr/>
        </p:nvSpPr>
        <p:spPr>
          <a:xfrm>
            <a:off x="1270534" y="0"/>
            <a:ext cx="10921465" cy="584775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Безпечне</a:t>
            </a:r>
            <a:r>
              <a:rPr lang="ru-RU" sz="3200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використання</a:t>
            </a:r>
            <a:r>
              <a:rPr lang="ru-RU" sz="3200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соціальних</a:t>
            </a:r>
            <a:r>
              <a:rPr lang="ru-RU" sz="3200" b="1" dirty="0">
                <a:solidFill>
                  <a:srgbClr val="002060"/>
                </a:solidFill>
                <a:latin typeface="Arial Black" panose="020B0A04020102020204" pitchFamily="34" charset="0"/>
              </a:rPr>
              <a:t> мереж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A71F23-E9BF-996A-91F7-B975E64AFA04}"/>
              </a:ext>
            </a:extLst>
          </p:cNvPr>
          <p:cNvSpPr txBox="1"/>
          <p:nvPr/>
        </p:nvSpPr>
        <p:spPr>
          <a:xfrm>
            <a:off x="1417806" y="888881"/>
            <a:ext cx="1084486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alt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не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нехтувати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двофакторною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автентифікацією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–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це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найкращий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захист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для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Інтернет-акаунтів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;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1" i="0" dirty="0" err="1">
                <a:effectLst/>
                <a:latin typeface="Georgia" panose="02040502050405020303" pitchFamily="18" charset="0"/>
              </a:rPr>
              <a:t>використовувати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складний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пароль,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різний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для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кожної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соцмережі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;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1" i="0" dirty="0">
                <a:effectLst/>
                <a:latin typeface="Georgia" panose="02040502050405020303" pitchFamily="18" charset="0"/>
              </a:rPr>
              <a:t>не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заходити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до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акаунтів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з чужих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пристроїв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;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1" i="0" dirty="0" err="1">
                <a:effectLst/>
                <a:latin typeface="Georgia" panose="02040502050405020303" pitchFamily="18" charset="0"/>
              </a:rPr>
              <a:t>ніколи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не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пересилати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приватні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фото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або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фотокопії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документів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: у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разі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зламу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–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ці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дані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опиняться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у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зловмисників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;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1" i="0" dirty="0">
                <a:effectLst/>
                <a:latin typeface="Georgia" panose="02040502050405020303" pitchFamily="18" charset="0"/>
              </a:rPr>
              <a:t>не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переходити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за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сумнівними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гіперпосиланнями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;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1" i="0" dirty="0">
                <a:effectLst/>
                <a:latin typeface="Georgia" panose="02040502050405020303" pitchFamily="18" charset="0"/>
              </a:rPr>
              <a:t>не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поширювати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протиправний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контент;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800" b="1" i="0" dirty="0">
                <a:effectLst/>
                <a:latin typeface="Georgia" panose="02040502050405020303" pitchFamily="18" charset="0"/>
              </a:rPr>
              <a:t>для онлайн-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шопінгу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використовувати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перевірені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ресурси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та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надавати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перевагу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післяплаті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33441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AAC482C-7463-588D-27EC-3E8BA44D8281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Кібербулінг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B9F645-207A-BF9A-B054-ED6AD97A5997}"/>
              </a:ext>
            </a:extLst>
          </p:cNvPr>
          <p:cNvSpPr txBox="1"/>
          <p:nvPr/>
        </p:nvSpPr>
        <p:spPr>
          <a:xfrm>
            <a:off x="1574068" y="1998497"/>
            <a:ext cx="5374432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uk-UA" altLang="ru-RU" sz="2800" b="1" i="1" dirty="0" err="1">
                <a:solidFill>
                  <a:srgbClr val="0000FF"/>
                </a:solidFill>
                <a:latin typeface="Georgia" panose="02040502050405020303" pitchFamily="18" charset="0"/>
              </a:rPr>
              <a:t>Кібербулінг</a:t>
            </a:r>
            <a:r>
              <a:rPr lang="uk-UA" altLang="ru-RU" sz="2800" b="1" dirty="0">
                <a:latin typeface="Georgia" panose="02040502050405020303" pitchFamily="18" charset="0"/>
              </a:rPr>
              <a:t> - погрози, образи, переслідування через використання мобільних пристроїв, за допомогою соціальних мереж, електронного посилання.</a:t>
            </a:r>
          </a:p>
        </p:txBody>
      </p:sp>
      <p:pic>
        <p:nvPicPr>
          <p:cNvPr id="8194" name="Picture 2" descr="Кібербулінг. Поради для дітей, батьків та вчителів.">
            <a:extLst>
              <a:ext uri="{FF2B5EF4-FFF2-40B4-BE49-F238E27FC236}">
                <a16:creationId xmlns:a16="http://schemas.microsoft.com/office/drawing/2014/main" id="{A0093DF8-D088-4D66-7A87-D1E0022E7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500" y="2177404"/>
            <a:ext cx="4961441" cy="275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7359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AAC482C-7463-588D-27EC-3E8BA44D8281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Кібербулінг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8194" name="Picture 2" descr="Кібербулінг. Поради для дітей, батьків та вчителів.">
            <a:extLst>
              <a:ext uri="{FF2B5EF4-FFF2-40B4-BE49-F238E27FC236}">
                <a16:creationId xmlns:a16="http://schemas.microsoft.com/office/drawing/2014/main" id="{A0093DF8-D088-4D66-7A87-D1E0022E7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950" y="4430957"/>
            <a:ext cx="3808396" cy="2111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1254E14-45DB-4BD4-A52F-5263BE46ADA9}"/>
              </a:ext>
            </a:extLst>
          </p:cNvPr>
          <p:cNvSpPr txBox="1">
            <a:spLocks/>
          </p:cNvSpPr>
          <p:nvPr/>
        </p:nvSpPr>
        <p:spPr>
          <a:xfrm>
            <a:off x="1876926" y="707886"/>
            <a:ext cx="10029525" cy="190182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sz="3200" b="1" dirty="0">
                <a:latin typeface="Georgia" panose="02040502050405020303" pitchFamily="18" charset="0"/>
                <a:cs typeface="Times New Roman" pitchFamily="18" charset="0"/>
              </a:rPr>
              <a:t>                                                                                                                     	Це новітня форма агресії, що передбачає жорстокі дії з метою дошкулити, нашкодити, принизити людину з використанням інформаційно-комунікаційних </a:t>
            </a:r>
            <a:r>
              <a:rPr lang="uk-UA" sz="3200" b="1" dirty="0" err="1">
                <a:latin typeface="Georgia" panose="02040502050405020303" pitchFamily="18" charset="0"/>
                <a:cs typeface="Times New Roman" pitchFamily="18" charset="0"/>
              </a:rPr>
              <a:t>засобів:мобільних</a:t>
            </a:r>
            <a:r>
              <a:rPr lang="uk-UA" sz="3200" b="1" dirty="0">
                <a:latin typeface="Georgia" panose="02040502050405020303" pitchFamily="18" charset="0"/>
                <a:cs typeface="Times New Roman" pitchFamily="18" charset="0"/>
              </a:rPr>
              <a:t> телефонів, електронної пошти, соціальних мереж тощо.</a:t>
            </a:r>
            <a:br>
              <a:rPr lang="uk-UA" sz="3200" b="1" dirty="0">
                <a:latin typeface="Georgia" panose="02040502050405020303" pitchFamily="18" charset="0"/>
                <a:cs typeface="Times New Roman" pitchFamily="18" charset="0"/>
              </a:rPr>
            </a:br>
            <a:endParaRPr lang="ru-RU" sz="3200" b="1" dirty="0">
              <a:latin typeface="Georgia" panose="02040502050405020303" pitchFamily="18" charset="0"/>
              <a:cs typeface="Times New Roman" pitchFamily="18" charset="0"/>
            </a:endParaRPr>
          </a:p>
        </p:txBody>
      </p:sp>
      <p:pic>
        <p:nvPicPr>
          <p:cNvPr id="6" name="Picture 3" descr="C:\Documents and Settings\Катер\Мои документы\фото\41_main.jpg">
            <a:extLst>
              <a:ext uri="{FF2B5EF4-FFF2-40B4-BE49-F238E27FC236}">
                <a16:creationId xmlns:a16="http://schemas.microsoft.com/office/drawing/2014/main" id="{61E0F61A-2AF0-4083-9E7A-1C9E69A3C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627" y="4430957"/>
            <a:ext cx="3333669" cy="2103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07066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21BDCD-0595-BA60-DF90-478DD2A8891F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Типи </a:t>
            </a:r>
            <a:r>
              <a:rPr lang="uk-UA" sz="4000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кібербулінгу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CEE02CE-5C06-4310-B9BE-649A27480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043" y="983291"/>
            <a:ext cx="6905625" cy="13525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BC88CCA-B95F-6943-B347-C46370CA3E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043" y="2558941"/>
            <a:ext cx="6881470" cy="105200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25F36AB-6990-5F24-8C90-567CF956DA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1672" y="4852101"/>
            <a:ext cx="2771775" cy="109537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0656D62-F400-764D-6882-D2CD3AE6E5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8674" y="3960185"/>
            <a:ext cx="6899839" cy="56197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B6D8DF1-1D80-ACE7-9EBF-0E5EA56AC4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8842" y="6146504"/>
            <a:ext cx="3971925" cy="581025"/>
          </a:xfrm>
          <a:prstGeom prst="rect">
            <a:avLst/>
          </a:prstGeom>
        </p:spPr>
      </p:pic>
      <p:pic>
        <p:nvPicPr>
          <p:cNvPr id="7170" name="Picture 2" descr="Хто такі інтернет-тролі і чим вони займаються - Тернопільський прес-клуб">
            <a:extLst>
              <a:ext uri="{FF2B5EF4-FFF2-40B4-BE49-F238E27FC236}">
                <a16:creationId xmlns:a16="http://schemas.microsoft.com/office/drawing/2014/main" id="{CB281484-A16E-218B-543B-9E35E0FC1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395" y="859352"/>
            <a:ext cx="2847975" cy="213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Untitled">
            <a:extLst>
              <a:ext uri="{FF2B5EF4-FFF2-40B4-BE49-F238E27FC236}">
                <a16:creationId xmlns:a16="http://schemas.microsoft.com/office/drawing/2014/main" id="{F8FA3451-0388-BDEA-938B-C3E93D12B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395" y="5150471"/>
            <a:ext cx="284797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Мінюст роз'яснив, що таке «персональні дані» – Українська Гельсінська  спілка з прав людини">
            <a:extLst>
              <a:ext uri="{FF2B5EF4-FFF2-40B4-BE49-F238E27FC236}">
                <a16:creationId xmlns:a16="http://schemas.microsoft.com/office/drawing/2014/main" id="{65E7A600-9B20-B972-B8F6-6C254B892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395" y="3144050"/>
            <a:ext cx="2847974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0130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2">
            <a:extLst>
              <a:ext uri="{FF2B5EF4-FFF2-40B4-BE49-F238E27FC236}">
                <a16:creationId xmlns:a16="http://schemas.microsoft.com/office/drawing/2014/main" id="{D72A2EDF-E240-4084-B020-DD5644751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1091" y="1684338"/>
            <a:ext cx="6063615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uk-UA" sz="3200" b="1" dirty="0">
                <a:latin typeface="Georgia" panose="02040502050405020303" pitchFamily="18" charset="0"/>
                <a:cs typeface="Times New Roman" panose="02020603050405020304" pitchFamily="18" charset="0"/>
              </a:rPr>
              <a:t>	«Зламування» поштових скриньок, серверів, сторінок  у </a:t>
            </a:r>
            <a:r>
              <a:rPr lang="uk-UA" altLang="uk-UA" sz="3200" b="1" dirty="0" err="1">
                <a:latin typeface="Georgia" panose="02040502050405020303" pitchFamily="18" charset="0"/>
                <a:cs typeface="Times New Roman" panose="02020603050405020304" pitchFamily="18" charset="0"/>
              </a:rPr>
              <a:t>соціальнихмережах</a:t>
            </a:r>
            <a:r>
              <a:rPr lang="uk-UA" altLang="uk-UA" sz="3200" b="1" dirty="0">
                <a:latin typeface="Georgia" panose="02040502050405020303" pitchFamily="18" charset="0"/>
                <a:cs typeface="Times New Roman" panose="02020603050405020304" pitchFamily="18" charset="0"/>
              </a:rPr>
              <a:t> з метою отримання особистої інформації про людину та переслідування її. </a:t>
            </a:r>
          </a:p>
        </p:txBody>
      </p:sp>
      <p:pic>
        <p:nvPicPr>
          <p:cNvPr id="3" name="Picture 2" descr="C:\Documents and Settings\Катер\Мои документы\фото\site6-300x257.jpg">
            <a:extLst>
              <a:ext uri="{FF2B5EF4-FFF2-40B4-BE49-F238E27FC236}">
                <a16:creationId xmlns:a16="http://schemas.microsoft.com/office/drawing/2014/main" id="{3E0970D2-AC4F-4F97-AD16-23304690A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707" y="2078974"/>
            <a:ext cx="4105426" cy="3022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5CB974-83B6-48CE-89CC-31B7CD2BA8D1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7968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F8A84A-A055-47B0-B70D-11293D02B1AC}"/>
              </a:ext>
            </a:extLst>
          </p:cNvPr>
          <p:cNvSpPr txBox="1">
            <a:spLocks/>
          </p:cNvSpPr>
          <p:nvPr/>
        </p:nvSpPr>
        <p:spPr>
          <a:xfrm>
            <a:off x="1597794" y="1793507"/>
            <a:ext cx="5765066" cy="577691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sz="3200" b="1" u="sng" dirty="0">
                <a:latin typeface="Georgia" panose="02040502050405020303" pitchFamily="18" charset="0"/>
                <a:cs typeface="Times New Roman" pitchFamily="18" charset="0"/>
              </a:rPr>
              <a:t>Анонімні погрози</a:t>
            </a:r>
            <a:br>
              <a:rPr lang="uk-UA" sz="3200" b="1" u="sng" dirty="0">
                <a:latin typeface="Georgia" panose="02040502050405020303" pitchFamily="18" charset="0"/>
                <a:cs typeface="Times New Roman" pitchFamily="18" charset="0"/>
              </a:rPr>
            </a:br>
            <a:br>
              <a:rPr lang="uk-UA" sz="2800" b="1" u="sng" dirty="0"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400" b="1" dirty="0" err="1">
                <a:latin typeface="Georgia" panose="02040502050405020303" pitchFamily="18" charset="0"/>
                <a:cs typeface="Times New Roman" pitchFamily="18" charset="0"/>
              </a:rPr>
              <a:t>Кіберхулігани</a:t>
            </a:r>
            <a:r>
              <a:rPr lang="uk-UA" sz="2400" b="1" dirty="0">
                <a:latin typeface="Georgia" panose="02040502050405020303" pitchFamily="18" charset="0"/>
                <a:cs typeface="Times New Roman" pitchFamily="18" charset="0"/>
              </a:rPr>
              <a:t> анонімно посилають листи на адресу електронної пошти своєї жертви з повідомленнями загрозливого змісту. Іноді ці загрози мають образливий характер з вульгарними висловами і ненормативною лексикою.</a:t>
            </a:r>
            <a:b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</a:br>
            <a:endParaRPr lang="ru-RU" sz="2800" b="1" dirty="0">
              <a:latin typeface="Georgia" panose="02040502050405020303" pitchFamily="18" charset="0"/>
            </a:endParaRPr>
          </a:p>
        </p:txBody>
      </p:sp>
      <p:pic>
        <p:nvPicPr>
          <p:cNvPr id="3" name="Picture 3" descr="C:\Documents and Settings\Катер\Мои документы\фото\o-teen-bullying-facebook-1050x799.jpg">
            <a:extLst>
              <a:ext uri="{FF2B5EF4-FFF2-40B4-BE49-F238E27FC236}">
                <a16:creationId xmlns:a16="http://schemas.microsoft.com/office/drawing/2014/main" id="{410EE5E0-E6A2-4680-AAF2-35A94DCB77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60" y="1896177"/>
            <a:ext cx="4545346" cy="3454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E7B6EB-66A9-4C3E-B711-C04725757956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7572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880AA6-9E38-48FE-8451-7B621E53D98C}"/>
              </a:ext>
            </a:extLst>
          </p:cNvPr>
          <p:cNvSpPr txBox="1">
            <a:spLocks/>
          </p:cNvSpPr>
          <p:nvPr/>
        </p:nvSpPr>
        <p:spPr>
          <a:xfrm>
            <a:off x="1405286" y="666716"/>
            <a:ext cx="7141947" cy="58832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  <a:t>Переслідування</a:t>
            </a:r>
            <a:b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</a:br>
            <a:br>
              <a:rPr lang="uk-UA" sz="2800" b="1" u="sng" dirty="0">
                <a:solidFill>
                  <a:srgbClr val="FF0000"/>
                </a:solidFill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800" b="1" dirty="0" err="1">
                <a:latin typeface="Georgia" panose="02040502050405020303" pitchFamily="18" charset="0"/>
                <a:cs typeface="Times New Roman" pitchFamily="18" charset="0"/>
              </a:rPr>
              <a:t>Кіберпереслідування</a:t>
            </a:r>
            <a: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  <a:t> відбуваються за допомогою мобільного зв’язку або електронною поштою. Хулігани можуть довгий час переслідувати свою жертву, завдаючи брудних образ принизливого характеру або шантажуючи будь- якими таємними фактами. Відстежуючи Через Інтернет необережних користувачів, переслідувач отримує інформацію про час, місце і всі необхідні умови здійснення злочину.</a:t>
            </a:r>
            <a:br>
              <a:rPr lang="uk-UA" sz="2800" b="1" dirty="0">
                <a:solidFill>
                  <a:schemeClr val="bg2">
                    <a:lumMod val="75000"/>
                  </a:schemeClr>
                </a:solidFill>
                <a:latin typeface="Georgia" panose="02040502050405020303" pitchFamily="18" charset="0"/>
                <a:cs typeface="Times New Roman" pitchFamily="18" charset="0"/>
              </a:rPr>
            </a:br>
            <a:endParaRPr lang="uk-UA" sz="2800" b="1" dirty="0">
              <a:solidFill>
                <a:schemeClr val="bg2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3" name="Picture 2" descr="C:\Documents and Settings\Катер\Мои документы\фото\1525896286_0-723-5323-3742_600x0_80_0_0_f405cf96a730dbcfca5535bb9dc6f442.jpg">
            <a:extLst>
              <a:ext uri="{FF2B5EF4-FFF2-40B4-BE49-F238E27FC236}">
                <a16:creationId xmlns:a16="http://schemas.microsoft.com/office/drawing/2014/main" id="{88D14446-BA7F-4087-AE0E-929D5BB37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1988" y="2313781"/>
            <a:ext cx="3302000" cy="22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1EDA61-D3E3-4875-97E8-13483D626015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0931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D515D7-16F0-4BD5-93A6-7FC650668CF1}"/>
              </a:ext>
            </a:extLst>
          </p:cNvPr>
          <p:cNvSpPr txBox="1">
            <a:spLocks/>
          </p:cNvSpPr>
          <p:nvPr/>
        </p:nvSpPr>
        <p:spPr>
          <a:xfrm>
            <a:off x="1771049" y="743268"/>
            <a:ext cx="10096900" cy="611473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uk-UA" sz="3200" b="1" dirty="0">
                <a:latin typeface="Georgia" panose="02040502050405020303" pitchFamily="18" charset="0"/>
                <a:cs typeface="Times New Roman" pitchFamily="18" charset="0"/>
              </a:rPr>
              <a:t>     </a:t>
            </a:r>
            <a:r>
              <a:rPr lang="uk-UA" sz="3200" b="1" dirty="0" err="1">
                <a:latin typeface="Georgia" panose="02040502050405020303" pitchFamily="18" charset="0"/>
                <a:cs typeface="Times New Roman" pitchFamily="18" charset="0"/>
              </a:rPr>
              <a:t>Тролінг</a:t>
            </a:r>
            <a:br>
              <a:rPr lang="uk-UA" sz="3200" b="1" dirty="0"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3200" b="1" dirty="0">
                <a:latin typeface="Georgia" panose="02040502050405020303" pitchFamily="18" charset="0"/>
                <a:cs typeface="Times New Roman" pitchFamily="18" charset="0"/>
              </a:rPr>
              <a:t> (</a:t>
            </a:r>
            <a:r>
              <a:rPr lang="uk-UA" sz="3200" b="1" dirty="0" err="1">
                <a:latin typeface="Georgia" panose="02040502050405020303" pitchFamily="18" charset="0"/>
                <a:cs typeface="Times New Roman" pitchFamily="18" charset="0"/>
              </a:rPr>
              <a:t>trolling</a:t>
            </a:r>
            <a:r>
              <a:rPr lang="uk-UA" sz="3200" b="1" dirty="0">
                <a:latin typeface="Georgia" panose="02040502050405020303" pitchFamily="18" charset="0"/>
                <a:cs typeface="Times New Roman" pitchFamily="18" charset="0"/>
              </a:rPr>
              <a:t> — ловля риби на блешню) - розміщення в інтернеті (на форумах, у блогах тощо) провокаційних повідомлень з метою викликати флейм, тобто конфлікти між учасниками, взаємні образи.</a:t>
            </a:r>
            <a:br>
              <a:rPr lang="uk-UA" sz="3200" b="1" dirty="0">
                <a:latin typeface="Georgia" panose="02040502050405020303" pitchFamily="18" charset="0"/>
                <a:cs typeface="Times New Roman" pitchFamily="18" charset="0"/>
              </a:rPr>
            </a:br>
            <a:endParaRPr lang="ru-RU" sz="3200" b="1" dirty="0">
              <a:latin typeface="Georgia" panose="02040502050405020303" pitchFamily="18" charset="0"/>
            </a:endParaRPr>
          </a:p>
        </p:txBody>
      </p:sp>
      <p:pic>
        <p:nvPicPr>
          <p:cNvPr id="3" name="Picture 2" descr="C:\Documents and Settings\Катер\Мои документы\фото\1481483.jpg">
            <a:extLst>
              <a:ext uri="{FF2B5EF4-FFF2-40B4-BE49-F238E27FC236}">
                <a16:creationId xmlns:a16="http://schemas.microsoft.com/office/drawing/2014/main" id="{5285466A-DA6C-4A9F-9607-1403F9840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083" y="4332752"/>
            <a:ext cx="3268663" cy="252524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E611684-87C2-48A7-924F-77FF36FBEC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7277" y="3429000"/>
            <a:ext cx="5264638" cy="37294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58DFD37-DF21-43A5-8A48-6C47987DFFFB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9833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4781A336-5C48-4491-9A2E-F4BBF5228224}"/>
              </a:ext>
            </a:extLst>
          </p:cNvPr>
          <p:cNvSpPr txBox="1">
            <a:spLocks/>
          </p:cNvSpPr>
          <p:nvPr/>
        </p:nvSpPr>
        <p:spPr>
          <a:xfrm>
            <a:off x="1645920" y="786129"/>
            <a:ext cx="7007191" cy="59944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sz="2600" b="1" dirty="0" err="1">
                <a:latin typeface="Georgia" panose="02040502050405020303" pitchFamily="18" charset="0"/>
                <a:cs typeface="Times New Roman" pitchFamily="18" charset="0"/>
              </a:rPr>
              <a:t>Флеймінг</a:t>
            </a:r>
            <a:b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</a:br>
            <a:b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  <a:t>Улюблений метод «тролів» (провокаторів) у мережі - </a:t>
            </a:r>
            <a:r>
              <a:rPr lang="uk-UA" sz="2600" b="1" dirty="0" err="1">
                <a:latin typeface="Georgia" panose="02040502050405020303" pitchFamily="18" charset="0"/>
                <a:cs typeface="Times New Roman" pitchFamily="18" charset="0"/>
              </a:rPr>
              <a:t>флеймінг</a:t>
            </a:r>
            <a: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  <a:t>(від </a:t>
            </a:r>
            <a:r>
              <a:rPr lang="uk-UA" sz="2600" b="1" dirty="0" err="1">
                <a:latin typeface="Georgia" panose="02040502050405020303" pitchFamily="18" charset="0"/>
                <a:cs typeface="Times New Roman" pitchFamily="18" charset="0"/>
              </a:rPr>
              <a:t>англ</a:t>
            </a:r>
            <a: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  <a:t>. </a:t>
            </a:r>
            <a:r>
              <a:rPr lang="uk-UA" sz="2600" b="1" dirty="0" err="1">
                <a:latin typeface="Georgia" panose="02040502050405020303" pitchFamily="18" charset="0"/>
                <a:cs typeface="Times New Roman" pitchFamily="18" charset="0"/>
              </a:rPr>
              <a:t>flaming</a:t>
            </a:r>
            <a: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  <a:t> - пекучий, гарячий, </a:t>
            </a:r>
            <a:r>
              <a:rPr lang="uk-UA" sz="2600" b="1" dirty="0" err="1">
                <a:latin typeface="Georgia" panose="02040502050405020303" pitchFamily="18" charset="0"/>
                <a:cs typeface="Times New Roman" pitchFamily="18" charset="0"/>
              </a:rPr>
              <a:t>полум</a:t>
            </a:r>
            <a: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  <a:t> ’</a:t>
            </a:r>
            <a:r>
              <a:rPr lang="uk-UA" sz="2600" b="1" dirty="0" err="1">
                <a:latin typeface="Georgia" panose="02040502050405020303" pitchFamily="18" charset="0"/>
                <a:cs typeface="Times New Roman" pitchFamily="18" charset="0"/>
              </a:rPr>
              <a:t>яний</a:t>
            </a:r>
            <a: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  <a:t>) - обмін короткими гнівними і запальними репліками між двома чи більше учасниками, використовуючи комунікаційні технології. </a:t>
            </a:r>
            <a:b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  <a:t>Частіше за все розгортається в «публічних» місцях Інтернету: на чатах, форумах, у дискусійних групах, інколи перетворюється в затяжну війну (</a:t>
            </a:r>
            <a:r>
              <a:rPr lang="uk-UA" sz="2600" b="1" dirty="0" err="1">
                <a:latin typeface="Georgia" panose="02040502050405020303" pitchFamily="18" charset="0"/>
                <a:cs typeface="Times New Roman" pitchFamily="18" charset="0"/>
              </a:rPr>
              <a:t>холіво</a:t>
            </a:r>
            <a: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  <a:t> - від </a:t>
            </a:r>
            <a:r>
              <a:rPr lang="uk-UA" sz="2600" b="1" dirty="0" err="1">
                <a:latin typeface="Georgia" panose="02040502050405020303" pitchFamily="18" charset="0"/>
                <a:cs typeface="Times New Roman" pitchFamily="18" charset="0"/>
              </a:rPr>
              <a:t>англ</a:t>
            </a:r>
            <a: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  <a:t>.. –свята війна). </a:t>
            </a:r>
            <a:br>
              <a:rPr lang="uk-UA" sz="2600" b="1" dirty="0">
                <a:latin typeface="Georgia" panose="02040502050405020303" pitchFamily="18" charset="0"/>
                <a:cs typeface="Times New Roman" pitchFamily="18" charset="0"/>
              </a:rPr>
            </a:br>
            <a:endParaRPr lang="ru-RU" sz="2600" b="1" dirty="0">
              <a:latin typeface="Georgia" panose="02040502050405020303" pitchFamily="18" charset="0"/>
            </a:endParaRPr>
          </a:p>
        </p:txBody>
      </p:sp>
      <p:pic>
        <p:nvPicPr>
          <p:cNvPr id="5" name="Picture 2" descr="C:\Documents and Settings\Катер\Мои документы\фото\1111111-1073x675.jpg">
            <a:extLst>
              <a:ext uri="{FF2B5EF4-FFF2-40B4-BE49-F238E27FC236}">
                <a16:creationId xmlns:a16="http://schemas.microsoft.com/office/drawing/2014/main" id="{EE150F90-E828-40F9-9433-7F8748206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6673" y="1764431"/>
            <a:ext cx="3395327" cy="332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D140A06-D29B-41DD-A999-AF5755E7DF1E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7852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C034535F-957C-4AB6-B536-510358195847}"/>
              </a:ext>
            </a:extLst>
          </p:cNvPr>
          <p:cNvSpPr txBox="1">
            <a:spLocks/>
          </p:cNvSpPr>
          <p:nvPr/>
        </p:nvSpPr>
        <p:spPr>
          <a:xfrm>
            <a:off x="1968500" y="1158140"/>
            <a:ext cx="6289976" cy="58547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sz="2800" b="1" dirty="0" err="1">
                <a:latin typeface="Georgia" panose="02040502050405020303" pitchFamily="18" charset="0"/>
                <a:cs typeface="Times New Roman" pitchFamily="18" charset="0"/>
              </a:rPr>
              <a:t>Хепіслепінг</a:t>
            </a:r>
            <a: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  <a:t> </a:t>
            </a:r>
            <a:b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  <a:t> </a:t>
            </a:r>
            <a:b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  <a:t>(</a:t>
            </a:r>
            <a:r>
              <a:rPr lang="uk-UA" sz="2800" b="1" dirty="0" err="1">
                <a:latin typeface="Georgia" panose="02040502050405020303" pitchFamily="18" charset="0"/>
                <a:cs typeface="Times New Roman" pitchFamily="18" charset="0"/>
              </a:rPr>
              <a:t>HappySlapping</a:t>
            </a:r>
            <a: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  <a:t> - щасливе ляскання, радісне побиття) - назва походить від випадків в англійському метро, де підлітки били перехожих, тоді як інші записували це на камеру мобільного телефону. Тепер ця назва закріпилася за будь-якими відеороликами з записами реальних сцен насильства. </a:t>
            </a:r>
            <a:br>
              <a:rPr lang="uk-UA" sz="2800" b="1" dirty="0">
                <a:latin typeface="Georgia" panose="02040502050405020303" pitchFamily="18" charset="0"/>
                <a:cs typeface="Times New Roman" pitchFamily="18" charset="0"/>
              </a:rPr>
            </a:br>
            <a:endParaRPr lang="ru-RU" sz="2800" b="1" dirty="0">
              <a:latin typeface="Georgia" panose="02040502050405020303" pitchFamily="18" charset="0"/>
            </a:endParaRPr>
          </a:p>
        </p:txBody>
      </p:sp>
      <p:pic>
        <p:nvPicPr>
          <p:cNvPr id="7" name="Picture 2" descr="C:\Documents and Settings\Катер\Мои документы\фото\images.jpg">
            <a:extLst>
              <a:ext uri="{FF2B5EF4-FFF2-40B4-BE49-F238E27FC236}">
                <a16:creationId xmlns:a16="http://schemas.microsoft.com/office/drawing/2014/main" id="{4685B52E-AD3C-48B3-9957-6367D6ACA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9364" y="2297288"/>
            <a:ext cx="3135998" cy="2498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16A640-5581-4C18-92B5-B7AF94427E61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8819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AD464A-05E1-43FC-AAF1-F5F02987A9CF}"/>
              </a:ext>
            </a:extLst>
          </p:cNvPr>
          <p:cNvSpPr txBox="1">
            <a:spLocks/>
          </p:cNvSpPr>
          <p:nvPr/>
        </p:nvSpPr>
        <p:spPr>
          <a:xfrm>
            <a:off x="1754422" y="882925"/>
            <a:ext cx="10063162" cy="468788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sz="2400" b="1">
                <a:latin typeface="Georgia" panose="02040502050405020303" pitchFamily="18" charset="0"/>
                <a:cs typeface="Times New Roman" pitchFamily="18" charset="0"/>
              </a:rPr>
              <a:t>Психологічні портрети учасників кібербулінгу</a:t>
            </a:r>
            <a:br>
              <a:rPr lang="uk-UA" sz="2400" b="1">
                <a:latin typeface="Georgia" panose="02040502050405020303" pitchFamily="18" charset="0"/>
                <a:cs typeface="Times New Roman" pitchFamily="18" charset="0"/>
              </a:rPr>
            </a:br>
            <a:br>
              <a:rPr lang="uk-UA" sz="2400" b="1"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400" b="1">
                <a:latin typeface="Georgia" panose="02040502050405020303" pitchFamily="18" charset="0"/>
                <a:cs typeface="Times New Roman" pitchFamily="18" charset="0"/>
              </a:rPr>
              <a:t> </a:t>
            </a:r>
            <a:r>
              <a:rPr lang="uk-UA" sz="2400" b="1">
                <a:solidFill>
                  <a:srgbClr val="FF0000"/>
                </a:solidFill>
                <a:latin typeface="Georgia" panose="02040502050405020303" pitchFamily="18" charset="0"/>
                <a:cs typeface="Times New Roman" pitchFamily="18" charset="0"/>
              </a:rPr>
              <a:t>Агресор</a:t>
            </a:r>
            <a:br>
              <a:rPr lang="uk-UA" sz="2400" b="1"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400" b="1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  <a:t>людина імпульсивна, яка прагне головувати над усіма, щоб її всі слухалися і боялися, агресивно налаштована не лише до ровесників, але й до дорослих(батьків, учителів); не вміє співчувати, фізично сильніша за «потенційну жертву». </a:t>
            </a:r>
            <a:br>
              <a:rPr lang="uk-UA" sz="2400" b="1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400" b="1">
                <a:solidFill>
                  <a:srgbClr val="FF0000"/>
                </a:solidFill>
                <a:latin typeface="Georgia" panose="02040502050405020303" pitchFamily="18" charset="0"/>
                <a:cs typeface="Times New Roman" pitchFamily="18" charset="0"/>
              </a:rPr>
              <a:t>Потенційна жертва</a:t>
            </a:r>
            <a:br>
              <a:rPr lang="uk-UA" sz="2400" b="1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400" b="1">
                <a:latin typeface="Georgia" panose="02040502050405020303" pitchFamily="18" charset="0"/>
                <a:cs typeface="Times New Roman" pitchFamily="18" charset="0"/>
              </a:rPr>
              <a:t>людина замкнена, вразлива і сором ’язлива, яку легко налякати, невпевнена у собі, дуже за все переживає, має занижену самооцінку, депресивна, часто думає про суїцид, не має близьких друзів, більше спілкується з дорослими, ніж з ровесниками, фізично слабша за «агресора». </a:t>
            </a:r>
            <a:br>
              <a:rPr lang="uk-UA" sz="2400" b="1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400" b="1">
                <a:solidFill>
                  <a:srgbClr val="FF0000"/>
                </a:solidFill>
                <a:latin typeface="Georgia" panose="02040502050405020303" pitchFamily="18" charset="0"/>
                <a:cs typeface="Times New Roman" pitchFamily="18" charset="0"/>
              </a:rPr>
              <a:t>Спостерігач</a:t>
            </a:r>
            <a:br>
              <a:rPr lang="uk-UA" sz="2400" b="1">
                <a:solidFill>
                  <a:srgbClr val="FF0000"/>
                </a:solidFill>
                <a:latin typeface="Georgia" panose="02040502050405020303" pitchFamily="18" charset="0"/>
                <a:cs typeface="Times New Roman" pitchFamily="18" charset="0"/>
              </a:rPr>
            </a:br>
            <a:r>
              <a:rPr lang="uk-UA" sz="2400" b="1">
                <a:latin typeface="Georgia" panose="02040502050405020303" pitchFamily="18" charset="0"/>
                <a:cs typeface="Times New Roman" pitchFamily="18" charset="0"/>
              </a:rPr>
              <a:t>людина, якій дуже цікаво переглянути (в деяких випадках і зафіксувати) процес цькування та знущання однієї людини над іншою</a:t>
            </a:r>
            <a:r>
              <a:rPr lang="uk-UA" sz="2400" b="1">
                <a:latin typeface="Georgia" panose="02040502050405020303" pitchFamily="18" charset="0"/>
              </a:rPr>
              <a:t>. </a:t>
            </a:r>
            <a:br>
              <a:rPr lang="uk-UA" sz="2400" b="1">
                <a:latin typeface="Georgia" panose="02040502050405020303" pitchFamily="18" charset="0"/>
              </a:rPr>
            </a:br>
            <a:br>
              <a:rPr lang="uk-UA" sz="2400" b="1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</a:br>
            <a:br>
              <a:rPr lang="uk-UA" sz="2400" b="1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</a:br>
            <a:br>
              <a:rPr lang="uk-UA" sz="2400" b="1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</a:br>
            <a:br>
              <a:rPr lang="uk-UA" sz="2400" b="1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</a:br>
            <a:br>
              <a:rPr lang="uk-UA" sz="2400" b="1">
                <a:solidFill>
                  <a:srgbClr val="002060"/>
                </a:solidFill>
                <a:latin typeface="Georgia" panose="02040502050405020303" pitchFamily="18" charset="0"/>
                <a:cs typeface="Times New Roman" pitchFamily="18" charset="0"/>
              </a:rPr>
            </a:br>
            <a:endParaRPr lang="ru-RU" sz="2400" b="1" dirty="0">
              <a:latin typeface="Georgia" panose="02040502050405020303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7ED15-2191-40B5-B146-48FFE00BFCA2}"/>
              </a:ext>
            </a:extLst>
          </p:cNvPr>
          <p:cNvSpPr txBox="1"/>
          <p:nvPr/>
        </p:nvSpPr>
        <p:spPr>
          <a:xfrm>
            <a:off x="1289784" y="0"/>
            <a:ext cx="10902215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Інтернет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9959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B4A52-6242-3624-EC4D-9CD883122F3B}"/>
              </a:ext>
            </a:extLst>
          </p:cNvPr>
          <p:cNvSpPr txBox="1"/>
          <p:nvPr/>
        </p:nvSpPr>
        <p:spPr>
          <a:xfrm>
            <a:off x="1309036" y="0"/>
            <a:ext cx="10882963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Поради користувачам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BA6365-A585-0428-1944-A46D14217B47}"/>
              </a:ext>
            </a:extLst>
          </p:cNvPr>
          <p:cNvSpPr txBox="1"/>
          <p:nvPr/>
        </p:nvSpPr>
        <p:spPr>
          <a:xfrm>
            <a:off x="1226095" y="707886"/>
            <a:ext cx="10738107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У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випадку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кібербулінгу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або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грумінгу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потрібно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не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панікувати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розповісти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про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ситуацію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батькам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або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іншим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близьким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людям,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яким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довіряєш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Варто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зробити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скріншоти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переписування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погрозливих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повідомлень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вимагання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звернутися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із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заявою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в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поліцію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Уникайте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розміщення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конфіденційних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даних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в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соціальних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мережах: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домашня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адреса, номер телефону та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інші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особисті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дані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якими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може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скористатися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злочинець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Пам’ятайте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будь яка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інформація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в тому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числі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і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особисті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фото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зловмисники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можуть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використати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проти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вас.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Не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розголошуйте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банківські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реквізити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вашої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карти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: С</a:t>
            </a:r>
            <a:r>
              <a:rPr lang="en-US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W 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код,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термін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дії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карти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Купуйте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товари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послуги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лише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захищених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інтернет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-сайтах,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перевіряйте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правдивість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інформацію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щодо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продавця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його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товару.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Здійснюйте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оплату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після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отримання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товару та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його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перевірки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на </a:t>
            </a:r>
            <a:r>
              <a:rPr lang="ru-RU" sz="25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відповідність</a:t>
            </a:r>
            <a:r>
              <a:rPr lang="ru-RU" sz="25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47094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29131C-6B86-02F5-8870-166E0ABCAD30}"/>
              </a:ext>
            </a:extLst>
          </p:cNvPr>
          <p:cNvSpPr txBox="1"/>
          <p:nvPr/>
        </p:nvSpPr>
        <p:spPr>
          <a:xfrm>
            <a:off x="1280160" y="0"/>
            <a:ext cx="10911840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Відповідальність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C3622E-7089-A512-D8E2-D67406DC17E8}"/>
              </a:ext>
            </a:extLst>
          </p:cNvPr>
          <p:cNvSpPr txBox="1"/>
          <p:nvPr/>
        </p:nvSpPr>
        <p:spPr>
          <a:xfrm>
            <a:off x="1793655" y="788980"/>
            <a:ext cx="9915787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Згідно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 ст.190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Кримінального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кодексу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України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передбачено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покарання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за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вчинене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шахрайство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за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операцій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з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використанням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електронно-обчислювальної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техніки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у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виді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позбавлення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волі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на строк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від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трьох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до восьми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років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algn="just"/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Пам’ятайте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ніхто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не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має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права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посягати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на вашу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безпеку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конфіденційність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втручатися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в особисте і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сімейне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життя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зберігати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використовувати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поширювати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конфіденційну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інформацію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про особу без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її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згоди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algn="just"/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Згідно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ст. 59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Конституції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України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кожен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має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право на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професійну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правничу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допомогу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У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випадках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передбачених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законом,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ця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допомога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надається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безоплатно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Кожен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є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вільним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у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виборі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захисника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своїх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прав.</a:t>
            </a:r>
          </a:p>
          <a:p>
            <a:pPr algn="just"/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Отримати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безоплатну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правову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допомогу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можна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за телефоном: 0-800-213-103. (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Цілодобово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безкоштовно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у межах </a:t>
            </a:r>
            <a:r>
              <a:rPr lang="ru-RU" sz="2400" b="1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України</a:t>
            </a:r>
            <a:r>
              <a:rPr lang="ru-RU" sz="2400" b="1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5340897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43C907D-EE2D-1D04-849F-B0C4046E8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0636" y="3429000"/>
            <a:ext cx="5888842" cy="31129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C0D2CE-6170-A544-22BF-B9B5D3885F96}"/>
              </a:ext>
            </a:extLst>
          </p:cNvPr>
          <p:cNvSpPr txBox="1"/>
          <p:nvPr/>
        </p:nvSpPr>
        <p:spPr>
          <a:xfrm>
            <a:off x="1260908" y="0"/>
            <a:ext cx="10931091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Цифровий </a:t>
            </a:r>
            <a:r>
              <a:rPr lang="uk-UA" sz="4000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детокс</a:t>
            </a:r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1D430E-6405-4A6F-1A57-C424B2935F3D}"/>
              </a:ext>
            </a:extLst>
          </p:cNvPr>
          <p:cNvSpPr txBox="1"/>
          <p:nvPr/>
        </p:nvSpPr>
        <p:spPr>
          <a:xfrm>
            <a:off x="1680183" y="981163"/>
            <a:ext cx="104107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0000FF"/>
                </a:solidFill>
                <a:latin typeface="Georgia" panose="02040502050405020303" pitchFamily="18" charset="0"/>
              </a:rPr>
              <a:t>	</a:t>
            </a:r>
            <a:r>
              <a:rPr lang="ru-RU" sz="2800" b="1" i="1" dirty="0" err="1">
                <a:solidFill>
                  <a:srgbClr val="0000FF"/>
                </a:solidFill>
                <a:latin typeface="Georgia" panose="02040502050405020303" pitchFamily="18" charset="0"/>
              </a:rPr>
              <a:t>Цифровий</a:t>
            </a:r>
            <a:r>
              <a:rPr lang="ru-RU" sz="2800" b="1" i="1" dirty="0">
                <a:solidFill>
                  <a:srgbClr val="0000FF"/>
                </a:solidFill>
                <a:latin typeface="Georgia" panose="02040502050405020303" pitchFamily="18" charset="0"/>
              </a:rPr>
              <a:t> детокс </a:t>
            </a:r>
            <a:r>
              <a:rPr lang="en-US" sz="2800" b="1" dirty="0">
                <a:latin typeface="Georgia" panose="02040502050405020303" pitchFamily="18" charset="0"/>
              </a:rPr>
              <a:t>- </a:t>
            </a:r>
            <a:r>
              <a:rPr lang="ru-RU" sz="2800" b="1" dirty="0" err="1">
                <a:latin typeface="Georgia" panose="02040502050405020303" pitchFamily="18" charset="0"/>
              </a:rPr>
              <a:t>тимчасова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свідома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відмова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від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використання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смартфонів</a:t>
            </a:r>
            <a:r>
              <a:rPr lang="ru-RU" sz="2800" b="1" dirty="0">
                <a:latin typeface="Georgia" panose="02040502050405020303" pitchFamily="18" charset="0"/>
              </a:rPr>
              <a:t>, </a:t>
            </a:r>
            <a:r>
              <a:rPr lang="ru-RU" sz="2800" b="1" dirty="0" err="1">
                <a:latin typeface="Georgia" panose="02040502050405020303" pitchFamily="18" charset="0"/>
              </a:rPr>
              <a:t>комп'ютерів</a:t>
            </a:r>
            <a:r>
              <a:rPr lang="ru-RU" sz="2800" b="1" dirty="0">
                <a:latin typeface="Georgia" panose="02040502050405020303" pitchFamily="18" charset="0"/>
              </a:rPr>
              <a:t>, </a:t>
            </a:r>
            <a:r>
              <a:rPr lang="ru-RU" sz="2800" b="1" dirty="0" err="1">
                <a:latin typeface="Georgia" panose="02040502050405020303" pitchFamily="18" charset="0"/>
              </a:rPr>
              <a:t>планшетів</a:t>
            </a:r>
            <a:r>
              <a:rPr lang="ru-RU" sz="2800" b="1" dirty="0">
                <a:latin typeface="Georgia" panose="02040502050405020303" pitchFamily="18" charset="0"/>
              </a:rPr>
              <a:t> та </a:t>
            </a:r>
            <a:r>
              <a:rPr lang="ru-RU" sz="2800" b="1" dirty="0" err="1">
                <a:latin typeface="Georgia" panose="02040502050405020303" pitchFamily="18" charset="0"/>
              </a:rPr>
              <a:t>інших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пристроїв</a:t>
            </a:r>
            <a:r>
              <a:rPr lang="ru-RU" sz="2800" b="1" dirty="0">
                <a:latin typeface="Georgia" panose="02040502050405020303" pitchFamily="18" charset="0"/>
              </a:rPr>
              <a:t> з метою </a:t>
            </a:r>
            <a:r>
              <a:rPr lang="ru-RU" sz="2800" b="1" dirty="0" err="1">
                <a:latin typeface="Georgia" panose="02040502050405020303" pitchFamily="18" charset="0"/>
              </a:rPr>
              <a:t>зняття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стресу</a:t>
            </a:r>
            <a:r>
              <a:rPr lang="ru-RU" sz="2800" b="1" dirty="0">
                <a:latin typeface="Georgia" panose="02040502050405020303" pitchFamily="18" charset="0"/>
              </a:rPr>
              <a:t>, </a:t>
            </a:r>
            <a:r>
              <a:rPr lang="ru-RU" sz="2800" b="1" dirty="0" err="1">
                <a:latin typeface="Georgia" panose="02040502050405020303" pitchFamily="18" charset="0"/>
              </a:rPr>
              <a:t>занурення</a:t>
            </a:r>
            <a:r>
              <a:rPr lang="ru-RU" sz="2800" b="1" dirty="0">
                <a:latin typeface="Georgia" panose="02040502050405020303" pitchFamily="18" charset="0"/>
              </a:rPr>
              <a:t> в </a:t>
            </a:r>
            <a:r>
              <a:rPr lang="ru-RU" sz="2800" b="1" dirty="0" err="1">
                <a:latin typeface="Georgia" panose="02040502050405020303" pitchFamily="18" charset="0"/>
              </a:rPr>
              <a:t>реальне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спілкування</a:t>
            </a:r>
            <a:r>
              <a:rPr lang="ru-RU" sz="2800" b="1" dirty="0">
                <a:latin typeface="Georgia" panose="02040502050405020303" pitchFamily="18" charset="0"/>
              </a:rPr>
              <a:t>, </a:t>
            </a:r>
            <a:r>
              <a:rPr lang="ru-RU" sz="2800" b="1" dirty="0" err="1">
                <a:latin typeface="Georgia" panose="02040502050405020303" pitchFamily="18" charset="0"/>
              </a:rPr>
              <a:t>творчість</a:t>
            </a:r>
            <a:r>
              <a:rPr lang="ru-RU" sz="2800" b="1" dirty="0">
                <a:latin typeface="Georgia" panose="02040502050405020303" pitchFamily="18" charset="0"/>
              </a:rPr>
              <a:t>, сон </a:t>
            </a:r>
            <a:r>
              <a:rPr lang="ru-RU" sz="2800" b="1" dirty="0" err="1">
                <a:latin typeface="Georgia" panose="02040502050405020303" pitchFamily="18" charset="0"/>
              </a:rPr>
              <a:t>або</a:t>
            </a:r>
            <a:r>
              <a:rPr lang="ru-RU" sz="2800" b="1" dirty="0">
                <a:latin typeface="Georgia" panose="02040502050405020303" pitchFamily="18" charset="0"/>
              </a:rPr>
              <a:t> роботу.</a:t>
            </a:r>
            <a:endParaRPr lang="ru-UA" sz="28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3097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8C0D2CE-6170-A544-22BF-B9B5D3885F96}"/>
              </a:ext>
            </a:extLst>
          </p:cNvPr>
          <p:cNvSpPr txBox="1"/>
          <p:nvPr/>
        </p:nvSpPr>
        <p:spPr>
          <a:xfrm>
            <a:off x="1280718" y="0"/>
            <a:ext cx="10911281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Цифровий </a:t>
            </a:r>
            <a:r>
              <a:rPr lang="uk-UA" sz="4000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детокс</a:t>
            </a:r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1D430E-6405-4A6F-1A57-C424B2935F3D}"/>
              </a:ext>
            </a:extLst>
          </p:cNvPr>
          <p:cNvSpPr txBox="1"/>
          <p:nvPr/>
        </p:nvSpPr>
        <p:spPr>
          <a:xfrm>
            <a:off x="1280719" y="873935"/>
            <a:ext cx="1091128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 err="1">
                <a:latin typeface="Georgia" panose="02040502050405020303" pitchFamily="18" charset="0"/>
              </a:rPr>
              <a:t>Переваги</a:t>
            </a:r>
            <a:r>
              <a:rPr lang="ru-RU" sz="3200" b="1" dirty="0">
                <a:latin typeface="Georgia" panose="02040502050405020303" pitchFamily="18" charset="0"/>
              </a:rPr>
              <a:t> для </a:t>
            </a:r>
            <a:r>
              <a:rPr lang="ru-RU" sz="3200" b="1" dirty="0" err="1">
                <a:latin typeface="Georgia" panose="02040502050405020303" pitchFamily="18" charset="0"/>
              </a:rPr>
              <a:t>фізичного</a:t>
            </a:r>
            <a:r>
              <a:rPr lang="ru-RU" sz="3200" b="1" dirty="0">
                <a:latin typeface="Georgia" panose="02040502050405020303" pitchFamily="18" charset="0"/>
              </a:rPr>
              <a:t> та </a:t>
            </a:r>
            <a:r>
              <a:rPr lang="ru-RU" sz="3200" b="1" dirty="0" err="1">
                <a:latin typeface="Georgia" panose="02040502050405020303" pitchFamily="18" charset="0"/>
              </a:rPr>
              <a:t>психічного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здоров’я</a:t>
            </a:r>
            <a:r>
              <a:rPr lang="ru-RU" sz="3200" b="1" dirty="0">
                <a:latin typeface="Georgia" panose="02040502050405020303" pitchFamily="18" charset="0"/>
              </a:rPr>
              <a:t>:</a:t>
            </a:r>
            <a:endParaRPr lang="ru-UA" sz="3200" b="1" dirty="0">
              <a:latin typeface="Georgia" panose="0204050205040502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AE9F52-4B77-3628-D1DA-82EC5D4FCD37}"/>
              </a:ext>
            </a:extLst>
          </p:cNvPr>
          <p:cNvSpPr txBox="1"/>
          <p:nvPr/>
        </p:nvSpPr>
        <p:spPr>
          <a:xfrm>
            <a:off x="1798041" y="1624759"/>
            <a:ext cx="10393959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ru-RU" sz="2400" b="1" dirty="0" err="1">
                <a:latin typeface="Georgia" panose="02040502050405020303" pitchFamily="18" charset="0"/>
              </a:rPr>
              <a:t>Настрій</a:t>
            </a:r>
            <a:r>
              <a:rPr lang="ru-RU" sz="2400" b="1" dirty="0">
                <a:latin typeface="Georgia" panose="02040502050405020303" pitchFamily="18" charset="0"/>
              </a:rPr>
              <a:t> = </a:t>
            </a:r>
            <a:r>
              <a:rPr lang="ru-RU" sz="2400" b="1" dirty="0" err="1">
                <a:latin typeface="Georgia" panose="02040502050405020303" pitchFamily="18" charset="0"/>
              </a:rPr>
              <a:t>підвищений</a:t>
            </a:r>
            <a:r>
              <a:rPr lang="ru-RU" sz="2400" b="1" dirty="0">
                <a:latin typeface="Georgia" panose="02040502050405020303" pitchFamily="18" charset="0"/>
              </a:rPr>
              <a:t>.</a:t>
            </a:r>
          </a:p>
          <a:p>
            <a:pPr marL="342900" indent="-3429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ru-RU" sz="2400" b="1" i="0" dirty="0" err="1">
                <a:effectLst/>
                <a:latin typeface="Georgia" panose="02040502050405020303" pitchFamily="18" charset="0"/>
              </a:rPr>
              <a:t>Менше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занепокоєння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.</a:t>
            </a:r>
          </a:p>
          <a:p>
            <a:pPr marL="342900" indent="-3429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ru-RU" sz="2400" b="1" i="0" dirty="0" err="1">
                <a:effectLst/>
                <a:latin typeface="Georgia" panose="02040502050405020303" pitchFamily="18" charset="0"/>
              </a:rPr>
              <a:t>Більш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чіткий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фокус. Люди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тягнуться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до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своїх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телефонів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, коли не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знають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,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що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робити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.</a:t>
            </a:r>
          </a:p>
          <a:p>
            <a:pPr marL="342900" indent="-3429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ru-RU" sz="2400" b="1" i="0" dirty="0">
                <a:effectLst/>
                <a:latin typeface="Georgia" panose="02040502050405020303" pitchFamily="18" charset="0"/>
              </a:rPr>
              <a:t> 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Підвищена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креативність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. 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звільняє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час,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залишаючи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більше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можливостей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для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нових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захоплень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.</a:t>
            </a:r>
            <a:endParaRPr lang="ru-RU" sz="2400" b="1" dirty="0">
              <a:latin typeface="Georgia" panose="02040502050405020303" pitchFamily="18" charset="0"/>
            </a:endParaRPr>
          </a:p>
          <a:p>
            <a:pPr marL="342900" indent="-3429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ru-RU" sz="2400" b="1" i="0" dirty="0">
                <a:effectLst/>
                <a:latin typeface="Georgia" panose="02040502050405020303" pitchFamily="18" charset="0"/>
              </a:rPr>
              <a:t>Детокс у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соціальних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мережах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відволікає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увагу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від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того,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що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роблять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решта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, і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повністю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переключає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увагу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на ваше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повсякденне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життя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.</a:t>
            </a:r>
          </a:p>
          <a:p>
            <a:pPr marL="342900" indent="-3429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ru-RU" sz="2400" b="1" i="0" dirty="0">
                <a:effectLst/>
                <a:latin typeface="Georgia" panose="02040502050405020303" pitchFamily="18" charset="0"/>
              </a:rPr>
              <a:t> 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Зміцнення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соціальних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зв'язків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. </a:t>
            </a:r>
            <a:endParaRPr lang="ru-RU" sz="2400" b="1" dirty="0">
              <a:latin typeface="Georgia" panose="02040502050405020303" pitchFamily="18" charset="0"/>
            </a:endParaRPr>
          </a:p>
          <a:p>
            <a:pPr marL="342900" indent="-3429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ru-RU" sz="2400" b="1" i="0" dirty="0" err="1">
                <a:effectLst/>
                <a:latin typeface="Georgia" panose="02040502050405020303" pitchFamily="18" charset="0"/>
              </a:rPr>
              <a:t>Міцний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сон. </a:t>
            </a:r>
          </a:p>
          <a:p>
            <a:pPr marL="342900" indent="-3429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ru-RU" sz="2400" b="1" i="0" dirty="0">
                <a:effectLst/>
                <a:latin typeface="Georgia" panose="02040502050405020303" pitchFamily="18" charset="0"/>
              </a:rPr>
              <a:t> 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Зниження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зорової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напруги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.</a:t>
            </a:r>
            <a:endParaRPr lang="ru-RU" sz="2400" b="1" dirty="0">
              <a:latin typeface="Georgia" panose="02040502050405020303" pitchFamily="18" charset="0"/>
            </a:endParaRPr>
          </a:p>
          <a:p>
            <a:pPr marL="342900" indent="-3429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ru-RU" sz="2400" b="1" i="0" dirty="0">
                <a:effectLst/>
                <a:latin typeface="Georgia" panose="02040502050405020303" pitchFamily="18" charset="0"/>
              </a:rPr>
              <a:t> 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Поліпшення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400" b="1" i="0" dirty="0" err="1">
                <a:effectLst/>
                <a:latin typeface="Georgia" panose="02040502050405020303" pitchFamily="18" charset="0"/>
              </a:rPr>
              <a:t>постави</a:t>
            </a:r>
            <a:r>
              <a:rPr lang="ru-RU" sz="2400" b="1" i="0" dirty="0">
                <a:effectLst/>
                <a:latin typeface="Georgia" panose="02040502050405020303" pitchFamily="18" charset="0"/>
              </a:rPr>
              <a:t>.</a:t>
            </a:r>
            <a:endParaRPr lang="ru-UA" sz="24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7348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F73468-F148-1351-EA20-EFF679002457}"/>
              </a:ext>
            </a:extLst>
          </p:cNvPr>
          <p:cNvSpPr txBox="1"/>
          <p:nvPr/>
        </p:nvSpPr>
        <p:spPr>
          <a:xfrm>
            <a:off x="1280160" y="0"/>
            <a:ext cx="10911840" cy="707886"/>
          </a:xfrm>
          <a:prstGeom prst="rect">
            <a:avLst/>
          </a:prstGeom>
          <a:solidFill>
            <a:srgbClr val="EB800B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Arial Black" panose="020B0A04020102020204" pitchFamily="34" charset="0"/>
              </a:rPr>
              <a:t>Висновок</a:t>
            </a:r>
            <a:endParaRPr lang="ru-UA" sz="4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180328-B8A9-17FC-CDAE-41F79E426A67}"/>
              </a:ext>
            </a:extLst>
          </p:cNvPr>
          <p:cNvSpPr txBox="1"/>
          <p:nvPr/>
        </p:nvSpPr>
        <p:spPr>
          <a:xfrm>
            <a:off x="1641137" y="984369"/>
            <a:ext cx="1027651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latin typeface="Georgia" panose="02040502050405020303" pitchFamily="18" charset="0"/>
              </a:rPr>
              <a:t>	</a:t>
            </a:r>
            <a:r>
              <a:rPr lang="ru-RU" sz="2800" b="1" dirty="0" err="1">
                <a:latin typeface="Georgia" panose="02040502050405020303" pitchFamily="18" charset="0"/>
              </a:rPr>
              <a:t>І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нтернет-спілкування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має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доповнювати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життя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, а не бути основою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нашої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діяльності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!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Соціальні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мережі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можуть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принести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багато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користі</a:t>
            </a:r>
            <a:r>
              <a:rPr lang="ru-RU" sz="2800" b="1" dirty="0">
                <a:latin typeface="Georgia" panose="02040502050405020303" pitchFamily="18" charset="0"/>
              </a:rPr>
              <a:t>,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але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зловживання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може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призвести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до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залежності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,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втрати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уваги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,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витрати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часу,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відчуження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та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отупіння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.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Соціальні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мережі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-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це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добре і погано. В наших силах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брати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від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них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тільки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хороше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та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відсівати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 </a:t>
            </a:r>
            <a:r>
              <a:rPr lang="ru-RU" sz="2800" b="1" i="0" dirty="0" err="1">
                <a:effectLst/>
                <a:latin typeface="Georgia" panose="02040502050405020303" pitchFamily="18" charset="0"/>
              </a:rPr>
              <a:t>погане</a:t>
            </a:r>
            <a:r>
              <a:rPr lang="ru-RU" sz="2800" b="1" i="0" dirty="0">
                <a:effectLst/>
                <a:latin typeface="Georgia" panose="02040502050405020303" pitchFamily="18" charset="0"/>
              </a:rPr>
              <a:t>. </a:t>
            </a:r>
            <a:endParaRPr lang="ru-UA" sz="2800" b="1" dirty="0">
              <a:latin typeface="Georgia" panose="02040502050405020303" pitchFamily="18" charset="0"/>
            </a:endParaRPr>
          </a:p>
        </p:txBody>
      </p:sp>
      <p:pic>
        <p:nvPicPr>
          <p:cNvPr id="4098" name="Picture 2" descr="Безпечне спілкування в інтернеті: цікаві ігри та вправи для дітей різного  віку">
            <a:extLst>
              <a:ext uri="{FF2B5EF4-FFF2-40B4-BE49-F238E27FC236}">
                <a16:creationId xmlns:a16="http://schemas.microsoft.com/office/drawing/2014/main" id="{2B8EEC4F-332B-F373-3985-279D9D19C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309" y="4634929"/>
            <a:ext cx="2828925" cy="174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Безпека дитини в інтернеті: основні правила | Українська правда _Життя">
            <a:extLst>
              <a:ext uri="{FF2B5EF4-FFF2-40B4-BE49-F238E27FC236}">
                <a16:creationId xmlns:a16="http://schemas.microsoft.com/office/drawing/2014/main" id="{75E0CD3F-AC19-65E9-3E3C-224696FE4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8726" y="4634928"/>
            <a:ext cx="282892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3C34DED-F43B-506F-699F-D956195E9D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2389" y="4215391"/>
            <a:ext cx="2426513" cy="2212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4513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1857</Words>
  <Application>Microsoft Office PowerPoint</Application>
  <PresentationFormat>Широкоэкранный</PresentationFormat>
  <Paragraphs>143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1" baseType="lpstr">
      <vt:lpstr>Arial</vt:lpstr>
      <vt:lpstr>Arial Black</vt:lpstr>
      <vt:lpstr>Calibri</vt:lpstr>
      <vt:lpstr>Calibri Light</vt:lpstr>
      <vt:lpstr>Cambria</vt:lpstr>
      <vt:lpstr>Georgia</vt:lpstr>
      <vt:lpstr>Tahoma</vt:lpstr>
      <vt:lpstr>Wingdings</vt:lpstr>
      <vt:lpstr>Wingdings 2</vt:lpstr>
      <vt:lpstr>Тема Office</vt:lpstr>
      <vt:lpstr>Кібербезпека дітей в Інтернеті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Безпечний інтернет та соціальні мережі.</dc:title>
  <dc:creator>Сергій Колеснік</dc:creator>
  <cp:lastModifiedBy>Сергій</cp:lastModifiedBy>
  <cp:revision>5</cp:revision>
  <dcterms:created xsi:type="dcterms:W3CDTF">2023-11-21T14:55:52Z</dcterms:created>
  <dcterms:modified xsi:type="dcterms:W3CDTF">2024-09-05T08:11:26Z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2023-11-21T16:04:42Z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8efaca56-b480-494e-aad3-bd3a9deabc88</vt:lpwstr>
  </property>
  <property fmtid="{D5CDD505-2E9C-101B-9397-08002B2CF9AE}" pid="7" name="MSIP_Label_defa4170-0d19-0005-0004-bc88714345d2_ActionId">
    <vt:lpwstr>cc37cecf-65b4-4e1b-aaf3-41f2b42503ca</vt:lpwstr>
  </property>
  <property fmtid="{D5CDD505-2E9C-101B-9397-08002B2CF9AE}" pid="8" name="MSIP_Label_defa4170-0d19-0005-0004-bc88714345d2_ContentBits">
    <vt:lpwstr>0</vt:lpwstr>
  </property>
</Properties>
</file>