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1" r:id="rId1"/>
  </p:sldMasterIdLst>
  <p:sldIdLst>
    <p:sldId id="256" r:id="rId2"/>
    <p:sldId id="279" r:id="rId3"/>
    <p:sldId id="280" r:id="rId4"/>
    <p:sldId id="274" r:id="rId5"/>
    <p:sldId id="269" r:id="rId6"/>
    <p:sldId id="259" r:id="rId7"/>
    <p:sldId id="275" r:id="rId8"/>
    <p:sldId id="260" r:id="rId9"/>
    <p:sldId id="257" r:id="rId10"/>
    <p:sldId id="261" r:id="rId11"/>
    <p:sldId id="258" r:id="rId12"/>
    <p:sldId id="276" r:id="rId13"/>
    <p:sldId id="262" r:id="rId14"/>
    <p:sldId id="264" r:id="rId15"/>
    <p:sldId id="265" r:id="rId16"/>
    <p:sldId id="277" r:id="rId17"/>
    <p:sldId id="266" r:id="rId18"/>
    <p:sldId id="267" r:id="rId19"/>
    <p:sldId id="268" r:id="rId20"/>
    <p:sldId id="263" r:id="rId21"/>
    <p:sldId id="271" r:id="rId22"/>
    <p:sldId id="270" r:id="rId23"/>
    <p:sldId id="273" r:id="rId24"/>
    <p:sldId id="278" r:id="rId25"/>
    <p:sldId id="272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70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30B7444-40FA-4006-92CC-64A576CB482D}" type="datetimeFigureOut">
              <a:rPr lang="en-US" smtClean="0"/>
              <a:t>3/19/2025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BB7DCCD-2F1C-4973-9EEF-6365A2A9EEE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8087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7444-40FA-4006-92CC-64A576CB482D}" type="datetimeFigureOut">
              <a:rPr lang="en-US" smtClean="0"/>
              <a:t>3/19/2025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7DCCD-2F1C-4973-9EEF-6365A2A9EEE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37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30B7444-40FA-4006-92CC-64A576CB482D}" type="datetimeFigureOut">
              <a:rPr lang="en-US" smtClean="0"/>
              <a:t>3/19/2025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ABB7DCCD-2F1C-4973-9EEF-6365A2A9EEE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9271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7444-40FA-4006-92CC-64A576CB482D}" type="datetimeFigureOut">
              <a:rPr lang="en-US" smtClean="0"/>
              <a:t>3/19/2025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7DCCD-2F1C-4973-9EEF-6365A2A9EEE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73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7444-40FA-4006-92CC-64A576CB482D}" type="datetimeFigureOut">
              <a:rPr lang="en-US" smtClean="0"/>
              <a:t>3/19/2025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7DCCD-2F1C-4973-9EEF-6365A2A9EEE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5022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7444-40FA-4006-92CC-64A576CB482D}" type="datetimeFigureOut">
              <a:rPr lang="en-US" smtClean="0"/>
              <a:t>3/19/2025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7DCCD-2F1C-4973-9EEF-6365A2A9EEE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461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7444-40FA-4006-92CC-64A576CB482D}" type="datetimeFigureOut">
              <a:rPr lang="en-US" smtClean="0"/>
              <a:t>3/19/2025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7DCCD-2F1C-4973-9EEF-6365A2A9EEE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372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7444-40FA-4006-92CC-64A576CB482D}" type="datetimeFigureOut">
              <a:rPr lang="en-US" smtClean="0"/>
              <a:t>3/19/2025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BB7DCCD-2F1C-4973-9EEF-6365A2A9EEE8}" type="slidenum">
              <a:rPr lang="en-US" smtClean="0"/>
              <a:t>‹№›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26308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D30B7444-40FA-4006-92CC-64A576CB482D}" type="datetimeFigureOut">
              <a:rPr lang="en-US" smtClean="0"/>
              <a:t>3/19/2025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BB7DCCD-2F1C-4973-9EEF-6365A2A9EEE8}" type="slidenum">
              <a:rPr lang="en-US" smtClean="0"/>
              <a:t>‹№›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457926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7444-40FA-4006-92CC-64A576CB482D}" type="datetimeFigureOut">
              <a:rPr lang="en-US" smtClean="0"/>
              <a:t>3/19/2025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7DCCD-2F1C-4973-9EEF-6365A2A9EEE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7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7444-40FA-4006-92CC-64A576CB482D}" type="datetimeFigureOut">
              <a:rPr lang="en-US" smtClean="0"/>
              <a:t>3/19/2025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7DCCD-2F1C-4973-9EEF-6365A2A9EEE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727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30B7444-40FA-4006-92CC-64A576CB482D}" type="datetimeFigureOut">
              <a:rPr lang="en-US" smtClean="0"/>
              <a:t>3/19/2025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BB7DCCD-2F1C-4973-9EEF-6365A2A9EEE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388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2" r:id="rId1"/>
    <p:sldLayoutId id="2147483953" r:id="rId2"/>
    <p:sldLayoutId id="2147483954" r:id="rId3"/>
    <p:sldLayoutId id="2147483955" r:id="rId4"/>
    <p:sldLayoutId id="2147483956" r:id="rId5"/>
    <p:sldLayoutId id="2147483957" r:id="rId6"/>
    <p:sldLayoutId id="2147483958" r:id="rId7"/>
    <p:sldLayoutId id="2147483959" r:id="rId8"/>
    <p:sldLayoutId id="2147483960" r:id="rId9"/>
    <p:sldLayoutId id="2147483961" r:id="rId10"/>
    <p:sldLayoutId id="214748396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96598" y="2049139"/>
            <a:ext cx="8846545" cy="230832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gradFill flip="none" rotWithShape="1">
              <a:gsLst>
                <a:gs pos="69000">
                  <a:srgbClr val="002060"/>
                </a:gs>
                <a:gs pos="97000">
                  <a:schemeClr val="accent4">
                    <a:lumMod val="7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7200" b="1" spc="600" dirty="0" smtClean="0">
                <a:ln/>
                <a:solidFill>
                  <a:schemeClr val="accent4"/>
                </a:solidFill>
                <a:latin typeface="Bahnschrift Light Condensed" panose="020B0502040204020203" pitchFamily="34" charset="0"/>
              </a:rPr>
              <a:t>КВЕСТ «МАГІЧНИЙ СВІТ ДОБРОЧЕСНОСТІ»</a:t>
            </a:r>
            <a:endParaRPr lang="en-US" sz="7200" b="1" spc="600" dirty="0">
              <a:ln/>
              <a:solidFill>
                <a:schemeClr val="accent4"/>
              </a:solidFill>
              <a:latin typeface="Bahnschrift Ligh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531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78" y="862780"/>
            <a:ext cx="4876800" cy="48768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484" y="862780"/>
            <a:ext cx="487680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079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889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Зображення: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AutoShape 4" descr="Зображення: 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213" y="899652"/>
            <a:ext cx="4876800" cy="4876800"/>
          </a:xfrm>
          <a:prstGeom prst="rect">
            <a:avLst/>
          </a:prstGeom>
        </p:spPr>
      </p:pic>
      <p:sp>
        <p:nvSpPr>
          <p:cNvPr id="5" name="AutoShape 6" descr="Зображення: 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4826" y="899652"/>
            <a:ext cx="487680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034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9690" t="23282" r="18566" b="26693"/>
          <a:stretch/>
        </p:blipFill>
        <p:spPr>
          <a:xfrm>
            <a:off x="86292" y="467833"/>
            <a:ext cx="12178319" cy="5550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49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86430" y="2170325"/>
            <a:ext cx="8846545" cy="230832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gradFill flip="none" rotWithShape="1">
              <a:gsLst>
                <a:gs pos="69000">
                  <a:srgbClr val="002060"/>
                </a:gs>
                <a:gs pos="97000">
                  <a:schemeClr val="accent4">
                    <a:lumMod val="7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7200" b="1" spc="600" dirty="0" smtClean="0">
                <a:ln/>
                <a:solidFill>
                  <a:schemeClr val="accent4"/>
                </a:solidFill>
                <a:latin typeface="Bahnschrift Light Condensed" panose="020B0502040204020203" pitchFamily="34" charset="0"/>
              </a:rPr>
              <a:t>СТАНЦІЯ </a:t>
            </a:r>
          </a:p>
          <a:p>
            <a:pPr algn="ctr"/>
            <a:r>
              <a:rPr lang="uk-UA" sz="7200" b="1" spc="600" dirty="0" smtClean="0">
                <a:ln/>
                <a:solidFill>
                  <a:srgbClr val="FF0000"/>
                </a:solidFill>
                <a:latin typeface="Bahnschrift Light Condensed" panose="020B0502040204020203" pitchFamily="34" charset="0"/>
              </a:rPr>
              <a:t>«ВІКТОРИНА»</a:t>
            </a:r>
            <a:endParaRPr lang="en-US" sz="7200" b="1" spc="600" dirty="0">
              <a:ln/>
              <a:solidFill>
                <a:srgbClr val="FF0000"/>
              </a:solidFill>
              <a:latin typeface="Bahnschrift Ligh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5456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0387" t="26382" r="19961" b="28346"/>
          <a:stretch/>
        </p:blipFill>
        <p:spPr>
          <a:xfrm>
            <a:off x="0" y="935664"/>
            <a:ext cx="12353574" cy="5273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088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86430" y="2170325"/>
            <a:ext cx="8846545" cy="230832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gradFill flip="none" rotWithShape="1">
              <a:gsLst>
                <a:gs pos="69000">
                  <a:srgbClr val="002060"/>
                </a:gs>
                <a:gs pos="97000">
                  <a:schemeClr val="accent4">
                    <a:lumMod val="7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7200" b="1" spc="600" dirty="0" smtClean="0">
                <a:ln/>
                <a:solidFill>
                  <a:schemeClr val="accent4"/>
                </a:solidFill>
                <a:latin typeface="Bahnschrift Light Condensed" panose="020B0502040204020203" pitchFamily="34" charset="0"/>
              </a:rPr>
              <a:t>СТАНЦІЯ </a:t>
            </a:r>
          </a:p>
          <a:p>
            <a:pPr algn="ctr"/>
            <a:r>
              <a:rPr lang="uk-UA" sz="7200" b="1" spc="600" dirty="0" smtClean="0">
                <a:ln/>
                <a:solidFill>
                  <a:srgbClr val="FF0000"/>
                </a:solidFill>
                <a:latin typeface="Bahnschrift Light Condensed" panose="020B0502040204020203" pitchFamily="34" charset="0"/>
              </a:rPr>
              <a:t>«СЕКРЕТНИЙ КОД»</a:t>
            </a:r>
            <a:endParaRPr lang="en-US" sz="7200" b="1" spc="600" dirty="0">
              <a:ln/>
              <a:solidFill>
                <a:srgbClr val="FF0000"/>
              </a:solidFill>
              <a:latin typeface="Bahnschrift Ligh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628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E:\аня\квест АД\rebus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260" y="2388349"/>
            <a:ext cx="9265185" cy="22277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64374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86430" y="2170325"/>
            <a:ext cx="8846545" cy="230832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gradFill flip="none" rotWithShape="1">
              <a:gsLst>
                <a:gs pos="69000">
                  <a:srgbClr val="002060"/>
                </a:gs>
                <a:gs pos="97000">
                  <a:schemeClr val="accent4">
                    <a:lumMod val="7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7200" b="1" spc="600" dirty="0" smtClean="0">
                <a:ln/>
                <a:solidFill>
                  <a:schemeClr val="accent4"/>
                </a:solidFill>
                <a:latin typeface="Bahnschrift Light Condensed" panose="020B0502040204020203" pitchFamily="34" charset="0"/>
              </a:rPr>
              <a:t>СТАНЦІЯ </a:t>
            </a:r>
          </a:p>
          <a:p>
            <a:pPr algn="ctr"/>
            <a:r>
              <a:rPr lang="uk-UA" sz="7200" b="1" spc="600" dirty="0" smtClean="0">
                <a:ln/>
                <a:solidFill>
                  <a:srgbClr val="FF0000"/>
                </a:solidFill>
                <a:latin typeface="Bahnschrift Light Condensed" panose="020B0502040204020203" pitchFamily="34" charset="0"/>
              </a:rPr>
              <a:t>«РОЗШИФРУВАННЯ»</a:t>
            </a:r>
            <a:endParaRPr lang="en-US" sz="7200" b="1" spc="600" dirty="0">
              <a:ln/>
              <a:solidFill>
                <a:srgbClr val="FF0000"/>
              </a:solidFill>
              <a:latin typeface="Bahnschrift Ligh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013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32193" t="17135" r="33333" b="6140"/>
          <a:stretch/>
        </p:blipFill>
        <p:spPr>
          <a:xfrm>
            <a:off x="3609473" y="593558"/>
            <a:ext cx="4587455" cy="574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086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9649" t="35536" r="21052" b="18772"/>
          <a:stretch/>
        </p:blipFill>
        <p:spPr>
          <a:xfrm>
            <a:off x="513348" y="1155031"/>
            <a:ext cx="10844463" cy="4700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589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86430" y="2170325"/>
            <a:ext cx="8846545" cy="230832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gradFill flip="none" rotWithShape="1">
              <a:gsLst>
                <a:gs pos="69000">
                  <a:srgbClr val="002060"/>
                </a:gs>
                <a:gs pos="97000">
                  <a:schemeClr val="accent4">
                    <a:lumMod val="7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7200" b="1" spc="600" dirty="0" smtClean="0">
                <a:ln/>
                <a:solidFill>
                  <a:schemeClr val="accent4"/>
                </a:solidFill>
                <a:latin typeface="Bahnschrift Light Condensed" panose="020B0502040204020203" pitchFamily="34" charset="0"/>
              </a:rPr>
              <a:t>СТАНЦІЯ </a:t>
            </a:r>
          </a:p>
          <a:p>
            <a:pPr algn="ctr"/>
            <a:r>
              <a:rPr lang="uk-UA" sz="7200" b="1" spc="600" dirty="0" smtClean="0">
                <a:ln/>
                <a:solidFill>
                  <a:srgbClr val="FF0000"/>
                </a:solidFill>
                <a:latin typeface="Bahnschrift Light Condensed" panose="020B0502040204020203" pitchFamily="34" charset="0"/>
              </a:rPr>
              <a:t>«СКЛАДИ ПАЗЛ»</a:t>
            </a:r>
            <a:endParaRPr lang="en-US" sz="7200" b="1" spc="600" dirty="0">
              <a:ln/>
              <a:solidFill>
                <a:srgbClr val="FF0000"/>
              </a:solidFill>
              <a:latin typeface="Bahnschrift Ligh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2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666" y="293432"/>
            <a:ext cx="6153150" cy="615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46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E:\аня\квест АД\06015bze-2c6a-640x360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6852" y="1238864"/>
            <a:ext cx="9537290" cy="43851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8824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20087" t="35380" r="20877" b="17992"/>
          <a:stretch/>
        </p:blipFill>
        <p:spPr>
          <a:xfrm>
            <a:off x="641684" y="1155031"/>
            <a:ext cx="10796337" cy="4796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04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86430" y="2170325"/>
            <a:ext cx="8846545" cy="230832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gradFill flip="none" rotWithShape="1">
              <a:gsLst>
                <a:gs pos="69000">
                  <a:srgbClr val="002060"/>
                </a:gs>
                <a:gs pos="97000">
                  <a:schemeClr val="accent4">
                    <a:lumMod val="7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7200" b="1" spc="600" dirty="0" smtClean="0">
                <a:ln/>
                <a:solidFill>
                  <a:schemeClr val="accent4"/>
                </a:solidFill>
                <a:latin typeface="Bahnschrift Light Condensed" panose="020B0502040204020203" pitchFamily="34" charset="0"/>
              </a:rPr>
              <a:t>СТАНЦІЯ </a:t>
            </a:r>
          </a:p>
          <a:p>
            <a:pPr algn="ctr"/>
            <a:r>
              <a:rPr lang="uk-UA" sz="7200" b="1" spc="600" dirty="0" smtClean="0">
                <a:ln/>
                <a:solidFill>
                  <a:srgbClr val="FF0000"/>
                </a:solidFill>
                <a:latin typeface="Bahnschrift Light Condensed" panose="020B0502040204020203" pitchFamily="34" charset="0"/>
              </a:rPr>
              <a:t>«ДЕБАТИ»</a:t>
            </a:r>
            <a:endParaRPr lang="en-US" sz="7200" b="1" spc="600" dirty="0">
              <a:ln/>
              <a:solidFill>
                <a:srgbClr val="FF0000"/>
              </a:solidFill>
              <a:latin typeface="Bahnschrift Ligh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6295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t="11085" b="21111"/>
          <a:stretch/>
        </p:blipFill>
        <p:spPr>
          <a:xfrm>
            <a:off x="148683" y="956930"/>
            <a:ext cx="12043317" cy="4593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039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t="13772" r="1124" b="20284"/>
          <a:stretch/>
        </p:blipFill>
        <p:spPr>
          <a:xfrm>
            <a:off x="231518" y="1084522"/>
            <a:ext cx="11960482" cy="4486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386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34922" t="25317" r="34845" b="21732"/>
          <a:stretch/>
        </p:blipFill>
        <p:spPr>
          <a:xfrm>
            <a:off x="2636874" y="0"/>
            <a:ext cx="7017489" cy="6913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28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20039" t="60904" r="73682" b="28140"/>
          <a:stretch/>
        </p:blipFill>
        <p:spPr>
          <a:xfrm>
            <a:off x="2913322" y="488704"/>
            <a:ext cx="6045315" cy="5933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398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76 000+ стокових фото, фото роялті-фрі та зображень на тему скриня зі  скарбами - i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0459" y="548463"/>
            <a:ext cx="8086846" cy="5979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4346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3574181" y="1974323"/>
            <a:ext cx="707136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6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Одна</a:t>
            </a:r>
            <a:r>
              <a:rPr lang="uk-UA" sz="2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крапля — це </a:t>
            </a:r>
            <a:r>
              <a:rPr lang="uk-UA" sz="26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мало</a:t>
            </a:r>
            <a:r>
              <a:rPr lang="uk-UA" sz="2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, але поруч — така ж сама крапля, а біля неї — ще одна. І разом </a:t>
            </a:r>
            <a:r>
              <a:rPr lang="uk-UA" sz="2600" b="1" dirty="0">
                <a:solidFill>
                  <a:srgbClr val="00B0F0"/>
                </a:solidFill>
                <a:latin typeface="Times New Roman" panose="02020603050405020304" pitchFamily="18" charset="0"/>
              </a:rPr>
              <a:t>усі ці краплі </a:t>
            </a:r>
            <a:r>
              <a:rPr lang="uk-UA" sz="2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— </a:t>
            </a:r>
            <a:r>
              <a:rPr lang="uk-UA" sz="2600" b="1" dirty="0">
                <a:solidFill>
                  <a:srgbClr val="00B0F0"/>
                </a:solidFill>
                <a:latin typeface="Times New Roman" panose="02020603050405020304" pitchFamily="18" charset="0"/>
              </a:rPr>
              <a:t>великий і могутній океан</a:t>
            </a:r>
            <a:r>
              <a:rPr lang="uk-UA" sz="2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. Усі великі зміни починаються з малого. Крапля — це символ важливості й сили кожної людини. </a:t>
            </a:r>
            <a:r>
              <a:rPr lang="uk-UA" sz="2600" b="1" dirty="0">
                <a:solidFill>
                  <a:srgbClr val="00B050"/>
                </a:solidFill>
                <a:latin typeface="Times New Roman" panose="02020603050405020304" pitchFamily="18" charset="0"/>
              </a:rPr>
              <a:t>Кожна крапля в океані визначає, яким буде й сам океан</a:t>
            </a:r>
            <a:r>
              <a:rPr lang="uk-UA" sz="2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. Якщо вона токсична й забруднена, то й океан стане таким. </a:t>
            </a:r>
            <a:endParaRPr lang="en-US" sz="2600" b="1" dirty="0"/>
          </a:p>
        </p:txBody>
      </p:sp>
      <p:pic>
        <p:nvPicPr>
          <p:cNvPr id="1026" name="Picture 2" descr="E:\аня\квест АД\1535484_24-12-20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428" y="2088764"/>
            <a:ext cx="1902345" cy="2694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898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3697656" y="2264209"/>
            <a:ext cx="707136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НЕ ЗАЛИШАЙТЕСЯ </a:t>
            </a:r>
            <a:r>
              <a:rPr lang="ru-RU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БАЙДУЖИМИ</a:t>
            </a:r>
            <a:r>
              <a:rPr lang="ru-RU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!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b="1" dirty="0" smtClean="0">
                <a:latin typeface="Arial Black" panose="020B0A04020102020204" pitchFamily="34" charset="0"/>
              </a:rPr>
              <a:t>                    </a:t>
            </a:r>
            <a:r>
              <a:rPr lang="ru-RU" b="1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ПОВІРТЕ</a:t>
            </a:r>
            <a:r>
              <a:rPr lang="ru-RU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 У ВЛАСНІ СИЛИ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b="1" dirty="0" smtClean="0">
                <a:latin typeface="Arial Black" panose="020B0A04020102020204" pitchFamily="34" charset="0"/>
              </a:rPr>
              <a:t>                              </a:t>
            </a:r>
            <a:r>
              <a:rPr lang="ru-RU" b="1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І СПРОМОЖНІСТЬ ЩОСЬ ЗМІНИТИ!</a:t>
            </a:r>
            <a:endParaRPr lang="en-US" sz="2400" b="1" dirty="0">
              <a:solidFill>
                <a:srgbClr val="7030A0"/>
              </a:solidFill>
              <a:latin typeface="Arial Black" panose="020B0A04020102020204" pitchFamily="34" charset="0"/>
            </a:endParaRPr>
          </a:p>
        </p:txBody>
      </p:sp>
      <p:pic>
        <p:nvPicPr>
          <p:cNvPr id="1026" name="Picture 2" descr="E:\аня\квест АД\1535484_24-12-20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198" y="1417964"/>
            <a:ext cx="1902345" cy="2694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36 цікавих фактів про Тихий океан - Dz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537" y="3117413"/>
            <a:ext cx="2658198" cy="199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/>
          <a:srcRect l="2123" t="28474" r="50870" b="38313"/>
          <a:stretch/>
        </p:blipFill>
        <p:spPr>
          <a:xfrm>
            <a:off x="6527974" y="3495315"/>
            <a:ext cx="1708075" cy="161318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49876" t="30009" r="3863" b="38313"/>
          <a:stretch/>
        </p:blipFill>
        <p:spPr>
          <a:xfrm>
            <a:off x="8875936" y="1569997"/>
            <a:ext cx="1516868" cy="138842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l="27864" t="60710" r="28673" b="6495"/>
          <a:stretch/>
        </p:blipFill>
        <p:spPr>
          <a:xfrm>
            <a:off x="8790409" y="3570828"/>
            <a:ext cx="1602395" cy="1616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584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356165" y="1369482"/>
            <a:ext cx="9548037" cy="3919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800" b="1" dirty="0" smtClean="0">
                <a:solidFill>
                  <a:srgbClr val="C00000"/>
                </a:solidFill>
                <a:latin typeface="Bahnschrift SemiBold SemiConden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Використані                                джерела</a:t>
            </a:r>
            <a:r>
              <a:rPr lang="uk-UA" sz="2800" b="1" dirty="0">
                <a:solidFill>
                  <a:srgbClr val="C00000"/>
                </a:solidFill>
                <a:latin typeface="Bahnschrift SemiBold SemiConden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2000" dirty="0">
              <a:solidFill>
                <a:srgbClr val="C00000"/>
              </a:solidFill>
              <a:latin typeface="Bahnschrift SemiBold SemiConden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180340" algn="l"/>
              </a:tabLst>
            </a:pPr>
            <a:r>
              <a:rPr lang="uk-UA" sz="2400" u="sng" dirty="0" smtClean="0">
                <a:solidFill>
                  <a:srgbClr val="0070C0"/>
                </a:solidFill>
                <a:latin typeface="Bahnschrift SemiBold SemiConden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https://integrity.nus.org.ua/wp-content/uploads/2021/11/urok-gidnosti.pdf</a:t>
            </a:r>
            <a:r>
              <a:rPr lang="uk-UA" sz="2400" dirty="0" smtClean="0">
                <a:solidFill>
                  <a:srgbClr val="0070C0"/>
                </a:solidFill>
                <a:latin typeface="Bahnschrift SemiBold SemiConden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dirty="0" smtClean="0">
              <a:solidFill>
                <a:srgbClr val="0070C0"/>
              </a:solidFill>
              <a:latin typeface="Bahnschrift SemiBold SemiConden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180340" algn="l"/>
              </a:tabLst>
            </a:pPr>
            <a:r>
              <a:rPr lang="uk-UA" sz="2400" u="sng" dirty="0" smtClean="0">
                <a:solidFill>
                  <a:srgbClr val="0070C0"/>
                </a:solidFill>
                <a:latin typeface="Bahnschrift SemiBold SemiConden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https://integrity.nus.org.ua/wp-content/uploads/2021/08/kvest-mandrivka-mistom-dobrochesnosti_uroki-dobrochesnosti.pdf</a:t>
            </a:r>
            <a:endParaRPr lang="en-US" dirty="0" smtClean="0">
              <a:solidFill>
                <a:srgbClr val="0070C0"/>
              </a:solidFill>
              <a:latin typeface="Bahnschrift SemiBold SemiConden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180340" algn="l"/>
              </a:tabLst>
            </a:pPr>
            <a:r>
              <a:rPr lang="uk-UA" sz="2400" u="sng" dirty="0" smtClean="0">
                <a:solidFill>
                  <a:srgbClr val="0070C0"/>
                </a:solidFill>
                <a:latin typeface="Bahnschrift SemiBold SemiConden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https://childdevelop.com.ua/generator/</a:t>
            </a:r>
            <a:endParaRPr lang="en-US" dirty="0" smtClean="0">
              <a:solidFill>
                <a:srgbClr val="0070C0"/>
              </a:solidFill>
              <a:latin typeface="Bahnschrift SemiBold SemiConden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180340" algn="l"/>
              </a:tabLst>
            </a:pPr>
            <a:r>
              <a:rPr lang="uk-UA" sz="2400" u="sng" dirty="0" smtClean="0">
                <a:solidFill>
                  <a:srgbClr val="0070C0"/>
                </a:solidFill>
                <a:latin typeface="Bahnschrift SemiBold SemiConden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http://rebus1.com/ua/index.php?item=rebus_generator</a:t>
            </a:r>
            <a:endParaRPr lang="en-US" dirty="0" smtClean="0">
              <a:solidFill>
                <a:srgbClr val="0070C0"/>
              </a:solidFill>
              <a:latin typeface="Bahnschrift SemiBold SemiConden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180340" algn="l"/>
              </a:tabLst>
            </a:pPr>
            <a:r>
              <a:rPr lang="uk-UA" sz="2400" u="sng" dirty="0" smtClean="0">
                <a:solidFill>
                  <a:srgbClr val="0070C0"/>
                </a:solidFill>
                <a:latin typeface="Bahnschrift SemiBold SemiConden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Поради штучного інтелекту </a:t>
            </a:r>
            <a:r>
              <a:rPr lang="en-US" sz="2400" u="sng" dirty="0" smtClean="0">
                <a:solidFill>
                  <a:srgbClr val="0070C0"/>
                </a:solidFill>
                <a:latin typeface="Bahnschrift SemiBold SemiConden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Gemini</a:t>
            </a:r>
            <a:endParaRPr lang="uk-UA" sz="2400" u="sng" dirty="0" smtClean="0">
              <a:solidFill>
                <a:srgbClr val="0070C0"/>
              </a:solidFill>
              <a:latin typeface="Bahnschrift SemiBold SemiConden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180340" algn="l"/>
              </a:tabLst>
            </a:pPr>
            <a:r>
              <a:rPr lang="uk-UA" sz="2400" u="sng" dirty="0" smtClean="0">
                <a:solidFill>
                  <a:srgbClr val="0070C0"/>
                </a:solidFill>
                <a:latin typeface="Bahnschrift SemiBold SemiConden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Зображення </a:t>
            </a:r>
            <a:r>
              <a:rPr lang="uk-UA" sz="2400" u="sng" dirty="0" err="1" smtClean="0">
                <a:solidFill>
                  <a:srgbClr val="0070C0"/>
                </a:solidFill>
                <a:latin typeface="Bahnschrift SemiBold SemiConden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згенеровані</a:t>
            </a:r>
            <a:r>
              <a:rPr lang="uk-UA" sz="2400" u="sng" dirty="0" smtClean="0">
                <a:solidFill>
                  <a:srgbClr val="0070C0"/>
                </a:solidFill>
                <a:latin typeface="Bahnschrift SemiBold SemiConden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штучним інтелектом </a:t>
            </a:r>
            <a:r>
              <a:rPr lang="en-US" sz="2400" u="sng" dirty="0" smtClean="0">
                <a:solidFill>
                  <a:srgbClr val="0070C0"/>
                </a:solidFill>
                <a:latin typeface="Bahnschrift SemiBold SemiConden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Gemini</a:t>
            </a:r>
            <a:r>
              <a:rPr lang="uk-UA" sz="2400" u="sng" dirty="0" smtClean="0">
                <a:solidFill>
                  <a:srgbClr val="0070C0"/>
                </a:solidFill>
                <a:latin typeface="Bahnschrift SemiBold SemiConden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u="sng" dirty="0">
              <a:solidFill>
                <a:srgbClr val="0070C0"/>
              </a:solidFill>
              <a:effectLst/>
              <a:latin typeface="Bahnschrift SemiBold SemiConden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734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ило">
  <a:themeElements>
    <a:clrScheme name="Мило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Мило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Мило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TM03457510[[fn=Мило]]</Template>
  <TotalTime>156</TotalTime>
  <Words>71</Words>
  <Application>Microsoft Office PowerPoint</Application>
  <PresentationFormat>Широкий екран</PresentationFormat>
  <Paragraphs>22</Paragraphs>
  <Slides>25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25</vt:i4>
      </vt:variant>
    </vt:vector>
  </HeadingPairs>
  <TitlesOfParts>
    <vt:vector size="33" baseType="lpstr">
      <vt:lpstr>Arial Black</vt:lpstr>
      <vt:lpstr>Bahnschrift Light Condensed</vt:lpstr>
      <vt:lpstr>Bahnschrift SemiBold SemiConden</vt:lpstr>
      <vt:lpstr>Calibri</vt:lpstr>
      <vt:lpstr>Century Gothic</vt:lpstr>
      <vt:lpstr>Garamond</vt:lpstr>
      <vt:lpstr>Times New Roman</vt:lpstr>
      <vt:lpstr>Мило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Заступник директора</dc:creator>
  <cp:lastModifiedBy>Заступник директора</cp:lastModifiedBy>
  <cp:revision>17</cp:revision>
  <dcterms:created xsi:type="dcterms:W3CDTF">2025-02-24T07:52:12Z</dcterms:created>
  <dcterms:modified xsi:type="dcterms:W3CDTF">2025-03-19T08:45:21Z</dcterms:modified>
</cp:coreProperties>
</file>