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88" r:id="rId4"/>
    <p:sldId id="262" r:id="rId5"/>
    <p:sldId id="274" r:id="rId6"/>
    <p:sldId id="289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63" r:id="rId15"/>
    <p:sldId id="259" r:id="rId16"/>
    <p:sldId id="290" r:id="rId17"/>
    <p:sldId id="291" r:id="rId18"/>
    <p:sldId id="292" r:id="rId19"/>
    <p:sldId id="29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60" r:id="rId30"/>
    <p:sldId id="273" r:id="rId31"/>
    <p:sldId id="282" r:id="rId32"/>
    <p:sldId id="261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-1"/>
            <a:ext cx="9144001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034591" cy="508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8748464" cy="492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778" y="1556792"/>
            <a:ext cx="921702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889248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64903"/>
            <a:ext cx="8229600" cy="4293097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just">
              <a:buNone/>
            </a:pPr>
            <a:r>
              <a:rPr lang="ru-RU" dirty="0" smtClean="0"/>
              <a:t>                                                                                              </a:t>
            </a:r>
            <a:r>
              <a:rPr lang="ru-RU" sz="9800" b="1" i="1" dirty="0" err="1" smtClean="0"/>
              <a:t>Волонтерство</a:t>
            </a:r>
            <a:r>
              <a:rPr lang="ru-RU" sz="9800" b="1" i="1" dirty="0" smtClean="0"/>
              <a:t> в </a:t>
            </a:r>
            <a:r>
              <a:rPr lang="ru-RU" sz="9800" b="1" i="1" dirty="0" err="1" smtClean="0"/>
              <a:t>Україні</a:t>
            </a:r>
            <a:endParaRPr lang="ru-RU" sz="9800" dirty="0" smtClean="0"/>
          </a:p>
          <a:p>
            <a:pPr algn="just"/>
            <a:r>
              <a:rPr lang="ru-RU" sz="9800" b="1" dirty="0" err="1" smtClean="0"/>
              <a:t>Волонтерство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може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здійснюватися</a:t>
            </a:r>
            <a:r>
              <a:rPr lang="ru-RU" sz="9800" b="1" dirty="0" smtClean="0"/>
              <a:t> за самими  </a:t>
            </a:r>
            <a:r>
              <a:rPr lang="ru-RU" sz="9800" b="1" dirty="0" err="1" smtClean="0"/>
              <a:t>різноманітними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напрямами</a:t>
            </a:r>
            <a:r>
              <a:rPr lang="ru-RU" sz="9800" b="1" dirty="0" smtClean="0"/>
              <a:t>, особливо </a:t>
            </a:r>
            <a:r>
              <a:rPr lang="ru-RU" sz="9800" b="1" dirty="0" err="1" smtClean="0"/>
              <a:t>відчутнимце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є</a:t>
            </a:r>
            <a:r>
              <a:rPr lang="ru-RU" sz="9800" b="1" dirty="0" smtClean="0"/>
              <a:t> в </a:t>
            </a:r>
            <a:r>
              <a:rPr lang="ru-RU" sz="9800" b="1" dirty="0" err="1" smtClean="0"/>
              <a:t>Україні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протягом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останнього</a:t>
            </a:r>
            <a:r>
              <a:rPr lang="ru-RU" sz="9800" b="1" dirty="0" smtClean="0"/>
              <a:t> року, коли на </a:t>
            </a:r>
            <a:r>
              <a:rPr lang="ru-RU" sz="9800" b="1" dirty="0" err="1" smtClean="0"/>
              <a:t>безоплатних</a:t>
            </a:r>
            <a:r>
              <a:rPr lang="ru-RU" sz="9800" b="1" dirty="0" smtClean="0"/>
              <a:t> засадах </a:t>
            </a:r>
            <a:r>
              <a:rPr lang="ru-RU" sz="9800" b="1" dirty="0" err="1" smtClean="0"/>
              <a:t>тисячі</a:t>
            </a:r>
            <a:r>
              <a:rPr lang="ru-RU" sz="9800" b="1" dirty="0" smtClean="0"/>
              <a:t> людей </a:t>
            </a:r>
            <a:r>
              <a:rPr lang="ru-RU" sz="9800" b="1" dirty="0" err="1" smtClean="0"/>
              <a:t>опанували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різноманітні</a:t>
            </a:r>
            <a:r>
              <a:rPr lang="ru-RU" sz="9800" b="1" dirty="0" smtClean="0"/>
              <a:t> для них </a:t>
            </a:r>
            <a:r>
              <a:rPr lang="ru-RU" sz="9800" b="1" dirty="0" err="1" smtClean="0"/>
              <a:t>функції</a:t>
            </a:r>
            <a:r>
              <a:rPr lang="ru-RU" sz="9800" b="1" dirty="0" smtClean="0"/>
              <a:t>: </a:t>
            </a:r>
            <a:r>
              <a:rPr lang="ru-RU" sz="9800" b="1" dirty="0" err="1" smtClean="0"/>
              <a:t>готування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їжі</a:t>
            </a:r>
            <a:r>
              <a:rPr lang="ru-RU" sz="9800" b="1" dirty="0" smtClean="0"/>
              <a:t>  для </a:t>
            </a:r>
            <a:r>
              <a:rPr lang="ru-RU" sz="9800" b="1" dirty="0" err="1" smtClean="0"/>
              <a:t>військових</a:t>
            </a:r>
            <a:r>
              <a:rPr lang="ru-RU" sz="9800" b="1" dirty="0" smtClean="0"/>
              <a:t>, </a:t>
            </a:r>
            <a:r>
              <a:rPr lang="ru-RU" sz="9800" b="1" dirty="0" err="1" smtClean="0"/>
              <a:t>організації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евакуації</a:t>
            </a:r>
            <a:r>
              <a:rPr lang="ru-RU" sz="9800" b="1" dirty="0" smtClean="0"/>
              <a:t> та </a:t>
            </a:r>
            <a:r>
              <a:rPr lang="ru-RU" sz="9800" b="1" dirty="0" err="1" smtClean="0"/>
              <a:t>поселення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цивільних</a:t>
            </a:r>
            <a:r>
              <a:rPr lang="ru-RU" sz="9800" b="1" dirty="0" smtClean="0"/>
              <a:t>, </a:t>
            </a:r>
            <a:r>
              <a:rPr lang="ru-RU" sz="9800" b="1" dirty="0" err="1" smtClean="0"/>
              <a:t>розбирання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завалів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пошкодженого</a:t>
            </a:r>
            <a:r>
              <a:rPr lang="ru-RU" sz="9800" b="1" dirty="0" smtClean="0"/>
              <a:t> майна, </a:t>
            </a:r>
            <a:r>
              <a:rPr lang="ru-RU" sz="9800" b="1" dirty="0" err="1" smtClean="0"/>
              <a:t>матеріально-технічним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забезпечення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цілих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підрозділів</a:t>
            </a:r>
            <a:r>
              <a:rPr lang="ru-RU" sz="9800" b="1" dirty="0" smtClean="0"/>
              <a:t> та </a:t>
            </a:r>
            <a:r>
              <a:rPr lang="ru-RU" sz="9800" b="1" dirty="0" err="1" smtClean="0"/>
              <a:t>інші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надзвичайно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корисні</a:t>
            </a:r>
            <a:r>
              <a:rPr lang="ru-RU" sz="9800" b="1" dirty="0" smtClean="0"/>
              <a:t>  </a:t>
            </a:r>
            <a:r>
              <a:rPr lang="ru-RU" sz="9800" b="1" dirty="0" err="1" smtClean="0"/>
              <a:t>длясуспільства</a:t>
            </a:r>
            <a:r>
              <a:rPr lang="ru-RU" sz="9800" b="1" dirty="0" smtClean="0"/>
              <a:t> </a:t>
            </a:r>
            <a:r>
              <a:rPr lang="ru-RU" sz="9800" b="1" dirty="0" err="1" smtClean="0"/>
              <a:t>дії</a:t>
            </a:r>
            <a:r>
              <a:rPr lang="ru-RU" sz="9800" b="1" dirty="0" smtClean="0"/>
              <a:t>. </a:t>
            </a:r>
            <a:endParaRPr lang="ru-RU" sz="9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"/>
            <a:ext cx="4431815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199740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72608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8000" b="1" dirty="0" smtClean="0"/>
              <a:t>Все так </a:t>
            </a:r>
            <a:r>
              <a:rPr lang="ru-RU" sz="8000" b="1" dirty="0" err="1" smtClean="0"/>
              <a:t>чи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інакше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це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узагальнено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викладено</a:t>
            </a:r>
            <a:r>
              <a:rPr lang="ru-RU" sz="8000" b="1" dirty="0" smtClean="0"/>
              <a:t> в </a:t>
            </a:r>
            <a:r>
              <a:rPr lang="ru-RU" sz="8000" b="1" dirty="0" err="1" smtClean="0"/>
              <a:t>Законіпроволонтерську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діяльність</a:t>
            </a:r>
            <a:r>
              <a:rPr lang="ru-RU" sz="8000" b="1" dirty="0" smtClean="0"/>
              <a:t> при </a:t>
            </a:r>
            <a:r>
              <a:rPr lang="ru-RU" sz="8000" b="1" dirty="0" err="1" smtClean="0"/>
              <a:t>визначенніїї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основних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напрямів</a:t>
            </a:r>
            <a:r>
              <a:rPr lang="ru-RU" sz="8000" b="1" dirty="0" smtClean="0"/>
              <a:t>:</a:t>
            </a:r>
          </a:p>
          <a:p>
            <a:endParaRPr lang="ru-RU" sz="6200" dirty="0" smtClean="0"/>
          </a:p>
          <a:p>
            <a:endParaRPr lang="ru-RU" sz="6200" dirty="0" smtClean="0"/>
          </a:p>
          <a:p>
            <a:r>
              <a:rPr lang="ru-RU" sz="6200" b="1" dirty="0" err="1" smtClean="0"/>
              <a:t>надання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соціальних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послуг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громадянам</a:t>
            </a:r>
            <a:r>
              <a:rPr lang="ru-RU" sz="6200" b="1" dirty="0" smtClean="0"/>
              <a:t>, </a:t>
            </a:r>
            <a:r>
              <a:rPr lang="ru-RU" sz="6200" b="1" dirty="0" err="1" smtClean="0"/>
              <a:t>якіперебувають</a:t>
            </a:r>
            <a:r>
              <a:rPr lang="ru-RU" sz="6200" b="1" dirty="0" smtClean="0"/>
              <a:t> у </a:t>
            </a:r>
            <a:r>
              <a:rPr lang="ru-RU" sz="6200" b="1" dirty="0" err="1" smtClean="0"/>
              <a:t>складних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життєвих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обставинах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тапотребують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сторонньої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допомоги</a:t>
            </a:r>
            <a:r>
              <a:rPr lang="ru-RU" sz="6200" b="1" dirty="0" smtClean="0"/>
              <a:t>;</a:t>
            </a:r>
          </a:p>
          <a:p>
            <a:r>
              <a:rPr lang="ru-RU" sz="6200" b="1" dirty="0" err="1" smtClean="0"/>
              <a:t>благодійництво</a:t>
            </a:r>
            <a:r>
              <a:rPr lang="ru-RU" sz="6200" b="1" dirty="0" smtClean="0"/>
              <a:t> та </a:t>
            </a:r>
            <a:r>
              <a:rPr lang="ru-RU" sz="6200" b="1" dirty="0" err="1" smtClean="0"/>
              <a:t>благодійницька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діяльність</a:t>
            </a:r>
            <a:r>
              <a:rPr lang="ru-RU" sz="6200" b="1" dirty="0" smtClean="0"/>
              <a:t>;</a:t>
            </a:r>
          </a:p>
          <a:p>
            <a:r>
              <a:rPr lang="ru-RU" sz="6200" b="1" dirty="0" err="1" smtClean="0"/>
              <a:t>охорона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навколишнього</a:t>
            </a:r>
            <a:r>
              <a:rPr lang="ru-RU" sz="6200" b="1" dirty="0" smtClean="0"/>
              <a:t> природного </a:t>
            </a:r>
            <a:r>
              <a:rPr lang="ru-RU" sz="6200" b="1" dirty="0" err="1" smtClean="0"/>
              <a:t>середовища</a:t>
            </a:r>
            <a:r>
              <a:rPr lang="ru-RU" sz="6200" b="1" dirty="0" smtClean="0"/>
              <a:t>;</a:t>
            </a:r>
          </a:p>
          <a:p>
            <a:r>
              <a:rPr lang="ru-RU" sz="6200" b="1" dirty="0" err="1" smtClean="0"/>
              <a:t>організація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дозвілля</a:t>
            </a:r>
            <a:r>
              <a:rPr lang="ru-RU" sz="6200" b="1" dirty="0" smtClean="0"/>
              <a:t> для </a:t>
            </a:r>
            <a:r>
              <a:rPr lang="ru-RU" sz="6200" b="1" dirty="0" err="1" smtClean="0"/>
              <a:t>дітей</a:t>
            </a:r>
            <a:r>
              <a:rPr lang="ru-RU" sz="6200" b="1" dirty="0" smtClean="0"/>
              <a:t> та </a:t>
            </a:r>
            <a:r>
              <a:rPr lang="ru-RU" sz="6200" b="1" dirty="0" err="1" smtClean="0"/>
              <a:t>юнацтва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та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туристична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діяльність</a:t>
            </a:r>
            <a:r>
              <a:rPr lang="ru-RU" sz="6200" b="1" dirty="0" smtClean="0"/>
              <a:t>;</a:t>
            </a:r>
          </a:p>
          <a:p>
            <a:r>
              <a:rPr lang="ru-RU" sz="6200" b="1" dirty="0" err="1" smtClean="0"/>
              <a:t>розвиток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культури</a:t>
            </a:r>
            <a:r>
              <a:rPr lang="ru-RU" sz="6200" b="1" dirty="0" smtClean="0"/>
              <a:t> та </a:t>
            </a:r>
            <a:r>
              <a:rPr lang="ru-RU" sz="6200" b="1" dirty="0" err="1" smtClean="0"/>
              <a:t>мистецтва</a:t>
            </a:r>
            <a:r>
              <a:rPr lang="ru-RU" sz="6200" b="1" dirty="0" smtClean="0"/>
              <a:t>, </a:t>
            </a:r>
            <a:r>
              <a:rPr lang="ru-RU" sz="6200" b="1" dirty="0" err="1" smtClean="0"/>
              <a:t>охорона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та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відтворення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пам’яток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історії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та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архітектури,захист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національної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спадщини</a:t>
            </a:r>
            <a:r>
              <a:rPr lang="ru-RU" sz="6200" b="1" dirty="0" smtClean="0"/>
              <a:t>;</a:t>
            </a:r>
          </a:p>
          <a:p>
            <a:r>
              <a:rPr lang="ru-RU" sz="6200" b="1" dirty="0" err="1" smtClean="0"/>
              <a:t>зміцнення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національних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традицій</a:t>
            </a:r>
            <a:r>
              <a:rPr lang="ru-RU" sz="6200" b="1" dirty="0" smtClean="0"/>
              <a:t> та </a:t>
            </a:r>
            <a:r>
              <a:rPr lang="ru-RU" sz="6200" b="1" dirty="0" err="1" smtClean="0"/>
              <a:t>підтримка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національних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меншин</a:t>
            </a:r>
            <a:r>
              <a:rPr lang="ru-RU" sz="6200" b="1" dirty="0" smtClean="0"/>
              <a:t>;</a:t>
            </a:r>
          </a:p>
          <a:p>
            <a:r>
              <a:rPr lang="ru-RU" sz="6200" b="1" dirty="0" err="1" smtClean="0"/>
              <a:t>охорона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здоров’я</a:t>
            </a:r>
            <a:r>
              <a:rPr lang="ru-RU" sz="6200" b="1" dirty="0" smtClean="0"/>
              <a:t>, материнства та </a:t>
            </a:r>
            <a:r>
              <a:rPr lang="ru-RU" sz="6200" b="1" dirty="0" err="1" smtClean="0"/>
              <a:t>дитинства</a:t>
            </a:r>
            <a:r>
              <a:rPr lang="ru-RU" sz="6200" b="1" dirty="0" smtClean="0"/>
              <a:t>;</a:t>
            </a:r>
          </a:p>
          <a:p>
            <a:r>
              <a:rPr lang="ru-RU" sz="6200" b="1" dirty="0" err="1" smtClean="0"/>
              <a:t>розвиток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фізичної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культури</a:t>
            </a:r>
            <a:r>
              <a:rPr lang="ru-RU" sz="6200" b="1" dirty="0" smtClean="0"/>
              <a:t> та спорту;</a:t>
            </a:r>
          </a:p>
          <a:p>
            <a:r>
              <a:rPr lang="ru-RU" sz="6200" b="1" dirty="0" err="1" smtClean="0"/>
              <a:t>забезпечення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безпеки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вболівальників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під</a:t>
            </a:r>
            <a:r>
              <a:rPr lang="ru-RU" sz="6200" b="1" dirty="0" smtClean="0"/>
              <a:t> час </a:t>
            </a:r>
            <a:r>
              <a:rPr lang="ru-RU" sz="6200" b="1" dirty="0" err="1" smtClean="0"/>
              <a:t>проведення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спортивних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змагань</a:t>
            </a:r>
            <a:r>
              <a:rPr lang="ru-RU" sz="6200" b="1" dirty="0" smtClean="0"/>
              <a:t>;</a:t>
            </a:r>
          </a:p>
          <a:p>
            <a:r>
              <a:rPr lang="ru-RU" sz="6200" b="1" dirty="0" smtClean="0"/>
              <a:t>участь у </a:t>
            </a:r>
            <a:r>
              <a:rPr lang="ru-RU" sz="6200" b="1" dirty="0" err="1" smtClean="0"/>
              <a:t>подоланнінаслідків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надзвичайних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ситуацій</a:t>
            </a:r>
            <a:r>
              <a:rPr lang="ru-RU" sz="6200" b="1" dirty="0" smtClean="0"/>
              <a:t> та </a:t>
            </a:r>
            <a:r>
              <a:rPr lang="ru-RU" sz="6200" b="1" dirty="0" err="1" smtClean="0"/>
              <a:t>надання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допомоги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жертвамкатастроф</a:t>
            </a:r>
            <a:r>
              <a:rPr lang="ru-RU" sz="6200" b="1" dirty="0" smtClean="0"/>
              <a:t>, </a:t>
            </a:r>
            <a:r>
              <a:rPr lang="ru-RU" sz="6200" b="1" dirty="0" err="1" smtClean="0"/>
              <a:t>військових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конфліктів</a:t>
            </a:r>
            <a:r>
              <a:rPr lang="ru-RU" sz="6200" b="1" dirty="0" smtClean="0"/>
              <a:t>, </a:t>
            </a:r>
            <a:r>
              <a:rPr lang="ru-RU" sz="6200" b="1" dirty="0" err="1" smtClean="0"/>
              <a:t>стихійних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явищ</a:t>
            </a:r>
            <a:r>
              <a:rPr lang="ru-RU" sz="6200" b="1" dirty="0" smtClean="0"/>
              <a:t>, </a:t>
            </a:r>
            <a:r>
              <a:rPr lang="ru-RU" sz="6200" b="1" dirty="0" err="1" smtClean="0"/>
              <a:t>природних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катаклізмів</a:t>
            </a:r>
            <a:r>
              <a:rPr lang="ru-RU" sz="6200" b="1" dirty="0" smtClean="0"/>
              <a:t>, </a:t>
            </a:r>
            <a:r>
              <a:rPr lang="ru-RU" sz="6200" b="1" dirty="0" err="1" smtClean="0"/>
              <a:t>іншихнадзвичайних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ситуацій</a:t>
            </a:r>
            <a:r>
              <a:rPr lang="ru-RU" sz="6200" b="1" dirty="0" smtClean="0"/>
              <a:t> на </a:t>
            </a:r>
            <a:r>
              <a:rPr lang="ru-RU" sz="6200" b="1" dirty="0" err="1" smtClean="0"/>
              <a:t>території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України</a:t>
            </a:r>
            <a:r>
              <a:rPr lang="ru-RU" sz="6200" b="1" dirty="0" smtClean="0"/>
              <a:t> та за </a:t>
            </a:r>
            <a:r>
              <a:rPr lang="ru-RU" sz="6200" b="1" dirty="0" err="1" smtClean="0"/>
              <a:t>її</a:t>
            </a:r>
            <a:r>
              <a:rPr lang="ru-RU" sz="6200" b="1" dirty="0" smtClean="0"/>
              <a:t> межами;</a:t>
            </a:r>
          </a:p>
          <a:p>
            <a:r>
              <a:rPr lang="ru-RU" sz="6200" b="1" dirty="0" err="1" smtClean="0"/>
              <a:t>надання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безоплатної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правової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допомоги</a:t>
            </a:r>
            <a:r>
              <a:rPr lang="ru-RU" sz="6200" b="1" dirty="0" smtClean="0"/>
              <a:t>;</a:t>
            </a:r>
          </a:p>
          <a:p>
            <a:r>
              <a:rPr lang="ru-RU" sz="6200" b="1" dirty="0" err="1" smtClean="0"/>
              <a:t>розвиток</a:t>
            </a:r>
            <a:r>
              <a:rPr lang="ru-RU" sz="6200" b="1" dirty="0" smtClean="0"/>
              <a:t> та </a:t>
            </a:r>
            <a:r>
              <a:rPr lang="ru-RU" sz="6200" b="1" dirty="0" err="1" smtClean="0"/>
              <a:t>популяризація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волонтерської</a:t>
            </a:r>
            <a:r>
              <a:rPr lang="ru-RU" sz="6200" b="1" dirty="0" smtClean="0"/>
              <a:t> </a:t>
            </a:r>
            <a:r>
              <a:rPr lang="ru-RU" sz="6200" b="1" dirty="0" err="1" smtClean="0"/>
              <a:t>діяльності</a:t>
            </a:r>
            <a:r>
              <a:rPr lang="ru-RU" sz="6200" b="1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0000" lnSpcReduction="20000"/>
          </a:bodyPr>
          <a:lstStyle/>
          <a:p>
            <a:endParaRPr lang="ru-RU" b="1" i="1" dirty="0" smtClean="0"/>
          </a:p>
          <a:p>
            <a:endParaRPr lang="ru-RU" b="1" i="1" dirty="0" smtClean="0"/>
          </a:p>
          <a:p>
            <a:r>
              <a:rPr lang="ru-RU" b="1" i="1" dirty="0" err="1" smtClean="0"/>
              <a:t>Волонтерство</a:t>
            </a:r>
            <a:r>
              <a:rPr lang="ru-RU" b="1" i="1" dirty="0" smtClean="0"/>
              <a:t> в  </a:t>
            </a:r>
            <a:r>
              <a:rPr lang="ru-RU" b="1" i="1" dirty="0" err="1" smtClean="0"/>
              <a:t>Україні</a:t>
            </a:r>
            <a:r>
              <a:rPr lang="ru-RU" b="1" i="1" dirty="0" smtClean="0"/>
              <a:t>  за час </a:t>
            </a:r>
            <a:r>
              <a:rPr lang="ru-RU" b="1" i="1" dirty="0" err="1" smtClean="0"/>
              <a:t>війни</a:t>
            </a:r>
            <a:r>
              <a:rPr lang="ru-RU" b="1" i="1" dirty="0" smtClean="0"/>
              <a:t> </a:t>
            </a:r>
          </a:p>
          <a:p>
            <a:pPr>
              <a:buNone/>
            </a:pPr>
            <a:r>
              <a:rPr lang="ru-RU" b="1" dirty="0" err="1" smtClean="0"/>
              <a:t>Повномасштабна</a:t>
            </a:r>
            <a:r>
              <a:rPr lang="ru-RU" b="1" dirty="0" smtClean="0"/>
              <a:t> </a:t>
            </a:r>
            <a:r>
              <a:rPr lang="ru-RU" b="1" dirty="0" err="1" smtClean="0"/>
              <a:t>війна</a:t>
            </a:r>
            <a:r>
              <a:rPr lang="ru-RU" b="1" dirty="0" smtClean="0"/>
              <a:t> </a:t>
            </a:r>
            <a:r>
              <a:rPr lang="ru-RU" b="1" dirty="0" err="1" smtClean="0"/>
              <a:t>змусила</a:t>
            </a:r>
            <a:r>
              <a:rPr lang="ru-RU" b="1" dirty="0" smtClean="0"/>
              <a:t> </a:t>
            </a:r>
            <a:r>
              <a:rPr lang="ru-RU" b="1" dirty="0" err="1" smtClean="0"/>
              <a:t>багатьох</a:t>
            </a:r>
            <a:r>
              <a:rPr lang="ru-RU" b="1" dirty="0" smtClean="0"/>
              <a:t> </a:t>
            </a:r>
            <a:r>
              <a:rPr lang="ru-RU" b="1" dirty="0" err="1" smtClean="0"/>
              <a:t>людейопинитись</a:t>
            </a:r>
            <a:r>
              <a:rPr lang="ru-RU" b="1" dirty="0" smtClean="0"/>
              <a:t> у </a:t>
            </a:r>
            <a:r>
              <a:rPr lang="ru-RU" b="1" dirty="0" err="1" smtClean="0"/>
              <a:t>скрутній</a:t>
            </a:r>
            <a:r>
              <a:rPr lang="ru-RU" b="1" dirty="0" smtClean="0"/>
              <a:t> </a:t>
            </a:r>
            <a:r>
              <a:rPr lang="ru-RU" b="1" dirty="0" err="1" smtClean="0"/>
              <a:t>ситуації</a:t>
            </a:r>
            <a:r>
              <a:rPr lang="ru-RU" b="1" dirty="0" smtClean="0"/>
              <a:t>. </a:t>
            </a:r>
            <a:r>
              <a:rPr lang="ru-RU" b="1" dirty="0" err="1" smtClean="0"/>
              <a:t>Окрім</a:t>
            </a:r>
            <a:r>
              <a:rPr lang="ru-RU" b="1" dirty="0" smtClean="0"/>
              <a:t> </a:t>
            </a:r>
            <a:r>
              <a:rPr lang="ru-RU" b="1" dirty="0" err="1" smtClean="0"/>
              <a:t>допомоги</a:t>
            </a:r>
            <a:r>
              <a:rPr lang="ru-RU" b="1" dirty="0" smtClean="0"/>
              <a:t> </a:t>
            </a:r>
            <a:r>
              <a:rPr lang="ru-RU" b="1" dirty="0" err="1" smtClean="0"/>
              <a:t>держави,на</a:t>
            </a:r>
            <a:r>
              <a:rPr lang="ru-RU" b="1" dirty="0" smtClean="0"/>
              <a:t> </a:t>
            </a:r>
            <a:r>
              <a:rPr lang="ru-RU" b="1" dirty="0" err="1" smtClean="0"/>
              <a:t>поміч</a:t>
            </a:r>
            <a:r>
              <a:rPr lang="ru-RU" b="1" dirty="0" smtClean="0"/>
              <a:t> </a:t>
            </a:r>
            <a:r>
              <a:rPr lang="ru-RU" b="1" dirty="0" err="1" smtClean="0"/>
              <a:t>прийшли</a:t>
            </a:r>
            <a:r>
              <a:rPr lang="ru-RU" b="1" dirty="0" smtClean="0"/>
              <a:t> </a:t>
            </a:r>
            <a:r>
              <a:rPr lang="ru-RU" b="1" dirty="0" err="1" smtClean="0"/>
              <a:t>волонтери</a:t>
            </a:r>
            <a:r>
              <a:rPr lang="ru-RU" b="1" dirty="0" smtClean="0"/>
              <a:t>. </a:t>
            </a:r>
            <a:r>
              <a:rPr lang="ru-RU" b="1" dirty="0" err="1" smtClean="0"/>
              <a:t>Відтак</a:t>
            </a:r>
            <a:r>
              <a:rPr lang="ru-RU" b="1" dirty="0" smtClean="0"/>
              <a:t> </a:t>
            </a:r>
            <a:r>
              <a:rPr lang="ru-RU" b="1" dirty="0" err="1" smtClean="0"/>
              <a:t>сотнітисяч</a:t>
            </a:r>
            <a:r>
              <a:rPr lang="ru-RU" b="1" dirty="0" smtClean="0"/>
              <a:t> </a:t>
            </a:r>
            <a:r>
              <a:rPr lang="ru-RU" b="1" dirty="0" err="1" smtClean="0"/>
              <a:t>людейприєдналися</a:t>
            </a:r>
            <a:r>
              <a:rPr lang="ru-RU" b="1" dirty="0" smtClean="0"/>
              <a:t> до </a:t>
            </a:r>
            <a:r>
              <a:rPr lang="ru-RU" b="1" dirty="0" err="1" smtClean="0"/>
              <a:t>волонтерського</a:t>
            </a:r>
            <a:r>
              <a:rPr lang="ru-RU" b="1" dirty="0" smtClean="0"/>
              <a:t> </a:t>
            </a:r>
            <a:r>
              <a:rPr lang="ru-RU" b="1" dirty="0" err="1" smtClean="0"/>
              <a:t>руху</a:t>
            </a:r>
            <a:r>
              <a:rPr lang="ru-RU" b="1" dirty="0" smtClean="0"/>
              <a:t>: </a:t>
            </a:r>
            <a:r>
              <a:rPr lang="ru-RU" b="1" dirty="0" err="1" smtClean="0"/>
              <a:t>допомагають</a:t>
            </a:r>
            <a:r>
              <a:rPr lang="ru-RU" b="1" dirty="0" smtClean="0"/>
              <a:t> </a:t>
            </a:r>
            <a:r>
              <a:rPr lang="ru-RU" b="1" dirty="0" err="1" smtClean="0"/>
              <a:t>угуманітарних</a:t>
            </a:r>
            <a:r>
              <a:rPr lang="ru-RU" b="1" dirty="0" smtClean="0"/>
              <a:t> штабах, </a:t>
            </a:r>
            <a:r>
              <a:rPr lang="ru-RU" b="1" dirty="0" err="1" smtClean="0"/>
              <a:t>плетуть</a:t>
            </a:r>
            <a:r>
              <a:rPr lang="ru-RU" b="1" dirty="0" smtClean="0"/>
              <a:t> </a:t>
            </a:r>
            <a:r>
              <a:rPr lang="ru-RU" b="1" dirty="0" err="1" smtClean="0"/>
              <a:t>маскувальнісітки,закуповують</a:t>
            </a:r>
            <a:r>
              <a:rPr lang="ru-RU" b="1" dirty="0" smtClean="0"/>
              <a:t> </a:t>
            </a:r>
            <a:r>
              <a:rPr lang="ru-RU" b="1" dirty="0" err="1" smtClean="0"/>
              <a:t>амуніцію</a:t>
            </a:r>
            <a:r>
              <a:rPr lang="ru-RU" b="1" dirty="0" smtClean="0"/>
              <a:t> </a:t>
            </a:r>
            <a:r>
              <a:rPr lang="ru-RU" b="1" dirty="0" err="1" smtClean="0"/>
              <a:t>тощо</a:t>
            </a:r>
            <a:r>
              <a:rPr lang="ru-RU" b="1" dirty="0" smtClean="0"/>
              <a:t>.</a:t>
            </a:r>
          </a:p>
          <a:p>
            <a:r>
              <a:rPr lang="ru-RU" b="1" dirty="0" err="1" smtClean="0"/>
              <a:t>Зізбільшенням</a:t>
            </a:r>
            <a:r>
              <a:rPr lang="ru-RU" b="1" dirty="0" smtClean="0"/>
              <a:t> </a:t>
            </a:r>
            <a:r>
              <a:rPr lang="ru-RU" b="1" dirty="0" err="1" smtClean="0"/>
              <a:t>волонтерської</a:t>
            </a:r>
            <a:r>
              <a:rPr lang="ru-RU" b="1" dirty="0" smtClean="0"/>
              <a:t> </a:t>
            </a:r>
            <a:r>
              <a:rPr lang="ru-RU" b="1" dirty="0" err="1" smtClean="0"/>
              <a:t>спільноти</a:t>
            </a:r>
            <a:r>
              <a:rPr lang="ru-RU" b="1" dirty="0" smtClean="0"/>
              <a:t> </a:t>
            </a:r>
            <a:r>
              <a:rPr lang="ru-RU" b="1" dirty="0" err="1" smtClean="0"/>
              <a:t>виник</a:t>
            </a:r>
            <a:r>
              <a:rPr lang="ru-RU" b="1" dirty="0" smtClean="0"/>
              <a:t> </a:t>
            </a:r>
            <a:r>
              <a:rPr lang="ru-RU" b="1" dirty="0" err="1" smtClean="0"/>
              <a:t>такожряд</a:t>
            </a:r>
            <a:r>
              <a:rPr lang="ru-RU" b="1" dirty="0" smtClean="0"/>
              <a:t> проблем, </a:t>
            </a:r>
            <a:r>
              <a:rPr lang="ru-RU" b="1" dirty="0" err="1" smtClean="0"/>
              <a:t>зокрема</a:t>
            </a:r>
            <a:r>
              <a:rPr lang="ru-RU" b="1" dirty="0" smtClean="0"/>
              <a:t> через </a:t>
            </a:r>
            <a:r>
              <a:rPr lang="ru-RU" b="1" dirty="0" err="1" smtClean="0"/>
              <a:t>поширеністереотипи</a:t>
            </a:r>
            <a:r>
              <a:rPr lang="ru-RU" b="1" dirty="0" smtClean="0"/>
              <a:t> </a:t>
            </a:r>
            <a:r>
              <a:rPr lang="ru-RU" b="1" dirty="0" err="1" smtClean="0"/>
              <a:t>танезнання</a:t>
            </a:r>
            <a:r>
              <a:rPr lang="ru-RU" b="1" dirty="0" smtClean="0"/>
              <a:t> </a:t>
            </a:r>
            <a:r>
              <a:rPr lang="ru-RU" b="1" dirty="0" err="1" smtClean="0"/>
              <a:t>основних</a:t>
            </a:r>
            <a:r>
              <a:rPr lang="ru-RU" b="1" dirty="0" smtClean="0"/>
              <a:t> засад </a:t>
            </a:r>
            <a:r>
              <a:rPr lang="ru-RU" b="1" dirty="0" err="1" smtClean="0"/>
              <a:t>руху</a:t>
            </a:r>
            <a:r>
              <a:rPr lang="ru-RU" b="1" dirty="0" smtClean="0"/>
              <a:t>.</a:t>
            </a:r>
          </a:p>
          <a:p>
            <a:r>
              <a:rPr lang="ru-RU" b="1" dirty="0" smtClean="0"/>
              <a:t>Волонтером </a:t>
            </a:r>
            <a:r>
              <a:rPr lang="ru-RU" b="1" dirty="0" err="1" smtClean="0"/>
              <a:t>може</a:t>
            </a:r>
            <a:r>
              <a:rPr lang="ru-RU" b="1" dirty="0" smtClean="0"/>
              <a:t> стати </a:t>
            </a:r>
            <a:r>
              <a:rPr lang="ru-RU" b="1" dirty="0" err="1" smtClean="0"/>
              <a:t>кожен</a:t>
            </a:r>
            <a:r>
              <a:rPr lang="ru-RU" b="1" dirty="0" smtClean="0"/>
              <a:t> та </a:t>
            </a:r>
            <a:r>
              <a:rPr lang="ru-RU" b="1" dirty="0" err="1" smtClean="0"/>
              <a:t>кожна</a:t>
            </a:r>
            <a:r>
              <a:rPr lang="ru-RU" b="1" dirty="0" smtClean="0"/>
              <a:t>, </a:t>
            </a:r>
            <a:r>
              <a:rPr lang="ru-RU" b="1" dirty="0" err="1" smtClean="0"/>
              <a:t>хто</a:t>
            </a:r>
            <a:r>
              <a:rPr lang="ru-RU" b="1" dirty="0" smtClean="0"/>
              <a:t> </a:t>
            </a:r>
            <a:r>
              <a:rPr lang="ru-RU" b="1" dirty="0" err="1" smtClean="0"/>
              <a:t>прагнезробити</a:t>
            </a:r>
            <a:r>
              <a:rPr lang="ru-RU" b="1" dirty="0" smtClean="0"/>
              <a:t> </a:t>
            </a:r>
            <a:r>
              <a:rPr lang="ru-RU" b="1" dirty="0" err="1" smtClean="0"/>
              <a:t>внесок</a:t>
            </a:r>
            <a:r>
              <a:rPr lang="ru-RU" b="1" dirty="0" smtClean="0"/>
              <a:t> у перемогу </a:t>
            </a:r>
            <a:r>
              <a:rPr lang="ru-RU" b="1" dirty="0" err="1" smtClean="0"/>
              <a:t>України</a:t>
            </a:r>
            <a:r>
              <a:rPr lang="ru-RU" b="1" dirty="0" smtClean="0"/>
              <a:t>. </a:t>
            </a:r>
            <a:r>
              <a:rPr lang="ru-RU" b="1" dirty="0" err="1" smtClean="0"/>
              <a:t>Однак</a:t>
            </a:r>
            <a:r>
              <a:rPr lang="ru-RU" b="1" dirty="0" smtClean="0"/>
              <a:t> </a:t>
            </a:r>
            <a:r>
              <a:rPr lang="ru-RU" b="1" dirty="0" err="1" smtClean="0"/>
              <a:t>щоб</a:t>
            </a:r>
            <a:r>
              <a:rPr lang="ru-RU" b="1" dirty="0" smtClean="0"/>
              <a:t> </a:t>
            </a:r>
            <a:r>
              <a:rPr lang="ru-RU" b="1" dirty="0" err="1" smtClean="0"/>
              <a:t>якісно</a:t>
            </a:r>
            <a:r>
              <a:rPr lang="ru-RU" b="1" dirty="0" smtClean="0"/>
              <a:t> </a:t>
            </a:r>
            <a:r>
              <a:rPr lang="ru-RU" b="1" dirty="0" err="1" smtClean="0"/>
              <a:t>таефективно</a:t>
            </a:r>
            <a:r>
              <a:rPr lang="ru-RU" b="1" dirty="0" smtClean="0"/>
              <a:t> </a:t>
            </a:r>
            <a:r>
              <a:rPr lang="ru-RU" b="1" dirty="0" err="1" smtClean="0"/>
              <a:t>допомагати</a:t>
            </a:r>
            <a:r>
              <a:rPr lang="ru-RU" b="1" dirty="0" smtClean="0"/>
              <a:t> </a:t>
            </a:r>
            <a:r>
              <a:rPr lang="ru-RU" b="1" dirty="0" err="1" smtClean="0"/>
              <a:t>населенню</a:t>
            </a:r>
            <a:r>
              <a:rPr lang="ru-RU" b="1" dirty="0" smtClean="0"/>
              <a:t> </a:t>
            </a:r>
            <a:r>
              <a:rPr lang="ru-RU" b="1" dirty="0" err="1" smtClean="0"/>
              <a:t>чи</a:t>
            </a:r>
            <a:r>
              <a:rPr lang="ru-RU" b="1" dirty="0" smtClean="0"/>
              <a:t> </a:t>
            </a:r>
            <a:r>
              <a:rPr lang="ru-RU" b="1" dirty="0" err="1" smtClean="0"/>
              <a:t>військовим</a:t>
            </a:r>
            <a:r>
              <a:rPr lang="ru-RU" b="1" dirty="0" smtClean="0"/>
              <a:t> у </a:t>
            </a:r>
            <a:r>
              <a:rPr lang="ru-RU" b="1" dirty="0" err="1" smtClean="0"/>
              <a:t>часвійни</a:t>
            </a:r>
            <a:r>
              <a:rPr lang="ru-RU" b="1" dirty="0" smtClean="0"/>
              <a:t>, </a:t>
            </a:r>
            <a:r>
              <a:rPr lang="ru-RU" b="1" dirty="0" err="1" smtClean="0"/>
              <a:t>важливо</a:t>
            </a:r>
            <a:r>
              <a:rPr lang="ru-RU" b="1" dirty="0" smtClean="0"/>
              <a:t> </a:t>
            </a:r>
            <a:r>
              <a:rPr lang="ru-RU" b="1" dirty="0" err="1" smtClean="0"/>
              <a:t>розуміти</a:t>
            </a:r>
            <a:r>
              <a:rPr lang="ru-RU" b="1" dirty="0" smtClean="0"/>
              <a:t>, </a:t>
            </a:r>
            <a:r>
              <a:rPr lang="ru-RU" b="1" dirty="0" err="1" smtClean="0"/>
              <a:t>що</a:t>
            </a:r>
            <a:r>
              <a:rPr lang="ru-RU" b="1" dirty="0" smtClean="0"/>
              <a:t> </a:t>
            </a:r>
            <a:r>
              <a:rPr lang="ru-RU" b="1" dirty="0" err="1" smtClean="0"/>
              <a:t>таке</a:t>
            </a:r>
            <a:r>
              <a:rPr lang="ru-RU" b="1" dirty="0" smtClean="0"/>
              <a:t> </a:t>
            </a:r>
            <a:r>
              <a:rPr lang="ru-RU" b="1" dirty="0" err="1" smtClean="0"/>
              <a:t>волонтерство</a:t>
            </a:r>
            <a:r>
              <a:rPr lang="ru-RU" b="1" dirty="0" smtClean="0"/>
              <a:t> та </a:t>
            </a:r>
            <a:r>
              <a:rPr lang="ru-RU" b="1" dirty="0" err="1" smtClean="0"/>
              <a:t>яквоно</a:t>
            </a:r>
            <a:r>
              <a:rPr lang="ru-RU" b="1" dirty="0" smtClean="0"/>
              <a:t> </a:t>
            </a:r>
            <a:r>
              <a:rPr lang="ru-RU" b="1" dirty="0" err="1" smtClean="0"/>
              <a:t>працює</a:t>
            </a:r>
            <a:r>
              <a:rPr lang="ru-RU" b="1" dirty="0" smtClean="0"/>
              <a:t>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88640"/>
            <a:ext cx="3779912" cy="2126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b="1" i="1" dirty="0" err="1" smtClean="0"/>
              <a:t>Українські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волонтери</a:t>
            </a:r>
            <a:r>
              <a:rPr lang="ru-RU" b="1" i="1" dirty="0" smtClean="0"/>
              <a:t> та </a:t>
            </a:r>
            <a:r>
              <a:rPr lang="ru-RU" b="1" i="1" dirty="0" err="1" smtClean="0"/>
              <a:t>фонди</a:t>
            </a:r>
            <a:r>
              <a:rPr lang="ru-RU" b="1" i="1" dirty="0" smtClean="0"/>
              <a:t>, </a:t>
            </a:r>
            <a:r>
              <a:rPr lang="ru-RU" b="1" i="1" dirty="0" err="1" smtClean="0"/>
              <a:t>які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найбільше</a:t>
            </a:r>
            <a:r>
              <a:rPr lang="ru-RU" b="1" i="1" dirty="0" smtClean="0"/>
              <a:t> </a:t>
            </a:r>
            <a:r>
              <a:rPr lang="ru-RU" b="1" i="1" dirty="0" err="1" smtClean="0"/>
              <a:t>допомагають</a:t>
            </a:r>
            <a:r>
              <a:rPr lang="ru-RU" b="1" i="1" dirty="0" smtClean="0"/>
              <a:t> </a:t>
            </a:r>
            <a:r>
              <a:rPr lang="ru-RU" b="1" i="1" dirty="0" err="1" smtClean="0"/>
              <a:t>країні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під</a:t>
            </a:r>
            <a:r>
              <a:rPr lang="ru-RU" b="1" i="1" dirty="0" smtClean="0"/>
              <a:t> час </a:t>
            </a:r>
            <a:r>
              <a:rPr lang="ru-RU" b="1" i="1" dirty="0" err="1" smtClean="0"/>
              <a:t>війни</a:t>
            </a:r>
            <a:endParaRPr lang="ru-RU" b="1" i="1" dirty="0" smtClean="0"/>
          </a:p>
          <a:p>
            <a:pPr>
              <a:buNone/>
            </a:pPr>
            <a:r>
              <a:rPr lang="ru-RU" b="1" dirty="0" smtClean="0"/>
              <a:t>Фонд "Повернись живим"</a:t>
            </a:r>
          </a:p>
          <a:p>
            <a:pPr>
              <a:buNone/>
            </a:pPr>
            <a:r>
              <a:rPr lang="ru-RU" dirty="0" smtClean="0"/>
              <a:t>Почав </a:t>
            </a:r>
            <a:r>
              <a:rPr lang="ru-RU" dirty="0" err="1" smtClean="0"/>
              <a:t>діяти</a:t>
            </a:r>
            <a:r>
              <a:rPr lang="ru-RU" dirty="0" smtClean="0"/>
              <a:t> 2014 року </a:t>
            </a:r>
            <a:r>
              <a:rPr lang="ru-RU" dirty="0" err="1" smtClean="0"/>
              <a:t>від</a:t>
            </a:r>
            <a:r>
              <a:rPr lang="ru-RU" dirty="0" smtClean="0"/>
              <a:t> дня </a:t>
            </a:r>
            <a:r>
              <a:rPr lang="ru-RU" dirty="0" err="1" smtClean="0"/>
              <a:t>свого</a:t>
            </a:r>
            <a:r>
              <a:rPr lang="ru-RU" dirty="0" smtClean="0"/>
              <a:t> заснування2014 року Фонд </a:t>
            </a:r>
            <a:r>
              <a:rPr lang="ru-RU" dirty="0" err="1" smtClean="0"/>
              <a:t>компетентної</a:t>
            </a:r>
            <a:r>
              <a:rPr lang="ru-RU" dirty="0" smtClean="0"/>
              <a:t> </a:t>
            </a:r>
            <a:r>
              <a:rPr lang="ru-RU" dirty="0" err="1" smtClean="0"/>
              <a:t>допомоги</a:t>
            </a:r>
            <a:r>
              <a:rPr lang="ru-RU" dirty="0" smtClean="0"/>
              <a:t> </a:t>
            </a:r>
            <a:r>
              <a:rPr lang="ru-RU" dirty="0" err="1" smtClean="0"/>
              <a:t>армії</a:t>
            </a:r>
            <a:r>
              <a:rPr lang="ru-RU" dirty="0" smtClean="0"/>
              <a:t>"Повернись живим" </a:t>
            </a:r>
            <a:r>
              <a:rPr lang="ru-RU" dirty="0" err="1" smtClean="0"/>
              <a:t>зібрав</a:t>
            </a:r>
            <a:r>
              <a:rPr lang="ru-RU" dirty="0" smtClean="0"/>
              <a:t> на потреби </a:t>
            </a:r>
            <a:r>
              <a:rPr lang="ru-RU" dirty="0" err="1" smtClean="0"/>
              <a:t>Силоборони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</a:t>
            </a:r>
            <a:r>
              <a:rPr lang="ru-RU" dirty="0" err="1" smtClean="0"/>
              <a:t>понад</a:t>
            </a:r>
            <a:r>
              <a:rPr lang="ru-RU" dirty="0" smtClean="0"/>
              <a:t> 5,2 </a:t>
            </a:r>
            <a:r>
              <a:rPr lang="ru-RU" dirty="0" err="1" smtClean="0"/>
              <a:t>млрд</a:t>
            </a:r>
            <a:r>
              <a:rPr lang="ru-RU" dirty="0" smtClean="0"/>
              <a:t> </a:t>
            </a:r>
            <a:r>
              <a:rPr lang="ru-RU" dirty="0" err="1" smtClean="0"/>
              <a:t>гривень.За</a:t>
            </a:r>
            <a:r>
              <a:rPr lang="ru-RU" dirty="0" smtClean="0"/>
              <a:t> </a:t>
            </a:r>
            <a:r>
              <a:rPr lang="ru-RU" dirty="0" err="1" smtClean="0"/>
              <a:t>період</a:t>
            </a:r>
            <a:r>
              <a:rPr lang="ru-RU" dirty="0" smtClean="0"/>
              <a:t> </a:t>
            </a:r>
            <a:r>
              <a:rPr lang="ru-RU" dirty="0" err="1" smtClean="0"/>
              <a:t>повномасштабної</a:t>
            </a:r>
            <a:r>
              <a:rPr lang="ru-RU" dirty="0" smtClean="0"/>
              <a:t> </a:t>
            </a:r>
            <a:r>
              <a:rPr lang="ru-RU" dirty="0" err="1" smtClean="0"/>
              <a:t>війни</a:t>
            </a:r>
            <a:r>
              <a:rPr lang="ru-RU" dirty="0" smtClean="0"/>
              <a:t> </a:t>
            </a:r>
            <a:r>
              <a:rPr lang="ru-RU" dirty="0" err="1" smtClean="0"/>
              <a:t>тутакумулювали</a:t>
            </a:r>
            <a:r>
              <a:rPr lang="ru-RU" dirty="0" smtClean="0"/>
              <a:t> </a:t>
            </a:r>
            <a:r>
              <a:rPr lang="ru-RU" dirty="0" err="1" smtClean="0"/>
              <a:t>загалом</a:t>
            </a:r>
            <a:r>
              <a:rPr lang="ru-RU" dirty="0" smtClean="0"/>
              <a:t> </a:t>
            </a:r>
            <a:r>
              <a:rPr lang="ru-RU" dirty="0" err="1" smtClean="0"/>
              <a:t>більше</a:t>
            </a:r>
            <a:r>
              <a:rPr lang="ru-RU" dirty="0" smtClean="0"/>
              <a:t> 5 </a:t>
            </a:r>
            <a:r>
              <a:rPr lang="ru-RU" dirty="0" err="1" smtClean="0"/>
              <a:t>мільярдівгривень</a:t>
            </a:r>
            <a:r>
              <a:rPr lang="ru-RU" dirty="0" smtClean="0"/>
              <a:t> </a:t>
            </a:r>
            <a:r>
              <a:rPr lang="ru-RU" dirty="0" err="1" smtClean="0"/>
              <a:t>іще</a:t>
            </a:r>
            <a:r>
              <a:rPr lang="ru-RU" dirty="0" smtClean="0"/>
              <a:t> </a:t>
            </a:r>
            <a:r>
              <a:rPr lang="ru-RU" dirty="0" err="1" smtClean="0"/>
              <a:t>понад</a:t>
            </a:r>
            <a:r>
              <a:rPr lang="ru-RU" dirty="0" smtClean="0"/>
              <a:t> $29 </a:t>
            </a:r>
            <a:r>
              <a:rPr lang="ru-RU" dirty="0" err="1" smtClean="0"/>
              <a:t>млн</a:t>
            </a:r>
            <a:r>
              <a:rPr lang="ru-RU" dirty="0" smtClean="0"/>
              <a:t> у </a:t>
            </a:r>
            <a:r>
              <a:rPr lang="ru-RU" dirty="0" err="1" smtClean="0"/>
              <a:t>криптовалюті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40535" cy="2537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8640"/>
            <a:ext cx="4283968" cy="2402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                  </a:t>
            </a:r>
            <a:r>
              <a:rPr lang="ru-RU" b="1" i="1" dirty="0" err="1" smtClean="0"/>
              <a:t>Благодійний</a:t>
            </a:r>
            <a:r>
              <a:rPr lang="ru-RU" b="1" i="1" dirty="0" smtClean="0"/>
              <a:t> фонд </a:t>
            </a:r>
            <a:r>
              <a:rPr lang="ru-RU" b="1" i="1" dirty="0" err="1" smtClean="0"/>
              <a:t>Сергія</a:t>
            </a:r>
            <a:r>
              <a:rPr lang="ru-RU" b="1" i="1" dirty="0" smtClean="0"/>
              <a:t> Притули</a:t>
            </a:r>
          </a:p>
          <a:p>
            <a:pPr>
              <a:buNone/>
            </a:pPr>
            <a:r>
              <a:rPr lang="ru-RU" b="1" dirty="0" err="1" smtClean="0"/>
              <a:t>Створений</a:t>
            </a:r>
            <a:r>
              <a:rPr lang="ru-RU" b="1" dirty="0" smtClean="0"/>
              <a:t> 2020 року як </a:t>
            </a:r>
            <a:r>
              <a:rPr lang="ru-RU" b="1" dirty="0" err="1" smtClean="0"/>
              <a:t>приватний</a:t>
            </a:r>
            <a:r>
              <a:rPr lang="ru-RU" b="1" dirty="0" smtClean="0"/>
              <a:t> волонтер, </a:t>
            </a:r>
            <a:r>
              <a:rPr lang="ru-RU" b="1" dirty="0" err="1" smtClean="0"/>
              <a:t>СергійПритула</a:t>
            </a:r>
            <a:r>
              <a:rPr lang="ru-RU" b="1" dirty="0" smtClean="0"/>
              <a:t> почав </a:t>
            </a:r>
            <a:r>
              <a:rPr lang="ru-RU" b="1" dirty="0" err="1" smtClean="0"/>
              <a:t>допомагати</a:t>
            </a:r>
            <a:r>
              <a:rPr lang="ru-RU" b="1" dirty="0" smtClean="0"/>
              <a:t> </a:t>
            </a:r>
            <a:r>
              <a:rPr lang="ru-RU" b="1" dirty="0" err="1" smtClean="0"/>
              <a:t>армії</a:t>
            </a:r>
            <a:r>
              <a:rPr lang="ru-RU" b="1" dirty="0" smtClean="0"/>
              <a:t> </a:t>
            </a:r>
            <a:r>
              <a:rPr lang="ru-RU" b="1" dirty="0" err="1" smtClean="0"/>
              <a:t>ще</a:t>
            </a:r>
            <a:r>
              <a:rPr lang="ru-RU" b="1" dirty="0" smtClean="0"/>
              <a:t> 2014 року, </a:t>
            </a:r>
            <a:r>
              <a:rPr lang="ru-RU" b="1" dirty="0" err="1" smtClean="0"/>
              <a:t>колиРосія</a:t>
            </a:r>
            <a:r>
              <a:rPr lang="ru-RU" b="1" dirty="0" smtClean="0"/>
              <a:t> почала </a:t>
            </a:r>
            <a:r>
              <a:rPr lang="ru-RU" b="1" dirty="0" err="1" smtClean="0"/>
              <a:t>окупацію</a:t>
            </a:r>
            <a:r>
              <a:rPr lang="ru-RU" b="1" dirty="0" smtClean="0"/>
              <a:t> </a:t>
            </a:r>
            <a:r>
              <a:rPr lang="ru-RU" b="1" dirty="0" err="1" smtClean="0"/>
              <a:t>Криму</a:t>
            </a:r>
            <a:r>
              <a:rPr lang="ru-RU" b="1" dirty="0" smtClean="0"/>
              <a:t> та </a:t>
            </a:r>
            <a:r>
              <a:rPr lang="ru-RU" b="1" dirty="0" err="1" smtClean="0"/>
              <a:t>Донецька</a:t>
            </a:r>
            <a:r>
              <a:rPr lang="ru-RU" b="1" dirty="0" smtClean="0"/>
              <a:t>. </a:t>
            </a:r>
            <a:r>
              <a:rPr lang="ru-RU" b="1" dirty="0" err="1" smtClean="0"/>
              <a:t>Спершувін</a:t>
            </a:r>
            <a:r>
              <a:rPr lang="ru-RU" b="1" dirty="0" smtClean="0"/>
              <a:t> </a:t>
            </a:r>
            <a:r>
              <a:rPr lang="ru-RU" b="1" dirty="0" err="1" smtClean="0"/>
              <a:t>допомагав</a:t>
            </a:r>
            <a:r>
              <a:rPr lang="ru-RU" b="1" dirty="0" smtClean="0"/>
              <a:t> бронею, </a:t>
            </a:r>
            <a:r>
              <a:rPr lang="ru-RU" b="1" dirty="0" err="1" smtClean="0"/>
              <a:t>екіпіруванням</a:t>
            </a:r>
            <a:r>
              <a:rPr lang="ru-RU" b="1" dirty="0" smtClean="0"/>
              <a:t> та харчами. </a:t>
            </a:r>
            <a:r>
              <a:rPr lang="ru-RU" b="1" dirty="0" err="1" smtClean="0"/>
              <a:t>Азгодом</a:t>
            </a:r>
            <a:r>
              <a:rPr lang="ru-RU" b="1" dirty="0" smtClean="0"/>
              <a:t> почав </a:t>
            </a:r>
            <a:r>
              <a:rPr lang="ru-RU" b="1" dirty="0" err="1" smtClean="0"/>
              <a:t>забезпечувати</a:t>
            </a:r>
            <a:r>
              <a:rPr lang="ru-RU" b="1" dirty="0" smtClean="0"/>
              <a:t> </a:t>
            </a:r>
            <a:r>
              <a:rPr lang="ru-RU" b="1" dirty="0" err="1" smtClean="0"/>
              <a:t>підрозділи</a:t>
            </a:r>
            <a:r>
              <a:rPr lang="ru-RU" b="1" dirty="0" smtClean="0"/>
              <a:t> </a:t>
            </a:r>
            <a:r>
              <a:rPr lang="ru-RU" b="1" dirty="0" err="1" smtClean="0"/>
              <a:t>вжедронами</a:t>
            </a:r>
            <a:r>
              <a:rPr lang="ru-RU" b="1" dirty="0" smtClean="0"/>
              <a:t>, </a:t>
            </a:r>
            <a:r>
              <a:rPr lang="ru-RU" b="1" dirty="0" err="1" smtClean="0"/>
              <a:t>високоточною</a:t>
            </a:r>
            <a:r>
              <a:rPr lang="ru-RU" b="1" dirty="0" smtClean="0"/>
              <a:t> </a:t>
            </a:r>
            <a:r>
              <a:rPr lang="ru-RU" b="1" dirty="0" err="1" smtClean="0"/>
              <a:t>технікою</a:t>
            </a:r>
            <a:r>
              <a:rPr lang="ru-RU" b="1" dirty="0" smtClean="0"/>
              <a:t>, </a:t>
            </a:r>
            <a:r>
              <a:rPr lang="ru-RU" b="1" dirty="0" err="1" smtClean="0"/>
              <a:t>обладнанням</a:t>
            </a:r>
            <a:r>
              <a:rPr lang="ru-RU" b="1" dirty="0" smtClean="0"/>
              <a:t> </a:t>
            </a:r>
            <a:r>
              <a:rPr lang="ru-RU" b="1" dirty="0" err="1" smtClean="0"/>
              <a:t>длякомандних</a:t>
            </a:r>
            <a:r>
              <a:rPr lang="ru-RU" b="1" dirty="0" smtClean="0"/>
              <a:t> </a:t>
            </a:r>
            <a:r>
              <a:rPr lang="ru-RU" b="1" dirty="0" err="1" smtClean="0"/>
              <a:t>пунктів</a:t>
            </a:r>
            <a:r>
              <a:rPr lang="ru-RU" b="1" dirty="0" smtClean="0"/>
              <a:t>.</a:t>
            </a:r>
          </a:p>
          <a:p>
            <a:r>
              <a:rPr lang="ru-RU" b="1" dirty="0" err="1" smtClean="0"/>
              <a:t>Благодійний</a:t>
            </a:r>
            <a:r>
              <a:rPr lang="ru-RU" b="1" dirty="0" smtClean="0"/>
              <a:t> фонд </a:t>
            </a:r>
            <a:r>
              <a:rPr lang="ru-RU" b="1" dirty="0" err="1" smtClean="0"/>
              <a:t>Сергія</a:t>
            </a:r>
            <a:r>
              <a:rPr lang="ru-RU" b="1" dirty="0" smtClean="0"/>
              <a:t> Притули </a:t>
            </a:r>
            <a:r>
              <a:rPr lang="ru-RU" b="1" dirty="0" err="1" smtClean="0"/>
              <a:t>було</a:t>
            </a:r>
            <a:r>
              <a:rPr lang="ru-RU" b="1" dirty="0" smtClean="0"/>
              <a:t> створено 2020року </a:t>
            </a:r>
            <a:r>
              <a:rPr lang="ru-RU" b="1" dirty="0" err="1" smtClean="0"/>
              <a:t>під</a:t>
            </a:r>
            <a:r>
              <a:rPr lang="ru-RU" b="1" dirty="0" smtClean="0"/>
              <a:t> час </a:t>
            </a:r>
            <a:r>
              <a:rPr lang="ru-RU" b="1" dirty="0" err="1" smtClean="0"/>
              <a:t>пандемії</a:t>
            </a:r>
            <a:r>
              <a:rPr lang="ru-RU" b="1" dirty="0" smtClean="0"/>
              <a:t>. </a:t>
            </a:r>
            <a:r>
              <a:rPr lang="ru-RU" b="1" dirty="0" err="1" smtClean="0"/>
              <a:t>Тодівін</a:t>
            </a:r>
            <a:r>
              <a:rPr lang="ru-RU" b="1" dirty="0" smtClean="0"/>
              <a:t> </a:t>
            </a:r>
            <a:r>
              <a:rPr lang="ru-RU" b="1" dirty="0" err="1" smtClean="0"/>
              <a:t>займався</a:t>
            </a:r>
            <a:r>
              <a:rPr lang="ru-RU" b="1" dirty="0" smtClean="0"/>
              <a:t> </a:t>
            </a:r>
            <a:r>
              <a:rPr lang="ru-RU" b="1" dirty="0" err="1" smtClean="0"/>
              <a:t>зазвичайневійськовими</a:t>
            </a:r>
            <a:r>
              <a:rPr lang="ru-RU" b="1" dirty="0" smtClean="0"/>
              <a:t> </a:t>
            </a:r>
            <a:r>
              <a:rPr lang="ru-RU" b="1" dirty="0" err="1" smtClean="0"/>
              <a:t>напрямками</a:t>
            </a:r>
            <a:r>
              <a:rPr lang="ru-RU" b="1" dirty="0" smtClean="0"/>
              <a:t>. </a:t>
            </a:r>
            <a:r>
              <a:rPr lang="ru-RU" b="1" dirty="0" err="1" smtClean="0"/>
              <a:t>Однак</a:t>
            </a:r>
            <a:r>
              <a:rPr lang="ru-RU" b="1" dirty="0" smtClean="0"/>
              <a:t> сам </a:t>
            </a:r>
            <a:r>
              <a:rPr lang="ru-RU" b="1" dirty="0" err="1" smtClean="0"/>
              <a:t>Притулапродовжував</a:t>
            </a:r>
            <a:r>
              <a:rPr lang="ru-RU" b="1" dirty="0" smtClean="0"/>
              <a:t> </a:t>
            </a:r>
            <a:r>
              <a:rPr lang="ru-RU" b="1" dirty="0" err="1" smtClean="0"/>
              <a:t>допомагати</a:t>
            </a:r>
            <a:r>
              <a:rPr lang="ru-RU" b="1" dirty="0" smtClean="0"/>
              <a:t> </a:t>
            </a:r>
            <a:r>
              <a:rPr lang="ru-RU" b="1" dirty="0" err="1" smtClean="0"/>
              <a:t>армії</a:t>
            </a:r>
            <a:r>
              <a:rPr lang="ru-RU" b="1" dirty="0" smtClean="0"/>
              <a:t> як приватна особа.</a:t>
            </a:r>
          </a:p>
          <a:p>
            <a:r>
              <a:rPr lang="ru-RU" b="1" dirty="0" err="1" smtClean="0"/>
              <a:t>Після</a:t>
            </a:r>
            <a:r>
              <a:rPr lang="ru-RU" b="1" dirty="0" smtClean="0"/>
              <a:t> 24 лютого 2022 року фонд </a:t>
            </a:r>
            <a:r>
              <a:rPr lang="ru-RU" b="1" dirty="0" err="1" smtClean="0"/>
              <a:t>одразу</a:t>
            </a:r>
            <a:r>
              <a:rPr lang="ru-RU" b="1" dirty="0" smtClean="0"/>
              <a:t> </a:t>
            </a:r>
            <a:r>
              <a:rPr lang="ru-RU" b="1" dirty="0" err="1" smtClean="0"/>
              <a:t>розширивсвою</a:t>
            </a:r>
            <a:r>
              <a:rPr lang="ru-RU" b="1" dirty="0" smtClean="0"/>
              <a:t> </a:t>
            </a:r>
            <a:r>
              <a:rPr lang="ru-RU" b="1" dirty="0" err="1" smtClean="0"/>
              <a:t>діяльність</a:t>
            </a:r>
            <a:r>
              <a:rPr lang="ru-RU" b="1" dirty="0" smtClean="0"/>
              <a:t> </a:t>
            </a:r>
            <a:r>
              <a:rPr lang="ru-RU" b="1" dirty="0" err="1" smtClean="0"/>
              <a:t>івідкрив</a:t>
            </a:r>
            <a:r>
              <a:rPr lang="ru-RU" b="1" dirty="0" smtClean="0"/>
              <a:t> </a:t>
            </a:r>
            <a:r>
              <a:rPr lang="ru-RU" b="1" dirty="0" err="1" smtClean="0"/>
              <a:t>мілітарний</a:t>
            </a:r>
            <a:r>
              <a:rPr lang="ru-RU" b="1" dirty="0" smtClean="0"/>
              <a:t> штаб, де </a:t>
            </a:r>
            <a:r>
              <a:rPr lang="ru-RU" b="1" dirty="0" err="1" smtClean="0"/>
              <a:t>можнадопомогти</a:t>
            </a:r>
            <a:r>
              <a:rPr lang="ru-RU" b="1" dirty="0" smtClean="0"/>
              <a:t> </a:t>
            </a:r>
            <a:r>
              <a:rPr lang="ru-RU" b="1" dirty="0" err="1" smtClean="0"/>
              <a:t>військовим</a:t>
            </a:r>
            <a:r>
              <a:rPr lang="ru-RU" b="1" dirty="0" smtClean="0"/>
              <a:t>, </a:t>
            </a:r>
            <a:r>
              <a:rPr lang="ru-RU" b="1" dirty="0" err="1" smtClean="0"/>
              <a:t>ігуманітарний</a:t>
            </a:r>
            <a:r>
              <a:rPr lang="ru-RU" b="1" dirty="0" smtClean="0"/>
              <a:t> штаб </a:t>
            </a:r>
            <a:r>
              <a:rPr lang="ru-RU" b="1" dirty="0" err="1" smtClean="0"/>
              <a:t>длядопомоги</a:t>
            </a:r>
            <a:r>
              <a:rPr lang="ru-RU" b="1" dirty="0" smtClean="0"/>
              <a:t> </a:t>
            </a:r>
            <a:r>
              <a:rPr lang="ru-RU" b="1" dirty="0" err="1" smtClean="0"/>
              <a:t>цивільним</a:t>
            </a:r>
            <a:r>
              <a:rPr lang="ru-RU" b="1" dirty="0" smtClean="0"/>
              <a:t>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6352" y="0"/>
            <a:ext cx="3327648" cy="332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sz="3800" b="1" i="1" dirty="0" smtClean="0"/>
              <a:t>Фонд </a:t>
            </a:r>
            <a:r>
              <a:rPr lang="en-US" sz="3800" b="1" i="1" dirty="0" err="1" smtClean="0"/>
              <a:t>Razom</a:t>
            </a:r>
            <a:r>
              <a:rPr lang="en-US" sz="3800" b="1" i="1" dirty="0" smtClean="0"/>
              <a:t> for Ukraine</a:t>
            </a:r>
          </a:p>
          <a:p>
            <a:pPr>
              <a:buNone/>
            </a:pPr>
            <a:r>
              <a:rPr lang="ru-RU" sz="3800" dirty="0" err="1" smtClean="0"/>
              <a:t>Створений</a:t>
            </a:r>
            <a:r>
              <a:rPr lang="ru-RU" sz="3800" dirty="0" smtClean="0"/>
              <a:t> 2014 року. </a:t>
            </a:r>
          </a:p>
          <a:p>
            <a:r>
              <a:rPr lang="ru-RU" sz="3800" dirty="0" err="1" smtClean="0"/>
              <a:t>Заснували</a:t>
            </a:r>
            <a:r>
              <a:rPr lang="ru-RU" sz="3800" dirty="0" smtClean="0"/>
              <a:t> фонд </a:t>
            </a:r>
            <a:r>
              <a:rPr lang="ru-RU" sz="3800" dirty="0" err="1" smtClean="0"/>
              <a:t>небайдужіукраїнцііз</a:t>
            </a:r>
            <a:r>
              <a:rPr lang="ru-RU" sz="3800" dirty="0" smtClean="0"/>
              <a:t> США </a:t>
            </a:r>
            <a:r>
              <a:rPr lang="ru-RU" sz="3800" dirty="0" err="1" smtClean="0"/>
              <a:t>ще</a:t>
            </a:r>
            <a:r>
              <a:rPr lang="ru-RU" sz="3800" dirty="0" smtClean="0"/>
              <a:t> </a:t>
            </a:r>
            <a:r>
              <a:rPr lang="ru-RU" sz="3800" dirty="0" err="1" smtClean="0"/>
              <a:t>під</a:t>
            </a:r>
            <a:r>
              <a:rPr lang="ru-RU" sz="3800" dirty="0" smtClean="0"/>
              <a:t> </a:t>
            </a:r>
            <a:r>
              <a:rPr lang="ru-RU" sz="3800" dirty="0" err="1" smtClean="0"/>
              <a:t>часРеволюції</a:t>
            </a:r>
            <a:r>
              <a:rPr lang="ru-RU" sz="3800" dirty="0" smtClean="0"/>
              <a:t> </a:t>
            </a:r>
            <a:r>
              <a:rPr lang="ru-RU" sz="3800" dirty="0" err="1" smtClean="0"/>
              <a:t>Гідностііпідтримували</a:t>
            </a:r>
            <a:r>
              <a:rPr lang="ru-RU" sz="3800" dirty="0" smtClean="0"/>
              <a:t> </a:t>
            </a:r>
            <a:r>
              <a:rPr lang="ru-RU" sz="3800" dirty="0" err="1" smtClean="0"/>
              <a:t>громадськіпроєкти,збираючи</a:t>
            </a:r>
            <a:r>
              <a:rPr lang="ru-RU" sz="3800" dirty="0" smtClean="0"/>
              <a:t> 250 </a:t>
            </a:r>
            <a:r>
              <a:rPr lang="ru-RU" sz="3800" dirty="0" err="1" smtClean="0"/>
              <a:t>тисяч</a:t>
            </a:r>
            <a:r>
              <a:rPr lang="ru-RU" sz="3800" dirty="0" smtClean="0"/>
              <a:t> </a:t>
            </a:r>
            <a:r>
              <a:rPr lang="ru-RU" sz="3800" dirty="0" err="1" smtClean="0"/>
              <a:t>доларів</a:t>
            </a:r>
            <a:r>
              <a:rPr lang="ru-RU" sz="3800" dirty="0" smtClean="0"/>
              <a:t> на </a:t>
            </a:r>
            <a:r>
              <a:rPr lang="ru-RU" sz="3800" dirty="0" err="1" smtClean="0"/>
              <a:t>рік</a:t>
            </a:r>
            <a:r>
              <a:rPr lang="ru-RU" sz="3800" dirty="0" smtClean="0"/>
              <a:t>. </a:t>
            </a:r>
            <a:r>
              <a:rPr lang="ru-RU" sz="3800" dirty="0" err="1" smtClean="0"/>
              <a:t>Очільницею</a:t>
            </a:r>
            <a:r>
              <a:rPr lang="ru-RU" sz="3800" dirty="0" smtClean="0"/>
              <a:t> фонду </a:t>
            </a:r>
            <a:r>
              <a:rPr lang="ru-RU" sz="3800" dirty="0" err="1" smtClean="0"/>
              <a:t>єДора</a:t>
            </a:r>
            <a:r>
              <a:rPr lang="ru-RU" sz="3800" dirty="0" smtClean="0"/>
              <a:t> Хомяк. </a:t>
            </a:r>
            <a:r>
              <a:rPr lang="ru-RU" sz="3800" dirty="0" err="1" smtClean="0"/>
              <a:t>Різноманітніпроєкти</a:t>
            </a:r>
            <a:r>
              <a:rPr lang="ru-RU" sz="3800" dirty="0" smtClean="0"/>
              <a:t> фонду </a:t>
            </a:r>
            <a:r>
              <a:rPr lang="ru-RU" sz="3800" dirty="0" err="1" smtClean="0"/>
              <a:t>згуртувалинавколо</a:t>
            </a:r>
            <a:r>
              <a:rPr lang="ru-RU" sz="3800" dirty="0" smtClean="0"/>
              <a:t> себе 150 </a:t>
            </a:r>
            <a:r>
              <a:rPr lang="ru-RU" sz="3800" dirty="0" err="1" smtClean="0"/>
              <a:t>тисяч</a:t>
            </a:r>
            <a:r>
              <a:rPr lang="ru-RU" sz="3800" dirty="0" smtClean="0"/>
              <a:t> </a:t>
            </a:r>
            <a:r>
              <a:rPr lang="ru-RU" sz="3800" dirty="0" err="1" smtClean="0"/>
              <a:t>донорів</a:t>
            </a:r>
            <a:r>
              <a:rPr lang="ru-RU" sz="3800" dirty="0" smtClean="0"/>
              <a:t> </a:t>
            </a:r>
            <a:r>
              <a:rPr lang="ru-RU" sz="3800" dirty="0" err="1" smtClean="0"/>
              <a:t>іволонтерів</a:t>
            </a:r>
            <a:r>
              <a:rPr lang="ru-RU" sz="3800" dirty="0" smtClean="0"/>
              <a:t> </a:t>
            </a:r>
            <a:r>
              <a:rPr lang="ru-RU" sz="3800" dirty="0" err="1" smtClean="0"/>
              <a:t>з</a:t>
            </a:r>
            <a:r>
              <a:rPr lang="ru-RU" sz="3800" dirty="0" smtClean="0"/>
              <a:t> </a:t>
            </a:r>
            <a:r>
              <a:rPr lang="ru-RU" sz="3800" dirty="0" err="1" smtClean="0"/>
              <a:t>усіх</a:t>
            </a:r>
            <a:r>
              <a:rPr lang="ru-RU" sz="3800" dirty="0" smtClean="0"/>
              <a:t> </a:t>
            </a:r>
            <a:r>
              <a:rPr lang="ru-RU" sz="3800" dirty="0" err="1" smtClean="0"/>
              <a:t>куточківпланети</a:t>
            </a:r>
            <a:r>
              <a:rPr lang="ru-RU" sz="3800" dirty="0" smtClean="0"/>
              <a:t> </a:t>
            </a:r>
            <a:r>
              <a:rPr lang="ru-RU" sz="3800" dirty="0" err="1" smtClean="0"/>
              <a:t>іУкраїни</a:t>
            </a:r>
            <a:r>
              <a:rPr lang="ru-RU" sz="3800" dirty="0" smtClean="0"/>
              <a:t> в тому </a:t>
            </a:r>
            <a:r>
              <a:rPr lang="ru-RU" sz="3800" dirty="0" err="1" smtClean="0"/>
              <a:t>числі</a:t>
            </a:r>
            <a:r>
              <a:rPr lang="ru-RU" sz="3800" dirty="0" smtClean="0"/>
              <a:t>.</a:t>
            </a:r>
          </a:p>
          <a:p>
            <a:r>
              <a:rPr lang="ru-RU" sz="3800" dirty="0" err="1" smtClean="0"/>
              <a:t>Після</a:t>
            </a:r>
            <a:r>
              <a:rPr lang="ru-RU" sz="3800" dirty="0" smtClean="0"/>
              <a:t> 24 лютого 2022 року фонд </a:t>
            </a:r>
            <a:r>
              <a:rPr lang="ru-RU" sz="3800" dirty="0" err="1" smtClean="0"/>
              <a:t>перекваліфікувався</a:t>
            </a:r>
            <a:r>
              <a:rPr lang="ru-RU" sz="3800" dirty="0" smtClean="0"/>
              <a:t> </a:t>
            </a:r>
            <a:r>
              <a:rPr lang="ru-RU" sz="3800" dirty="0" err="1" smtClean="0"/>
              <a:t>надопомогу</a:t>
            </a:r>
            <a:r>
              <a:rPr lang="ru-RU" sz="3800" dirty="0" smtClean="0"/>
              <a:t> не </a:t>
            </a:r>
            <a:r>
              <a:rPr lang="ru-RU" sz="3800" dirty="0" err="1" smtClean="0"/>
              <a:t>лише</a:t>
            </a:r>
            <a:r>
              <a:rPr lang="ru-RU" sz="3800" dirty="0" smtClean="0"/>
              <a:t> </a:t>
            </a:r>
            <a:r>
              <a:rPr lang="ru-RU" sz="3800" dirty="0" err="1" smtClean="0"/>
              <a:t>цивільним</a:t>
            </a:r>
            <a:r>
              <a:rPr lang="ru-RU" sz="3800" dirty="0" smtClean="0"/>
              <a:t> та ветеранам, </a:t>
            </a:r>
            <a:r>
              <a:rPr lang="ru-RU" sz="3800" dirty="0" err="1" smtClean="0"/>
              <a:t>але</a:t>
            </a:r>
            <a:r>
              <a:rPr lang="ru-RU" sz="3800" dirty="0" smtClean="0"/>
              <a:t> </a:t>
            </a:r>
            <a:r>
              <a:rPr lang="ru-RU" sz="3800" dirty="0" err="1" smtClean="0"/>
              <a:t>йвійськовим</a:t>
            </a:r>
            <a:r>
              <a:rPr lang="ru-RU" sz="3800" dirty="0" smtClean="0"/>
              <a:t>. "</a:t>
            </a:r>
            <a:r>
              <a:rPr lang="en-US" sz="3800" dirty="0" err="1" smtClean="0"/>
              <a:t>Razom</a:t>
            </a:r>
            <a:r>
              <a:rPr lang="en-US" sz="3800" dirty="0" smtClean="0"/>
              <a:t> for Ukraine" - </a:t>
            </a:r>
            <a:r>
              <a:rPr lang="ru-RU" sz="3800" dirty="0" err="1" smtClean="0"/>
              <a:t>це</a:t>
            </a:r>
            <a:r>
              <a:rPr lang="ru-RU" sz="3800" dirty="0" smtClean="0"/>
              <a:t> </a:t>
            </a:r>
            <a:r>
              <a:rPr lang="ru-RU" sz="3800" dirty="0" err="1" smtClean="0"/>
              <a:t>американсько-український</a:t>
            </a:r>
            <a:r>
              <a:rPr lang="ru-RU" sz="3800" dirty="0" smtClean="0"/>
              <a:t> фонд, а тому не </a:t>
            </a:r>
            <a:r>
              <a:rPr lang="ru-RU" sz="3800" dirty="0" err="1" smtClean="0"/>
              <a:t>має</a:t>
            </a:r>
            <a:r>
              <a:rPr lang="ru-RU" sz="3800" dirty="0" smtClean="0"/>
              <a:t> права </a:t>
            </a:r>
            <a:r>
              <a:rPr lang="ru-RU" sz="3800" dirty="0" err="1" smtClean="0"/>
              <a:t>ввозити</a:t>
            </a:r>
            <a:r>
              <a:rPr lang="ru-RU" sz="3800" dirty="0" smtClean="0"/>
              <a:t> в </a:t>
            </a:r>
            <a:r>
              <a:rPr lang="ru-RU" sz="3800" dirty="0" err="1" smtClean="0"/>
              <a:t>Українузброю</a:t>
            </a:r>
            <a:r>
              <a:rPr lang="ru-RU" sz="3800" dirty="0" smtClean="0"/>
              <a:t> </a:t>
            </a:r>
            <a:r>
              <a:rPr lang="ru-RU" sz="3800" dirty="0" err="1" smtClean="0"/>
              <a:t>або</a:t>
            </a:r>
            <a:r>
              <a:rPr lang="ru-RU" sz="3800" dirty="0" smtClean="0"/>
              <a:t> </a:t>
            </a:r>
            <a:r>
              <a:rPr lang="ru-RU" sz="3800" dirty="0" err="1" smtClean="0"/>
              <a:t>товари</a:t>
            </a:r>
            <a:r>
              <a:rPr lang="ru-RU" sz="3800" dirty="0" smtClean="0"/>
              <a:t> </a:t>
            </a:r>
            <a:r>
              <a:rPr lang="ru-RU" sz="3800" dirty="0" err="1" smtClean="0"/>
              <a:t>військового</a:t>
            </a:r>
            <a:r>
              <a:rPr lang="ru-RU" sz="3800" dirty="0" smtClean="0"/>
              <a:t> характеру. </a:t>
            </a:r>
            <a:r>
              <a:rPr lang="ru-RU" sz="3800" dirty="0" err="1" smtClean="0"/>
              <a:t>Натомість</a:t>
            </a:r>
            <a:r>
              <a:rPr lang="ru-RU" sz="3800" dirty="0" smtClean="0"/>
              <a:t>"</a:t>
            </a:r>
            <a:r>
              <a:rPr lang="en-US" sz="3800" dirty="0" smtClean="0"/>
              <a:t>RAZOM" </a:t>
            </a:r>
            <a:r>
              <a:rPr lang="ru-RU" sz="3800" dirty="0" err="1" smtClean="0"/>
              <a:t>доставляє</a:t>
            </a:r>
            <a:r>
              <a:rPr lang="ru-RU" sz="3800" dirty="0" smtClean="0"/>
              <a:t> </a:t>
            </a:r>
            <a:r>
              <a:rPr lang="ru-RU" sz="3800" dirty="0" err="1" smtClean="0"/>
              <a:t>українським</a:t>
            </a:r>
            <a:r>
              <a:rPr lang="ru-RU" sz="3800" dirty="0" smtClean="0"/>
              <a:t> </a:t>
            </a:r>
            <a:r>
              <a:rPr lang="ru-RU" sz="3800" dirty="0" err="1" smtClean="0"/>
              <a:t>захисникам</a:t>
            </a:r>
            <a:r>
              <a:rPr lang="ru-RU" sz="3800" dirty="0" smtClean="0"/>
              <a:t> </a:t>
            </a:r>
            <a:r>
              <a:rPr lang="ru-RU" sz="3800" dirty="0" err="1" smtClean="0"/>
              <a:t>чи</a:t>
            </a:r>
            <a:r>
              <a:rPr lang="ru-RU" sz="3800" dirty="0" smtClean="0"/>
              <a:t> </a:t>
            </a:r>
            <a:r>
              <a:rPr lang="ru-RU" sz="3800" dirty="0" err="1" smtClean="0"/>
              <a:t>ненайбільшу</a:t>
            </a:r>
            <a:r>
              <a:rPr lang="ru-RU" sz="3800" dirty="0" smtClean="0"/>
              <a:t> </a:t>
            </a:r>
            <a:r>
              <a:rPr lang="ru-RU" sz="3800" dirty="0" err="1" smtClean="0"/>
              <a:t>кількість</a:t>
            </a:r>
            <a:r>
              <a:rPr lang="ru-RU" sz="3800" dirty="0" smtClean="0"/>
              <a:t> </a:t>
            </a:r>
            <a:r>
              <a:rPr lang="ru-RU" sz="3800" dirty="0" err="1" smtClean="0"/>
              <a:t>персональних</a:t>
            </a:r>
            <a:r>
              <a:rPr lang="ru-RU" sz="3800" dirty="0" smtClean="0"/>
              <a:t> </a:t>
            </a:r>
            <a:r>
              <a:rPr lang="ru-RU" sz="3800" dirty="0" err="1" smtClean="0"/>
              <a:t>медичних</a:t>
            </a:r>
            <a:r>
              <a:rPr lang="ru-RU" sz="3800" dirty="0" smtClean="0"/>
              <a:t> </a:t>
            </a:r>
            <a:r>
              <a:rPr lang="ru-RU" sz="3800" dirty="0" err="1" smtClean="0"/>
              <a:t>аптечок</a:t>
            </a:r>
            <a:r>
              <a:rPr lang="ru-RU" sz="3800" dirty="0" smtClean="0"/>
              <a:t>(</a:t>
            </a:r>
            <a:r>
              <a:rPr lang="en-US" sz="3800" dirty="0" smtClean="0"/>
              <a:t>IFAK), </a:t>
            </a:r>
            <a:r>
              <a:rPr lang="ru-RU" sz="3800" dirty="0" err="1" smtClean="0"/>
              <a:t>професійних</a:t>
            </a:r>
            <a:r>
              <a:rPr lang="ru-RU" sz="3800" dirty="0" smtClean="0"/>
              <a:t> </a:t>
            </a:r>
            <a:r>
              <a:rPr lang="ru-RU" sz="3800" dirty="0" err="1" smtClean="0"/>
              <a:t>медичних</a:t>
            </a:r>
            <a:r>
              <a:rPr lang="ru-RU" sz="3800" dirty="0" smtClean="0"/>
              <a:t> </a:t>
            </a:r>
            <a:r>
              <a:rPr lang="ru-RU" sz="3800" dirty="0" err="1" smtClean="0"/>
              <a:t>рюкзаків</a:t>
            </a:r>
            <a:r>
              <a:rPr lang="ru-RU" sz="3800" dirty="0" smtClean="0"/>
              <a:t>, </a:t>
            </a:r>
            <a:r>
              <a:rPr lang="ru-RU" sz="3800" dirty="0" err="1" smtClean="0"/>
              <a:t>засобівкомунікації</a:t>
            </a:r>
            <a:r>
              <a:rPr lang="ru-RU" sz="3800" dirty="0" smtClean="0"/>
              <a:t>, як то: </a:t>
            </a:r>
            <a:r>
              <a:rPr lang="ru-RU" sz="3800" dirty="0" err="1" smtClean="0"/>
              <a:t>рації</a:t>
            </a:r>
            <a:r>
              <a:rPr lang="ru-RU" sz="3800" dirty="0" smtClean="0"/>
              <a:t>, </a:t>
            </a:r>
            <a:r>
              <a:rPr lang="ru-RU" sz="3800" dirty="0" err="1" smtClean="0"/>
              <a:t>планшети</a:t>
            </a:r>
            <a:r>
              <a:rPr lang="ru-RU" sz="3800" dirty="0" smtClean="0"/>
              <a:t>, </a:t>
            </a:r>
            <a:r>
              <a:rPr lang="ru-RU" sz="3800" dirty="0" err="1" smtClean="0"/>
              <a:t>телефони</a:t>
            </a:r>
            <a:r>
              <a:rPr lang="ru-RU" sz="3800" dirty="0" smtClean="0"/>
              <a:t>, </a:t>
            </a:r>
            <a:r>
              <a:rPr lang="ru-RU" sz="3800" dirty="0" err="1" smtClean="0"/>
              <a:t>радіостанції,цивільніквадрокоптери</a:t>
            </a:r>
            <a:r>
              <a:rPr lang="ru-RU" sz="3800" dirty="0" smtClean="0"/>
              <a:t> та </a:t>
            </a:r>
            <a:r>
              <a:rPr lang="ru-RU" sz="3800" dirty="0" err="1" smtClean="0"/>
              <a:t>ін</a:t>
            </a:r>
            <a:r>
              <a:rPr lang="ru-RU" sz="3800" dirty="0" smtClean="0"/>
              <a:t>. </a:t>
            </a:r>
            <a:r>
              <a:rPr lang="ru-RU" sz="3800" dirty="0" err="1" smtClean="0"/>
              <a:t>Окрема</a:t>
            </a:r>
            <a:r>
              <a:rPr lang="ru-RU" sz="3800" dirty="0" smtClean="0"/>
              <a:t> </a:t>
            </a:r>
            <a:r>
              <a:rPr lang="ru-RU" sz="3800" dirty="0" err="1" smtClean="0"/>
              <a:t>програма</a:t>
            </a:r>
            <a:r>
              <a:rPr lang="ru-RU" sz="3800" dirty="0" smtClean="0"/>
              <a:t> </a:t>
            </a:r>
            <a:r>
              <a:rPr lang="ru-RU" sz="3800" dirty="0" err="1" smtClean="0"/>
              <a:t>фондузабезпечує</a:t>
            </a:r>
            <a:r>
              <a:rPr lang="ru-RU" sz="3800" dirty="0" smtClean="0"/>
              <a:t> </a:t>
            </a:r>
            <a:r>
              <a:rPr lang="ru-RU" sz="3800" dirty="0" err="1" smtClean="0"/>
              <a:t>лікарніта</a:t>
            </a:r>
            <a:r>
              <a:rPr lang="ru-RU" sz="3800" dirty="0" smtClean="0"/>
              <a:t> </a:t>
            </a:r>
            <a:r>
              <a:rPr lang="ru-RU" sz="3800" dirty="0" err="1" smtClean="0"/>
              <a:t>польовішпиталісучаснимобладнанням</a:t>
            </a:r>
            <a:r>
              <a:rPr lang="ru-RU" sz="3800" dirty="0" smtClean="0"/>
              <a:t>. "</a:t>
            </a:r>
            <a:r>
              <a:rPr lang="en-US" sz="3800" dirty="0" smtClean="0"/>
              <a:t>RAZOM" </a:t>
            </a:r>
            <a:r>
              <a:rPr lang="ru-RU" sz="3800" dirty="0" err="1" smtClean="0"/>
              <a:t>співпрацює</a:t>
            </a:r>
            <a:r>
              <a:rPr lang="ru-RU" sz="3800" dirty="0" smtClean="0"/>
              <a:t> </a:t>
            </a:r>
            <a:r>
              <a:rPr lang="ru-RU" sz="3800" dirty="0" err="1" smtClean="0"/>
              <a:t>із</a:t>
            </a:r>
            <a:r>
              <a:rPr lang="ru-RU" sz="3800" dirty="0" smtClean="0"/>
              <a:t> ЗСУ, МВС, </a:t>
            </a:r>
            <a:r>
              <a:rPr lang="ru-RU" sz="3800" dirty="0" err="1" smtClean="0"/>
              <a:t>МНС,Мінветеранів</a:t>
            </a:r>
            <a:r>
              <a:rPr lang="ru-RU" sz="3800" dirty="0" smtClean="0"/>
              <a:t> та </a:t>
            </a:r>
            <a:r>
              <a:rPr lang="ru-RU" sz="3800" dirty="0" err="1" smtClean="0"/>
              <a:t>іншими</a:t>
            </a:r>
            <a:endParaRPr lang="ru-RU" sz="3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8640"/>
            <a:ext cx="6833766" cy="2016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5500" b="1" i="1" dirty="0" err="1" smtClean="0"/>
              <a:t>Ігор</a:t>
            </a:r>
            <a:r>
              <a:rPr lang="ru-RU" sz="5500" b="1" i="1" dirty="0" smtClean="0"/>
              <a:t> </a:t>
            </a:r>
            <a:r>
              <a:rPr lang="ru-RU" sz="5500" b="1" i="1" dirty="0" err="1" smtClean="0"/>
              <a:t>Лаченков</a:t>
            </a:r>
            <a:r>
              <a:rPr lang="ru-RU" sz="5500" b="1" i="1" dirty="0" smtClean="0"/>
              <a:t> (</a:t>
            </a:r>
            <a:r>
              <a:rPr lang="ru-RU" sz="5500" b="1" i="1" dirty="0" err="1" smtClean="0"/>
              <a:t>блогер</a:t>
            </a:r>
            <a:r>
              <a:rPr lang="ru-RU" sz="5500" b="1" i="1" dirty="0" smtClean="0"/>
              <a:t>)</a:t>
            </a:r>
          </a:p>
          <a:p>
            <a:pPr>
              <a:buNone/>
            </a:pPr>
            <a:r>
              <a:rPr lang="ru-RU" sz="5500" dirty="0" smtClean="0"/>
              <a:t>У </a:t>
            </a:r>
            <a:r>
              <a:rPr lang="ru-RU" sz="5500" dirty="0" err="1" smtClean="0"/>
              <a:t>вересніблогер</a:t>
            </a:r>
            <a:r>
              <a:rPr lang="ru-RU" sz="5500" dirty="0" smtClean="0"/>
              <a:t> та волонтер </a:t>
            </a:r>
            <a:r>
              <a:rPr lang="ru-RU" sz="5500" dirty="0" err="1" smtClean="0"/>
              <a:t>Ігор</a:t>
            </a:r>
            <a:r>
              <a:rPr lang="ru-RU" sz="5500" dirty="0" smtClean="0"/>
              <a:t> </a:t>
            </a:r>
            <a:r>
              <a:rPr lang="ru-RU" sz="5500" dirty="0" err="1" smtClean="0"/>
              <a:t>Лаченков</a:t>
            </a:r>
            <a:r>
              <a:rPr lang="ru-RU" sz="5500" dirty="0" smtClean="0"/>
              <a:t> </a:t>
            </a:r>
            <a:r>
              <a:rPr lang="ru-RU" sz="5500" dirty="0" err="1" smtClean="0"/>
              <a:t>зібравна</a:t>
            </a:r>
            <a:r>
              <a:rPr lang="ru-RU" sz="5500" dirty="0" smtClean="0"/>
              <a:t> потреби ЗСУ 30 </a:t>
            </a:r>
            <a:r>
              <a:rPr lang="ru-RU" sz="5500" dirty="0" err="1" smtClean="0"/>
              <a:t>млн</a:t>
            </a:r>
            <a:r>
              <a:rPr lang="ru-RU" sz="5500" dirty="0" smtClean="0"/>
              <a:t> </a:t>
            </a:r>
            <a:r>
              <a:rPr lang="ru-RU" sz="5500" dirty="0" err="1" smtClean="0"/>
              <a:t>гривень</a:t>
            </a:r>
            <a:r>
              <a:rPr lang="ru-RU" sz="5500" dirty="0" smtClean="0"/>
              <a:t>, </a:t>
            </a:r>
            <a:r>
              <a:rPr lang="ru-RU" sz="5500" dirty="0" err="1" smtClean="0"/>
              <a:t>яківін</a:t>
            </a:r>
            <a:r>
              <a:rPr lang="ru-RU" sz="5500" dirty="0" smtClean="0"/>
              <a:t> </a:t>
            </a:r>
            <a:r>
              <a:rPr lang="ru-RU" sz="5500" dirty="0" err="1" smtClean="0"/>
              <a:t>перерахувавдо</a:t>
            </a:r>
            <a:r>
              <a:rPr lang="ru-RU" sz="5500" dirty="0" smtClean="0"/>
              <a:t> </a:t>
            </a:r>
            <a:r>
              <a:rPr lang="ru-RU" sz="5500" dirty="0" err="1" smtClean="0"/>
              <a:t>волонтерських</a:t>
            </a:r>
            <a:r>
              <a:rPr lang="ru-RU" sz="5500" dirty="0" smtClean="0"/>
              <a:t> </a:t>
            </a:r>
            <a:r>
              <a:rPr lang="ru-RU" sz="5500" dirty="0" err="1" smtClean="0"/>
              <a:t>фондів</a:t>
            </a:r>
            <a:r>
              <a:rPr lang="ru-RU" sz="5500" dirty="0" smtClean="0"/>
              <a:t> "Повернись живим" </a:t>
            </a:r>
            <a:r>
              <a:rPr lang="ru-RU" sz="5500" dirty="0" err="1" smtClean="0"/>
              <a:t>іСергія</a:t>
            </a:r>
            <a:r>
              <a:rPr lang="ru-RU" sz="5500" dirty="0" smtClean="0"/>
              <a:t> Притули.</a:t>
            </a:r>
          </a:p>
          <a:p>
            <a:r>
              <a:rPr lang="ru-RU" sz="5500" dirty="0" smtClean="0"/>
              <a:t>А </a:t>
            </a:r>
            <a:r>
              <a:rPr lang="ru-RU" sz="5500" dirty="0" err="1" smtClean="0"/>
              <a:t>вже</a:t>
            </a:r>
            <a:r>
              <a:rPr lang="ru-RU" sz="5500" dirty="0" smtClean="0"/>
              <a:t> 14 </a:t>
            </a:r>
            <a:r>
              <a:rPr lang="ru-RU" sz="5500" dirty="0" err="1" smtClean="0"/>
              <a:t>жовтня</a:t>
            </a:r>
            <a:r>
              <a:rPr lang="ru-RU" sz="5500" dirty="0" smtClean="0"/>
              <a:t> 2022 року </a:t>
            </a:r>
            <a:r>
              <a:rPr lang="ru-RU" sz="5500" dirty="0" err="1" smtClean="0"/>
              <a:t>він</a:t>
            </a:r>
            <a:r>
              <a:rPr lang="ru-RU" sz="5500" dirty="0" smtClean="0"/>
              <a:t> написав у </a:t>
            </a:r>
            <a:r>
              <a:rPr lang="ru-RU" sz="5500" dirty="0" err="1" smtClean="0"/>
              <a:t>своєму</a:t>
            </a:r>
            <a:r>
              <a:rPr lang="en-US" sz="5500" dirty="0" smtClean="0"/>
              <a:t>Telegram-</a:t>
            </a:r>
            <a:r>
              <a:rPr lang="ru-RU" sz="5500" dirty="0" err="1" smtClean="0"/>
              <a:t>каналі</a:t>
            </a:r>
            <a:r>
              <a:rPr lang="ru-RU" sz="5500" dirty="0" smtClean="0"/>
              <a:t>, </a:t>
            </a:r>
            <a:r>
              <a:rPr lang="ru-RU" sz="5500" dirty="0" err="1" smtClean="0"/>
              <a:t>що</a:t>
            </a:r>
            <a:r>
              <a:rPr lang="ru-RU" sz="5500" dirty="0" smtClean="0"/>
              <a:t> </a:t>
            </a:r>
            <a:r>
              <a:rPr lang="ru-RU" sz="5500" dirty="0" err="1" smtClean="0"/>
              <a:t>відкрив</a:t>
            </a:r>
            <a:r>
              <a:rPr lang="ru-RU" sz="5500" dirty="0" smtClean="0"/>
              <a:t> </a:t>
            </a:r>
            <a:r>
              <a:rPr lang="ru-RU" sz="5500" dirty="0" err="1" smtClean="0"/>
              <a:t>новий</a:t>
            </a:r>
            <a:r>
              <a:rPr lang="ru-RU" sz="5500" dirty="0" smtClean="0"/>
              <a:t> </a:t>
            </a:r>
            <a:r>
              <a:rPr lang="ru-RU" sz="5500" dirty="0" err="1" smtClean="0"/>
              <a:t>збір</a:t>
            </a:r>
            <a:r>
              <a:rPr lang="ru-RU" sz="5500" dirty="0" smtClean="0"/>
              <a:t> на "</a:t>
            </a:r>
            <a:r>
              <a:rPr lang="ru-RU" sz="5500" dirty="0" err="1" smtClean="0"/>
              <a:t>ЛовцяШахедів</a:t>
            </a:r>
            <a:r>
              <a:rPr lang="ru-RU" sz="5500" dirty="0" smtClean="0"/>
              <a:t>". </a:t>
            </a:r>
            <a:r>
              <a:rPr lang="ru-RU" sz="5500" dirty="0" err="1" smtClean="0"/>
              <a:t>Блогер</a:t>
            </a:r>
            <a:r>
              <a:rPr lang="ru-RU" sz="5500" dirty="0" smtClean="0"/>
              <a:t> </a:t>
            </a:r>
            <a:r>
              <a:rPr lang="ru-RU" sz="5500" dirty="0" err="1" smtClean="0"/>
              <a:t>планує</a:t>
            </a:r>
            <a:r>
              <a:rPr lang="ru-RU" sz="5500" dirty="0" smtClean="0"/>
              <a:t> </a:t>
            </a:r>
            <a:r>
              <a:rPr lang="ru-RU" sz="5500" dirty="0" err="1" smtClean="0"/>
              <a:t>зібрати</a:t>
            </a:r>
            <a:r>
              <a:rPr lang="ru-RU" sz="5500" dirty="0" smtClean="0"/>
              <a:t> 100 </a:t>
            </a:r>
            <a:r>
              <a:rPr lang="ru-RU" sz="5500" dirty="0" err="1" smtClean="0"/>
              <a:t>млн</a:t>
            </a:r>
            <a:r>
              <a:rPr lang="ru-RU" sz="5500" dirty="0" smtClean="0"/>
              <a:t> </a:t>
            </a:r>
            <a:r>
              <a:rPr lang="ru-RU" sz="5500" dirty="0" err="1" smtClean="0"/>
              <a:t>гривень.Цього</a:t>
            </a:r>
            <a:r>
              <a:rPr lang="ru-RU" sz="5500" dirty="0" smtClean="0"/>
              <a:t> разу </a:t>
            </a:r>
            <a:r>
              <a:rPr lang="ru-RU" sz="5500" dirty="0" err="1" smtClean="0"/>
              <a:t>збір</a:t>
            </a:r>
            <a:r>
              <a:rPr lang="ru-RU" sz="5500" dirty="0" smtClean="0"/>
              <a:t> проходить разом </a:t>
            </a:r>
            <a:r>
              <a:rPr lang="ru-RU" sz="5500" dirty="0" err="1" smtClean="0"/>
              <a:t>з</a:t>
            </a:r>
            <a:r>
              <a:rPr lang="ru-RU" sz="5500" dirty="0" smtClean="0"/>
              <a:t> </a:t>
            </a:r>
            <a:r>
              <a:rPr lang="en-US" sz="5500" dirty="0" err="1" smtClean="0"/>
              <a:t>monobank</a:t>
            </a:r>
            <a:r>
              <a:rPr lang="en-US" sz="5500" dirty="0" smtClean="0"/>
              <a:t> </a:t>
            </a:r>
            <a:r>
              <a:rPr lang="ru-RU" sz="5500" dirty="0" smtClean="0"/>
              <a:t>та </a:t>
            </a:r>
            <a:r>
              <a:rPr lang="ru-RU" sz="5500" dirty="0" err="1" smtClean="0"/>
              <a:t>щеодним</a:t>
            </a:r>
            <a:r>
              <a:rPr lang="ru-RU" sz="5500" dirty="0" smtClean="0"/>
              <a:t> фондом </a:t>
            </a:r>
            <a:r>
              <a:rPr lang="en-US" sz="5500" dirty="0" smtClean="0"/>
              <a:t>UNITED24.</a:t>
            </a:r>
          </a:p>
          <a:p>
            <a:r>
              <a:rPr lang="ru-RU" sz="5500" dirty="0" err="1" smtClean="0"/>
              <a:t>Збір</a:t>
            </a:r>
            <a:r>
              <a:rPr lang="ru-RU" sz="5500" dirty="0" smtClean="0"/>
              <a:t> </a:t>
            </a:r>
            <a:r>
              <a:rPr lang="ru-RU" sz="5500" dirty="0" err="1" smtClean="0"/>
              <a:t>мав</a:t>
            </a:r>
            <a:r>
              <a:rPr lang="ru-RU" sz="5500" dirty="0" smtClean="0"/>
              <a:t> </a:t>
            </a:r>
            <a:r>
              <a:rPr lang="ru-RU" sz="5500" dirty="0" err="1" smtClean="0"/>
              <a:t>тривати</a:t>
            </a:r>
            <a:r>
              <a:rPr lang="ru-RU" sz="5500" dirty="0" smtClean="0"/>
              <a:t> </a:t>
            </a:r>
            <a:r>
              <a:rPr lang="ru-RU" sz="5500" dirty="0" err="1" smtClean="0"/>
              <a:t>лише</a:t>
            </a:r>
            <a:r>
              <a:rPr lang="ru-RU" sz="5500" dirty="0" smtClean="0"/>
              <a:t> до 23 </a:t>
            </a:r>
            <a:r>
              <a:rPr lang="ru-RU" sz="5500" dirty="0" err="1" smtClean="0"/>
              <a:t>години</a:t>
            </a:r>
            <a:r>
              <a:rPr lang="ru-RU" sz="5500" dirty="0" smtClean="0"/>
              <a:t> </a:t>
            </a:r>
            <a:r>
              <a:rPr lang="ru-RU" sz="5500" dirty="0" err="1" smtClean="0"/>
              <a:t>вечора</a:t>
            </a:r>
            <a:r>
              <a:rPr lang="ru-RU" sz="5500" dirty="0" smtClean="0"/>
              <a:t> 15жовтня 2022 року, </a:t>
            </a:r>
            <a:r>
              <a:rPr lang="ru-RU" sz="5500" dirty="0" err="1" smtClean="0"/>
              <a:t>але</a:t>
            </a:r>
            <a:r>
              <a:rPr lang="ru-RU" sz="5500" dirty="0" smtClean="0"/>
              <a:t> </a:t>
            </a:r>
            <a:r>
              <a:rPr lang="ru-RU" sz="5500" dirty="0" err="1" smtClean="0"/>
              <a:t>українцізмогли</a:t>
            </a:r>
            <a:r>
              <a:rPr lang="ru-RU" sz="5500" dirty="0" smtClean="0"/>
              <a:t> </a:t>
            </a:r>
            <a:r>
              <a:rPr lang="ru-RU" sz="5500" dirty="0" err="1" smtClean="0"/>
              <a:t>зібрати</a:t>
            </a:r>
            <a:r>
              <a:rPr lang="ru-RU" sz="5500" dirty="0" smtClean="0"/>
              <a:t> </a:t>
            </a:r>
            <a:r>
              <a:rPr lang="ru-RU" sz="5500" dirty="0" err="1" smtClean="0"/>
              <a:t>цікошти</a:t>
            </a:r>
            <a:r>
              <a:rPr lang="ru-RU" sz="5500" dirty="0" smtClean="0"/>
              <a:t> </a:t>
            </a:r>
            <a:r>
              <a:rPr lang="ru-RU" sz="5500" dirty="0" err="1" smtClean="0"/>
              <a:t>всього</a:t>
            </a:r>
            <a:r>
              <a:rPr lang="ru-RU" sz="5500" dirty="0" smtClean="0"/>
              <a:t> за </a:t>
            </a:r>
            <a:r>
              <a:rPr lang="ru-RU" sz="5500" dirty="0" err="1" smtClean="0"/>
              <a:t>вісім</a:t>
            </a:r>
            <a:r>
              <a:rPr lang="ru-RU" sz="5500" dirty="0" smtClean="0"/>
              <a:t> годин.</a:t>
            </a:r>
          </a:p>
          <a:p>
            <a:r>
              <a:rPr lang="ru-RU" sz="5500" dirty="0" smtClean="0"/>
              <a:t>На </a:t>
            </a:r>
            <a:r>
              <a:rPr lang="ru-RU" sz="5500" dirty="0" err="1" smtClean="0"/>
              <a:t>цікошти</a:t>
            </a:r>
            <a:r>
              <a:rPr lang="ru-RU" sz="5500" dirty="0" smtClean="0"/>
              <a:t> </a:t>
            </a:r>
            <a:r>
              <a:rPr lang="ru-RU" sz="5500" dirty="0" err="1" smtClean="0"/>
              <a:t>планують</a:t>
            </a:r>
            <a:r>
              <a:rPr lang="ru-RU" sz="5500" dirty="0" smtClean="0"/>
              <a:t> </a:t>
            </a:r>
            <a:r>
              <a:rPr lang="ru-RU" sz="5500" dirty="0" err="1" smtClean="0"/>
              <a:t>закупити</a:t>
            </a:r>
            <a:r>
              <a:rPr lang="ru-RU" sz="5500" dirty="0" smtClean="0"/>
              <a:t> </a:t>
            </a:r>
            <a:r>
              <a:rPr lang="ru-RU" sz="5500" dirty="0" err="1" smtClean="0"/>
              <a:t>двісистеми</a:t>
            </a:r>
            <a:r>
              <a:rPr lang="ru-RU" sz="5500" dirty="0" smtClean="0"/>
              <a:t> "</a:t>
            </a:r>
            <a:r>
              <a:rPr lang="ru-RU" sz="5500" dirty="0" err="1" smtClean="0"/>
              <a:t>ЛовецьШахедів</a:t>
            </a:r>
            <a:r>
              <a:rPr lang="ru-RU" sz="5500" dirty="0" smtClean="0"/>
              <a:t>".</a:t>
            </a:r>
            <a:endParaRPr lang="ru-RU" sz="55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9"/>
            <a:ext cx="252443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8981992" cy="5055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5865515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Милосердя</a:t>
            </a:r>
            <a:r>
              <a:rPr lang="ru-RU" b="1" dirty="0" smtClean="0"/>
              <a:t> </a:t>
            </a:r>
            <a:r>
              <a:rPr lang="ru-RU" dirty="0" smtClean="0"/>
              <a:t>–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безкорислива</a:t>
            </a:r>
            <a:r>
              <a:rPr lang="ru-RU" dirty="0" smtClean="0"/>
              <a:t> </a:t>
            </a:r>
            <a:r>
              <a:rPr lang="ru-RU" dirty="0" err="1" smtClean="0"/>
              <a:t>допомога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співчуття</a:t>
            </a:r>
            <a:r>
              <a:rPr lang="ru-RU" dirty="0" smtClean="0"/>
              <a:t> до </a:t>
            </a:r>
            <a:r>
              <a:rPr lang="ru-RU" dirty="0" err="1" smtClean="0"/>
              <a:t>ближнього</a:t>
            </a:r>
            <a:r>
              <a:rPr lang="ru-RU" dirty="0" smtClean="0"/>
              <a:t>, яку </a:t>
            </a:r>
            <a:r>
              <a:rPr lang="ru-RU" dirty="0" err="1" smtClean="0"/>
              <a:t>здійснює</a:t>
            </a:r>
            <a:r>
              <a:rPr lang="ru-RU" dirty="0" smtClean="0"/>
              <a:t> </a:t>
            </a:r>
            <a:r>
              <a:rPr lang="ru-RU" dirty="0" err="1" smtClean="0"/>
              <a:t>людина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щирого</a:t>
            </a:r>
            <a:r>
              <a:rPr lang="ru-RU" dirty="0" smtClean="0"/>
              <a:t> </a:t>
            </a:r>
            <a:r>
              <a:rPr lang="ru-RU" dirty="0" err="1" smtClean="0"/>
              <a:t>серця</a:t>
            </a:r>
            <a:r>
              <a:rPr lang="ru-RU" dirty="0" smtClean="0"/>
              <a:t>. А </a:t>
            </a:r>
            <a:r>
              <a:rPr lang="ru-RU" dirty="0" err="1" smtClean="0"/>
              <a:t>що</a:t>
            </a:r>
            <a:r>
              <a:rPr lang="ru-RU" dirty="0" smtClean="0"/>
              <a:t> ми </a:t>
            </a:r>
            <a:r>
              <a:rPr lang="ru-RU" dirty="0" err="1" smtClean="0"/>
              <a:t>називаємо</a:t>
            </a:r>
            <a:r>
              <a:rPr lang="ru-RU" dirty="0" smtClean="0"/>
              <a:t> добротою?</a:t>
            </a:r>
          </a:p>
          <a:p>
            <a:r>
              <a:rPr lang="ru-RU" b="1" dirty="0" smtClean="0"/>
              <a:t>Доброта</a:t>
            </a:r>
            <a:r>
              <a:rPr lang="ru-RU" dirty="0" smtClean="0"/>
              <a:t> –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чуйність</a:t>
            </a:r>
            <a:r>
              <a:rPr lang="ru-RU" dirty="0" smtClean="0"/>
              <a:t>, </a:t>
            </a:r>
            <a:r>
              <a:rPr lang="ru-RU" dirty="0" err="1" smtClean="0"/>
              <a:t>щиросердне</a:t>
            </a:r>
            <a:r>
              <a:rPr lang="ru-RU" dirty="0" smtClean="0"/>
              <a:t> </a:t>
            </a:r>
            <a:r>
              <a:rPr lang="ru-RU" dirty="0" err="1" smtClean="0"/>
              <a:t>ставлення</a:t>
            </a:r>
            <a:r>
              <a:rPr lang="ru-RU" dirty="0" smtClean="0"/>
              <a:t> до людей, </a:t>
            </a:r>
            <a:r>
              <a:rPr lang="ru-RU" dirty="0" err="1" smtClean="0"/>
              <a:t>прагнення</a:t>
            </a:r>
            <a:r>
              <a:rPr lang="ru-RU" dirty="0" smtClean="0"/>
              <a:t> </a:t>
            </a:r>
            <a:r>
              <a:rPr lang="ru-RU" dirty="0" err="1" smtClean="0"/>
              <a:t>зробити</a:t>
            </a:r>
            <a:r>
              <a:rPr lang="ru-RU" dirty="0" smtClean="0"/>
              <a:t> добро людям.</a:t>
            </a:r>
          </a:p>
          <a:p>
            <a:r>
              <a:rPr lang="ru-RU" b="1" dirty="0" err="1" smtClean="0"/>
              <a:t>Пропоную</a:t>
            </a:r>
            <a:r>
              <a:rPr lang="ru-RU" b="1" dirty="0" smtClean="0"/>
              <a:t> вам пройти тест на доброту.</a:t>
            </a:r>
            <a:endParaRPr lang="ru-RU" dirty="0" smtClean="0"/>
          </a:p>
          <a:p>
            <a:r>
              <a:rPr lang="ru-RU" dirty="0" smtClean="0"/>
              <a:t>Я </a:t>
            </a:r>
            <a:r>
              <a:rPr lang="ru-RU" dirty="0" err="1" smtClean="0"/>
              <a:t>зачитуватиму</a:t>
            </a:r>
            <a:r>
              <a:rPr lang="ru-RU" dirty="0" smtClean="0"/>
              <a:t> вам по </a:t>
            </a:r>
            <a:r>
              <a:rPr lang="ru-RU" dirty="0" err="1" smtClean="0"/>
              <a:t>черзі</a:t>
            </a:r>
            <a:r>
              <a:rPr lang="ru-RU" dirty="0" smtClean="0"/>
              <a:t> 12 </a:t>
            </a:r>
            <a:r>
              <a:rPr lang="ru-RU" dirty="0" err="1" smtClean="0"/>
              <a:t>тверджень</a:t>
            </a:r>
            <a:r>
              <a:rPr lang="ru-RU" dirty="0" smtClean="0"/>
              <a:t>. 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згодні</a:t>
            </a:r>
            <a:r>
              <a:rPr lang="ru-RU" dirty="0" smtClean="0"/>
              <a:t> – </a:t>
            </a:r>
            <a:r>
              <a:rPr lang="ru-RU" dirty="0" err="1" smtClean="0"/>
              <a:t>відповідаєте</a:t>
            </a:r>
            <a:r>
              <a:rPr lang="ru-RU" dirty="0" smtClean="0"/>
              <a:t> «так», </a:t>
            </a:r>
            <a:r>
              <a:rPr lang="ru-RU" dirty="0" err="1" smtClean="0"/>
              <a:t>якщо</a:t>
            </a:r>
            <a:r>
              <a:rPr lang="ru-RU" dirty="0" smtClean="0"/>
              <a:t> не </a:t>
            </a:r>
            <a:r>
              <a:rPr lang="ru-RU" dirty="0" err="1" smtClean="0"/>
              <a:t>згодні</a:t>
            </a:r>
            <a:r>
              <a:rPr lang="ru-RU" dirty="0" smtClean="0"/>
              <a:t> – «</a:t>
            </a:r>
            <a:r>
              <a:rPr lang="ru-RU" dirty="0" err="1" smtClean="0"/>
              <a:t>ні</a:t>
            </a:r>
            <a:r>
              <a:rPr lang="ru-RU" dirty="0" smtClean="0"/>
              <a:t>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тест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6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dirty="0" smtClean="0"/>
              <a:t>У тебе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гроші</a:t>
            </a:r>
            <a:r>
              <a:rPr lang="ru-RU" dirty="0" smtClean="0"/>
              <a:t>. </a:t>
            </a:r>
            <a:r>
              <a:rPr lang="ru-RU" dirty="0" err="1" smtClean="0"/>
              <a:t>Міг</a:t>
            </a:r>
            <a:r>
              <a:rPr lang="ru-RU" dirty="0" smtClean="0"/>
              <a:t> (могла) б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витратити</a:t>
            </a:r>
            <a:r>
              <a:rPr lang="ru-RU" dirty="0" smtClean="0"/>
              <a:t> все,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, на </a:t>
            </a:r>
            <a:r>
              <a:rPr lang="ru-RU" dirty="0" err="1" smtClean="0"/>
              <a:t>подарунки</a:t>
            </a:r>
            <a:r>
              <a:rPr lang="ru-RU" dirty="0" smtClean="0"/>
              <a:t> </a:t>
            </a:r>
            <a:r>
              <a:rPr lang="ru-RU" dirty="0" err="1" smtClean="0"/>
              <a:t>друзям</a:t>
            </a:r>
            <a:r>
              <a:rPr lang="ru-RU" dirty="0" smtClean="0"/>
              <a:t>?</a:t>
            </a:r>
          </a:p>
          <a:p>
            <a:pPr lvl="0">
              <a:buNone/>
            </a:pPr>
            <a:r>
              <a:rPr lang="ru-RU" dirty="0" smtClean="0"/>
              <a:t>2. Приятель </a:t>
            </a:r>
            <a:r>
              <a:rPr lang="ru-RU" dirty="0" err="1" smtClean="0"/>
              <a:t>розповідає</a:t>
            </a:r>
            <a:r>
              <a:rPr lang="ru-RU" dirty="0" smtClean="0"/>
              <a:t>  про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проблеми</a:t>
            </a:r>
            <a:r>
              <a:rPr lang="ru-RU" dirty="0" smtClean="0"/>
              <a:t>. Але </a:t>
            </a:r>
            <a:r>
              <a:rPr lang="ru-RU" dirty="0" err="1" smtClean="0"/>
              <a:t>це</a:t>
            </a:r>
            <a:r>
              <a:rPr lang="ru-RU" dirty="0" smtClean="0"/>
              <a:t> тебе мало </a:t>
            </a:r>
            <a:r>
              <a:rPr lang="ru-RU" dirty="0" err="1" smtClean="0"/>
              <a:t>хвилює</a:t>
            </a:r>
            <a:r>
              <a:rPr lang="ru-RU" dirty="0" smtClean="0"/>
              <a:t>.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даси</a:t>
            </a:r>
            <a:r>
              <a:rPr lang="ru-RU" dirty="0" smtClean="0"/>
              <a:t> </a:t>
            </a:r>
            <a:r>
              <a:rPr lang="ru-RU" dirty="0" err="1" smtClean="0"/>
              <a:t>йому</a:t>
            </a:r>
            <a:r>
              <a:rPr lang="ru-RU" dirty="0" smtClean="0"/>
              <a:t> </a:t>
            </a:r>
            <a:r>
              <a:rPr lang="ru-RU" dirty="0" err="1" smtClean="0"/>
              <a:t>зрозуміти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тебе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зовсім</a:t>
            </a:r>
            <a:r>
              <a:rPr lang="ru-RU" dirty="0" smtClean="0"/>
              <a:t> не обходить?</a:t>
            </a:r>
          </a:p>
          <a:p>
            <a:pPr lvl="0">
              <a:buNone/>
            </a:pPr>
            <a:r>
              <a:rPr lang="ru-RU" dirty="0" smtClean="0"/>
              <a:t>3. </a:t>
            </a:r>
            <a:r>
              <a:rPr lang="ru-RU" dirty="0" err="1" smtClean="0"/>
              <a:t>Твій</a:t>
            </a:r>
            <a:r>
              <a:rPr lang="ru-RU" dirty="0" smtClean="0"/>
              <a:t> </a:t>
            </a:r>
            <a:r>
              <a:rPr lang="ru-RU" dirty="0" smtClean="0"/>
              <a:t>партнер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шахів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якоїсь</a:t>
            </a:r>
            <a:r>
              <a:rPr lang="ru-RU" dirty="0" smtClean="0"/>
              <a:t> </a:t>
            </a:r>
            <a:r>
              <a:rPr lang="ru-RU" dirty="0" err="1" smtClean="0"/>
              <a:t>іншої</a:t>
            </a:r>
            <a:r>
              <a:rPr lang="ru-RU" dirty="0" smtClean="0"/>
              <a:t> </a:t>
            </a:r>
            <a:r>
              <a:rPr lang="ru-RU" dirty="0" err="1" smtClean="0"/>
              <a:t>гри</a:t>
            </a:r>
            <a:r>
              <a:rPr lang="ru-RU" dirty="0" smtClean="0"/>
              <a:t> </a:t>
            </a:r>
            <a:r>
              <a:rPr lang="ru-RU" dirty="0" err="1" smtClean="0"/>
              <a:t>грає</a:t>
            </a:r>
            <a:r>
              <a:rPr lang="ru-RU" dirty="0" smtClean="0"/>
              <a:t> погано.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будеш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йому</a:t>
            </a:r>
            <a:r>
              <a:rPr lang="ru-RU" dirty="0" smtClean="0"/>
              <a:t> </a:t>
            </a:r>
            <a:r>
              <a:rPr lang="ru-RU" dirty="0" err="1" smtClean="0"/>
              <a:t>піддаватися</a:t>
            </a:r>
            <a:r>
              <a:rPr lang="ru-RU" dirty="0" smtClean="0"/>
              <a:t>, </a:t>
            </a:r>
            <a:r>
              <a:rPr lang="ru-RU" dirty="0" err="1" smtClean="0"/>
              <a:t>щоб</a:t>
            </a:r>
            <a:r>
              <a:rPr lang="ru-RU" dirty="0" smtClean="0"/>
              <a:t> </a:t>
            </a:r>
            <a:r>
              <a:rPr lang="ru-RU" dirty="0" err="1" smtClean="0"/>
              <a:t>зробити</a:t>
            </a:r>
            <a:r>
              <a:rPr lang="ru-RU" dirty="0" smtClean="0"/>
              <a:t> </a:t>
            </a:r>
            <a:r>
              <a:rPr lang="ru-RU" dirty="0" err="1" smtClean="0"/>
              <a:t>приємно</a:t>
            </a:r>
            <a:r>
              <a:rPr lang="ru-RU" dirty="0" smtClean="0"/>
              <a:t>?</a:t>
            </a:r>
          </a:p>
          <a:p>
            <a:pPr lvl="0">
              <a:buNone/>
            </a:pPr>
            <a:r>
              <a:rPr lang="ru-RU" dirty="0" smtClean="0"/>
              <a:t>4.Чи </a:t>
            </a:r>
            <a:r>
              <a:rPr lang="ru-RU" dirty="0" smtClean="0"/>
              <a:t>часто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говориш</a:t>
            </a:r>
            <a:r>
              <a:rPr lang="ru-RU" dirty="0" smtClean="0"/>
              <a:t> людям </a:t>
            </a:r>
            <a:r>
              <a:rPr lang="ru-RU" dirty="0" err="1" smtClean="0"/>
              <a:t>гарні</a:t>
            </a:r>
            <a:r>
              <a:rPr lang="ru-RU" dirty="0" smtClean="0"/>
              <a:t> слова?</a:t>
            </a:r>
          </a:p>
          <a:p>
            <a:pPr lvl="0">
              <a:buNone/>
            </a:pPr>
            <a:r>
              <a:rPr lang="ru-RU" dirty="0" smtClean="0"/>
              <a:t>5.Чи </a:t>
            </a:r>
            <a:r>
              <a:rPr lang="ru-RU" dirty="0" err="1" smtClean="0"/>
              <a:t>любиш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злі</a:t>
            </a:r>
            <a:r>
              <a:rPr lang="ru-RU" dirty="0" smtClean="0"/>
              <a:t> </a:t>
            </a:r>
            <a:r>
              <a:rPr lang="ru-RU" dirty="0" err="1" smtClean="0"/>
              <a:t>жарти</a:t>
            </a:r>
            <a:r>
              <a:rPr lang="ru-RU" dirty="0" smtClean="0"/>
              <a:t>, </a:t>
            </a:r>
            <a:r>
              <a:rPr lang="ru-RU" dirty="0" err="1" smtClean="0"/>
              <a:t>розіграші</a:t>
            </a:r>
            <a:r>
              <a:rPr lang="ru-RU" dirty="0" smtClean="0"/>
              <a:t>?</a:t>
            </a:r>
          </a:p>
          <a:p>
            <a:pPr lvl="0">
              <a:buNone/>
            </a:pPr>
            <a:r>
              <a:rPr lang="ru-RU" dirty="0" smtClean="0"/>
              <a:t>6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довго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пам’ятаєш</a:t>
            </a:r>
            <a:r>
              <a:rPr lang="ru-RU" dirty="0" smtClean="0"/>
              <a:t> </a:t>
            </a:r>
            <a:r>
              <a:rPr lang="ru-RU" dirty="0" err="1" smtClean="0"/>
              <a:t>нанесені</a:t>
            </a:r>
            <a:r>
              <a:rPr lang="ru-RU" dirty="0" smtClean="0"/>
              <a:t> </a:t>
            </a:r>
            <a:r>
              <a:rPr lang="ru-RU" dirty="0" err="1" smtClean="0"/>
              <a:t>тобі</a:t>
            </a:r>
            <a:r>
              <a:rPr lang="ru-RU" dirty="0" smtClean="0"/>
              <a:t> </a:t>
            </a:r>
            <a:r>
              <a:rPr lang="ru-RU" dirty="0" err="1" smtClean="0"/>
              <a:t>образи</a:t>
            </a:r>
            <a:r>
              <a:rPr lang="ru-RU" dirty="0" smtClean="0"/>
              <a:t>?</a:t>
            </a:r>
          </a:p>
          <a:p>
            <a:pPr lvl="0">
              <a:buNone/>
            </a:pPr>
            <a:r>
              <a:rPr lang="ru-RU" dirty="0" smtClean="0"/>
              <a:t>7. </a:t>
            </a:r>
            <a:r>
              <a:rPr lang="ru-RU" dirty="0" err="1" smtClean="0"/>
              <a:t>Зможеш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терпляче</a:t>
            </a:r>
            <a:r>
              <a:rPr lang="ru-RU" dirty="0" smtClean="0"/>
              <a:t> </a:t>
            </a:r>
            <a:r>
              <a:rPr lang="ru-RU" dirty="0" err="1" smtClean="0"/>
              <a:t>вислухати</a:t>
            </a:r>
            <a:r>
              <a:rPr lang="ru-RU" dirty="0" smtClean="0"/>
              <a:t> те, </a:t>
            </a:r>
            <a:r>
              <a:rPr lang="ru-RU" dirty="0" err="1" smtClean="0"/>
              <a:t>що</a:t>
            </a:r>
            <a:r>
              <a:rPr lang="ru-RU" dirty="0" smtClean="0"/>
              <a:t> тебе абсолютно не </a:t>
            </a:r>
            <a:r>
              <a:rPr lang="ru-RU" dirty="0" err="1" smtClean="0"/>
              <a:t>цікавить</a:t>
            </a:r>
            <a:r>
              <a:rPr lang="ru-RU" dirty="0" smtClean="0"/>
              <a:t>?</a:t>
            </a:r>
          </a:p>
          <a:p>
            <a:pPr lvl="0">
              <a:buNone/>
            </a:pPr>
            <a:r>
              <a:rPr lang="ru-RU" dirty="0" smtClean="0"/>
              <a:t>8.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вмієш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на </a:t>
            </a:r>
            <a:r>
              <a:rPr lang="ru-RU" dirty="0" err="1" smtClean="0"/>
              <a:t>практиці</a:t>
            </a:r>
            <a:r>
              <a:rPr lang="ru-RU" dirty="0" smtClean="0"/>
              <a:t> </a:t>
            </a:r>
            <a:r>
              <a:rPr lang="ru-RU" dirty="0" err="1" smtClean="0"/>
              <a:t>застосовувати</a:t>
            </a:r>
            <a:r>
              <a:rPr lang="ru-RU" dirty="0" smtClean="0"/>
              <a:t>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здібності</a:t>
            </a:r>
            <a:r>
              <a:rPr lang="ru-RU" dirty="0" smtClean="0"/>
              <a:t>?</a:t>
            </a:r>
          </a:p>
          <a:p>
            <a:pPr lvl="0">
              <a:buNone/>
            </a:pPr>
            <a:r>
              <a:rPr lang="ru-RU" dirty="0" smtClean="0"/>
              <a:t>9.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залишаєш</a:t>
            </a:r>
            <a:r>
              <a:rPr lang="ru-RU" dirty="0" smtClean="0"/>
              <a:t> </a:t>
            </a:r>
            <a:r>
              <a:rPr lang="ru-RU" dirty="0" err="1" smtClean="0"/>
              <a:t>гру</a:t>
            </a:r>
            <a:r>
              <a:rPr lang="ru-RU" dirty="0" smtClean="0"/>
              <a:t>, коли </a:t>
            </a:r>
            <a:r>
              <a:rPr lang="ru-RU" dirty="0" err="1" smtClean="0"/>
              <a:t>починаєш</a:t>
            </a:r>
            <a:r>
              <a:rPr lang="ru-RU" dirty="0" smtClean="0"/>
              <a:t> </a:t>
            </a:r>
            <a:r>
              <a:rPr lang="ru-RU" dirty="0" err="1" smtClean="0"/>
              <a:t>програвати</a:t>
            </a:r>
            <a:r>
              <a:rPr lang="ru-RU" dirty="0" smtClean="0"/>
              <a:t>?</a:t>
            </a:r>
          </a:p>
          <a:p>
            <a:pPr lvl="0">
              <a:buNone/>
            </a:pPr>
            <a:r>
              <a:rPr lang="ru-RU" dirty="0" smtClean="0"/>
              <a:t>10.Якщо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впевнений</a:t>
            </a:r>
            <a:r>
              <a:rPr lang="ru-RU" dirty="0" smtClean="0"/>
              <a:t> (а),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правий</a:t>
            </a:r>
            <a:r>
              <a:rPr lang="ru-RU" dirty="0" smtClean="0"/>
              <a:t> (</a:t>
            </a:r>
            <a:r>
              <a:rPr lang="ru-RU" dirty="0" err="1" smtClean="0"/>
              <a:t>а</a:t>
            </a:r>
            <a:r>
              <a:rPr lang="ru-RU" dirty="0" smtClean="0"/>
              <a:t>),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слухаєш</a:t>
            </a:r>
            <a:r>
              <a:rPr lang="ru-RU" dirty="0" smtClean="0"/>
              <a:t> </a:t>
            </a:r>
            <a:r>
              <a:rPr lang="ru-RU" dirty="0" err="1" smtClean="0"/>
              <a:t>заперечення</a:t>
            </a:r>
            <a:r>
              <a:rPr lang="ru-RU" dirty="0" smtClean="0"/>
              <a:t> </a:t>
            </a:r>
            <a:r>
              <a:rPr lang="ru-RU" dirty="0" err="1" smtClean="0"/>
              <a:t>співрозмовників</a:t>
            </a:r>
            <a:r>
              <a:rPr lang="ru-RU" dirty="0" smtClean="0"/>
              <a:t>?</a:t>
            </a:r>
          </a:p>
          <a:p>
            <a:pPr lvl="0">
              <a:buNone/>
            </a:pPr>
            <a:r>
              <a:rPr lang="ru-RU" dirty="0" smtClean="0"/>
              <a:t>11.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smtClean="0"/>
              <a:t>охоче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виконуєш</a:t>
            </a:r>
            <a:r>
              <a:rPr lang="ru-RU" dirty="0" smtClean="0"/>
              <a:t> </a:t>
            </a:r>
            <a:r>
              <a:rPr lang="ru-RU" dirty="0" err="1" smtClean="0"/>
              <a:t>прохання</a:t>
            </a:r>
            <a:r>
              <a:rPr lang="ru-RU" dirty="0" smtClean="0"/>
              <a:t>?</a:t>
            </a:r>
          </a:p>
          <a:p>
            <a:pPr lvl="0">
              <a:buNone/>
            </a:pPr>
            <a:r>
              <a:rPr lang="ru-RU" dirty="0" smtClean="0"/>
              <a:t>12.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насміхаєшся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 над </a:t>
            </a:r>
            <a:r>
              <a:rPr lang="ru-RU" dirty="0" err="1" smtClean="0"/>
              <a:t>ким-небудь</a:t>
            </a:r>
            <a:r>
              <a:rPr lang="ru-RU" dirty="0" smtClean="0"/>
              <a:t>, </a:t>
            </a:r>
            <a:r>
              <a:rPr lang="ru-RU" dirty="0" err="1" smtClean="0"/>
              <a:t>щоб</a:t>
            </a:r>
            <a:r>
              <a:rPr lang="ru-RU" dirty="0" smtClean="0"/>
              <a:t> </a:t>
            </a:r>
            <a:r>
              <a:rPr lang="ru-RU" dirty="0" err="1" smtClean="0"/>
              <a:t>розвеселити</a:t>
            </a:r>
            <a:r>
              <a:rPr lang="ru-RU" dirty="0" smtClean="0"/>
              <a:t> </a:t>
            </a:r>
            <a:r>
              <a:rPr lang="ru-RU" dirty="0" err="1" smtClean="0"/>
              <a:t>компанію</a:t>
            </a:r>
            <a:r>
              <a:rPr lang="ru-RU" dirty="0" smtClean="0"/>
              <a:t>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naurok.com.ua/uploads/files/494580/284772/312618_html/images/284772%201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8640"/>
            <a:ext cx="8136903" cy="6408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рівень</a:t>
            </a:r>
            <a:r>
              <a:rPr lang="ru-RU" dirty="0" smtClean="0"/>
              <a:t> </a:t>
            </a:r>
            <a:r>
              <a:rPr lang="ru-RU" dirty="0" err="1" smtClean="0"/>
              <a:t>доброти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err="1" smtClean="0"/>
              <a:t>Отже</a:t>
            </a:r>
            <a:r>
              <a:rPr lang="ru-RU" dirty="0" smtClean="0"/>
              <a:t>, </a:t>
            </a:r>
            <a:r>
              <a:rPr lang="ru-RU" dirty="0" err="1" smtClean="0"/>
              <a:t>який</a:t>
            </a:r>
            <a:r>
              <a:rPr lang="ru-RU" dirty="0" smtClean="0"/>
              <a:t> </a:t>
            </a:r>
            <a:r>
              <a:rPr lang="ru-RU" dirty="0" err="1" smtClean="0"/>
              <a:t>рівень</a:t>
            </a:r>
            <a:r>
              <a:rPr lang="ru-RU" dirty="0" smtClean="0"/>
              <a:t> </a:t>
            </a:r>
            <a:r>
              <a:rPr lang="ru-RU" dirty="0" err="1" smtClean="0"/>
              <a:t>доброти</a:t>
            </a:r>
            <a:r>
              <a:rPr lang="ru-RU" dirty="0" smtClean="0"/>
              <a:t> у кожного </a:t>
            </a:r>
            <a:r>
              <a:rPr lang="ru-RU" dirty="0" err="1" smtClean="0"/>
              <a:t>з</a:t>
            </a:r>
            <a:r>
              <a:rPr lang="ru-RU" dirty="0" smtClean="0"/>
              <a:t> вас – зараз </a:t>
            </a:r>
            <a:r>
              <a:rPr lang="ru-RU" dirty="0" err="1" smtClean="0"/>
              <a:t>з’ясуєте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Підрахуйте</a:t>
            </a:r>
            <a:r>
              <a:rPr lang="ru-RU" dirty="0" smtClean="0"/>
              <a:t> </a:t>
            </a:r>
            <a:r>
              <a:rPr lang="ru-RU" dirty="0" err="1" smtClean="0"/>
              <a:t>кількість</a:t>
            </a:r>
            <a:r>
              <a:rPr lang="ru-RU" dirty="0" smtClean="0"/>
              <a:t> </a:t>
            </a:r>
            <a:r>
              <a:rPr lang="ru-RU" dirty="0" err="1" smtClean="0"/>
              <a:t>балів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Якщо</a:t>
            </a:r>
            <a:r>
              <a:rPr lang="ru-RU" dirty="0" smtClean="0"/>
              <a:t> у вас 8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більше</a:t>
            </a:r>
            <a:r>
              <a:rPr lang="ru-RU" dirty="0" smtClean="0"/>
              <a:t> </a:t>
            </a:r>
            <a:r>
              <a:rPr lang="ru-RU" dirty="0" err="1" smtClean="0"/>
              <a:t>балів</a:t>
            </a:r>
            <a:r>
              <a:rPr lang="ru-RU" dirty="0" smtClean="0"/>
              <a:t> –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люб’язний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доброзичливий</a:t>
            </a:r>
            <a:r>
              <a:rPr lang="ru-RU" dirty="0" smtClean="0"/>
              <a:t>. </a:t>
            </a:r>
            <a:r>
              <a:rPr lang="ru-RU" dirty="0" err="1" smtClean="0"/>
              <a:t>Вмієте</a:t>
            </a:r>
            <a:r>
              <a:rPr lang="ru-RU" dirty="0" smtClean="0"/>
              <a:t> </a:t>
            </a:r>
            <a:r>
              <a:rPr lang="ru-RU" dirty="0" err="1" smtClean="0"/>
              <a:t>спілкуватися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людьми. </a:t>
            </a:r>
            <a:r>
              <a:rPr lang="ru-RU" dirty="0" err="1" smtClean="0"/>
              <a:t>Тільки</a:t>
            </a:r>
            <a:r>
              <a:rPr lang="ru-RU" dirty="0" smtClean="0"/>
              <a:t> </a:t>
            </a:r>
            <a:r>
              <a:rPr lang="ru-RU" dirty="0" err="1" smtClean="0"/>
              <a:t>одне</a:t>
            </a:r>
            <a:r>
              <a:rPr lang="ru-RU" dirty="0" smtClean="0"/>
              <a:t> </a:t>
            </a:r>
            <a:r>
              <a:rPr lang="ru-RU" dirty="0" err="1" smtClean="0"/>
              <a:t>побажання</a:t>
            </a:r>
            <a:r>
              <a:rPr lang="ru-RU" dirty="0" smtClean="0"/>
              <a:t> – бути </a:t>
            </a:r>
            <a:r>
              <a:rPr lang="ru-RU" dirty="0" err="1" smtClean="0"/>
              <a:t>щирим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4 – 8 </a:t>
            </a:r>
            <a:r>
              <a:rPr lang="ru-RU" dirty="0" err="1" smtClean="0"/>
              <a:t>балів</a:t>
            </a:r>
            <a:r>
              <a:rPr lang="ru-RU" dirty="0" smtClean="0"/>
              <a:t>: ваша доброта </a:t>
            </a:r>
            <a:r>
              <a:rPr lang="ru-RU" dirty="0" err="1" smtClean="0"/>
              <a:t>має</a:t>
            </a:r>
            <a:r>
              <a:rPr lang="ru-RU" dirty="0" smtClean="0"/>
              <a:t> </a:t>
            </a:r>
            <a:r>
              <a:rPr lang="ru-RU" dirty="0" err="1" smtClean="0"/>
              <a:t>вибірковий</a:t>
            </a:r>
            <a:r>
              <a:rPr lang="ru-RU" dirty="0" smtClean="0"/>
              <a:t> характер; </a:t>
            </a:r>
            <a:r>
              <a:rPr lang="ru-RU" dirty="0" err="1" smtClean="0"/>
              <a:t>ви</a:t>
            </a:r>
            <a:r>
              <a:rPr lang="ru-RU" dirty="0" smtClean="0"/>
              <a:t> можете бути </a:t>
            </a:r>
            <a:r>
              <a:rPr lang="ru-RU" dirty="0" err="1" smtClean="0"/>
              <a:t>добрим</a:t>
            </a:r>
            <a:r>
              <a:rPr lang="ru-RU" dirty="0" smtClean="0"/>
              <a:t> до одних людей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черствим</a:t>
            </a:r>
            <a:r>
              <a:rPr lang="ru-RU" dirty="0" smtClean="0"/>
              <a:t> – </a:t>
            </a:r>
            <a:r>
              <a:rPr lang="ru-RU" dirty="0" err="1" smtClean="0"/>
              <a:t>стосовно</a:t>
            </a:r>
            <a:r>
              <a:rPr lang="ru-RU" dirty="0" smtClean="0"/>
              <a:t> </a:t>
            </a:r>
            <a:r>
              <a:rPr lang="ru-RU" dirty="0" err="1" smtClean="0"/>
              <a:t>інших</a:t>
            </a:r>
            <a:r>
              <a:rPr lang="ru-RU" dirty="0" smtClean="0"/>
              <a:t>.</a:t>
            </a:r>
          </a:p>
          <a:p>
            <a:r>
              <a:rPr lang="ru-RU" dirty="0" smtClean="0"/>
              <a:t>0 – 4 </a:t>
            </a:r>
            <a:r>
              <a:rPr lang="ru-RU" dirty="0" err="1" smtClean="0"/>
              <a:t>бали</a:t>
            </a:r>
            <a:r>
              <a:rPr lang="ru-RU" dirty="0" smtClean="0"/>
              <a:t>: </a:t>
            </a:r>
            <a:r>
              <a:rPr lang="ru-RU" dirty="0" err="1" smtClean="0"/>
              <a:t>спілкування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вами </a:t>
            </a:r>
            <a:r>
              <a:rPr lang="ru-RU" dirty="0" err="1" smtClean="0"/>
              <a:t>буває</a:t>
            </a:r>
            <a:r>
              <a:rPr lang="ru-RU" dirty="0" smtClean="0"/>
              <a:t> нелегким, вам не </a:t>
            </a:r>
            <a:r>
              <a:rPr lang="ru-RU" dirty="0" err="1" smtClean="0"/>
              <a:t>вистачає</a:t>
            </a:r>
            <a:r>
              <a:rPr lang="ru-RU" dirty="0" smtClean="0"/>
              <a:t> </a:t>
            </a:r>
            <a:r>
              <a:rPr lang="ru-RU" dirty="0" err="1" smtClean="0"/>
              <a:t>доброзичливості</a:t>
            </a:r>
            <a:r>
              <a:rPr lang="ru-RU" dirty="0" smtClean="0"/>
              <a:t> до людей, </a:t>
            </a:r>
            <a:r>
              <a:rPr lang="ru-RU" dirty="0" err="1" smtClean="0"/>
              <a:t>відкритості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8892481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188640"/>
            <a:ext cx="8568953" cy="6426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8892481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242646"/>
            <a:ext cx="8568953" cy="6426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889248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188640"/>
            <a:ext cx="8640961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530" y="260648"/>
            <a:ext cx="8544950" cy="640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8508438" cy="638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188640"/>
            <a:ext cx="8640961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345" y="188640"/>
            <a:ext cx="9090735" cy="5116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8892481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4704"/>
            <a:ext cx="8278638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ВОЛОНТЕРИ - СУМЛІННЯ ТА СЕРЦЕ УКРАЇНИ!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096" y="-76269"/>
            <a:ext cx="9170096" cy="5161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781</Words>
  <Application>Microsoft Office PowerPoint</Application>
  <PresentationFormat>Экран (4:3)</PresentationFormat>
  <Paragraphs>92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тест</vt:lpstr>
      <vt:lpstr>Слайд 18</vt:lpstr>
      <vt:lpstr>рівень доброти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           ВОЛОНТЕРИ - СУМЛІННЯ ТА СЕРЦЕ УКРАЇНИ!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PC20201</dc:creator>
  <cp:lastModifiedBy>PC20201</cp:lastModifiedBy>
  <cp:revision>21</cp:revision>
  <dcterms:created xsi:type="dcterms:W3CDTF">2023-12-01T20:11:01Z</dcterms:created>
  <dcterms:modified xsi:type="dcterms:W3CDTF">2023-12-05T20:53:42Z</dcterms:modified>
</cp:coreProperties>
</file>