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0" r:id="rId4"/>
    <p:sldId id="259" r:id="rId5"/>
    <p:sldId id="261" r:id="rId6"/>
    <p:sldId id="265" r:id="rId7"/>
    <p:sldId id="264" r:id="rId8"/>
    <p:sldId id="267" r:id="rId9"/>
    <p:sldId id="268" r:id="rId10"/>
    <p:sldId id="269" r:id="rId11"/>
    <p:sldId id="270" r:id="rId12"/>
    <p:sldId id="266" r:id="rId13"/>
    <p:sldId id="271" r:id="rId14"/>
    <p:sldId id="258" r:id="rId15"/>
    <p:sldId id="272" r:id="rId16"/>
    <p:sldId id="274" r:id="rId17"/>
    <p:sldId id="289" r:id="rId18"/>
    <p:sldId id="291" r:id="rId19"/>
    <p:sldId id="275" r:id="rId20"/>
    <p:sldId id="273" r:id="rId21"/>
    <p:sldId id="280" r:id="rId22"/>
    <p:sldId id="290" r:id="rId23"/>
    <p:sldId id="281" r:id="rId24"/>
    <p:sldId id="278" r:id="rId25"/>
    <p:sldId id="277" r:id="rId26"/>
    <p:sldId id="283" r:id="rId27"/>
    <p:sldId id="284" r:id="rId28"/>
    <p:sldId id="282" r:id="rId29"/>
    <p:sldId id="285" r:id="rId30"/>
    <p:sldId id="288" r:id="rId31"/>
    <p:sldId id="287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0E43"/>
    <a:srgbClr val="EB25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434" autoAdjust="0"/>
  </p:normalViewPr>
  <p:slideViewPr>
    <p:cSldViewPr>
      <p:cViewPr varScale="1">
        <p:scale>
          <a:sx n="86" d="100"/>
          <a:sy n="86" d="100"/>
        </p:scale>
        <p:origin x="1354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010563"/>
      </p:ext>
    </p:extLst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978443"/>
      </p:ext>
    </p:extLst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92147"/>
      </p:ext>
    </p:extLst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27/11/2023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337410"/>
      </p:ext>
    </p:extLst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27/11/2023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117324"/>
      </p:ext>
    </p:extLst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27/11/2023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288582"/>
      </p:ext>
    </p:extLst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27/11/2023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524564"/>
      </p:ext>
    </p:extLst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27/11/2023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805071"/>
      </p:ext>
    </p:extLst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27/11/2023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973830"/>
      </p:ext>
    </p:extLst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7207"/>
      </p:ext>
    </p:extLst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019747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-1"/>
            <a:ext cx="9144000" cy="6858001"/>
          </a:xfrm>
          <a:prstGeom prst="rect">
            <a:avLst/>
          </a:prstGeom>
          <a:gradFill flip="none" rotWithShape="1">
            <a:gsLst>
              <a:gs pos="7900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331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188967-1E6E-4C30-9519-42C1FF020400}" type="datetimeFigureOut">
              <a:rPr lang="en-GB" smtClean="0"/>
              <a:pPr/>
              <a:t>27/11/2023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5CB38-A3BF-41B1-94C4-CF3DBE8C4303}" type="slidenum">
              <a:rPr lang="en-GB" smtClean="0"/>
              <a:pPr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56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13476" r="13281"/>
          <a:stretch>
            <a:fillRect/>
          </a:stretch>
        </p:blipFill>
        <p:spPr bwMode="auto">
          <a:xfrm>
            <a:off x="0" y="-164543"/>
            <a:ext cx="9144000" cy="7022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3714752"/>
            <a:ext cx="9143999" cy="1470025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5400" b="1" i="1" dirty="0">
                <a:solidFill>
                  <a:srgbClr val="D80E43"/>
                </a:solidFill>
              </a:rPr>
              <a:t>Шануй батька й неньку, </a:t>
            </a:r>
            <a:br>
              <a:rPr lang="uk-UA" sz="5400" b="1" i="1" dirty="0">
                <a:solidFill>
                  <a:srgbClr val="D80E43"/>
                </a:solidFill>
              </a:rPr>
            </a:br>
            <a:r>
              <a:rPr lang="uk-UA" sz="5400" b="1" i="1" dirty="0">
                <a:solidFill>
                  <a:srgbClr val="D80E43"/>
                </a:solidFill>
              </a:rPr>
              <a:t>буде тобі скрізь гладенько</a:t>
            </a:r>
            <a:endParaRPr lang="en-GB" sz="5400" b="1" i="1" spc="50" dirty="0">
              <a:ln w="11430"/>
              <a:solidFill>
                <a:srgbClr val="D80E4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5400" y="2428868"/>
            <a:ext cx="4038600" cy="533400"/>
          </a:xfrm>
        </p:spPr>
        <p:txBody>
          <a:bodyPr>
            <a:normAutofit lnSpcReduction="1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народне прислів’я</a:t>
            </a:r>
            <a:endParaRPr lang="en-GB" b="1" spc="5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Picture 1" descr="C:\Users\Олександра Петрівна\Desktop\rushnyky-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890728">
            <a:off x="4314125" y="-2531528"/>
            <a:ext cx="5117063" cy="56795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2632314"/>
      </p:ext>
    </p:extLst>
  </p:cSld>
  <p:clrMapOvr>
    <a:masterClrMapping/>
  </p:clrMapOvr>
  <p:transition spd="slow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 l="13476" r="13281"/>
          <a:stretch>
            <a:fillRect/>
          </a:stretch>
        </p:blipFill>
        <p:spPr bwMode="auto">
          <a:xfrm flipH="1">
            <a:off x="0" y="-1"/>
            <a:ext cx="9144000" cy="7022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Пройти випробування. Як створити і зберегти щасливу сім'ю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42974" y="2986084"/>
            <a:ext cx="7786742" cy="467204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14282" y="1214422"/>
            <a:ext cx="9644098" cy="10331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«Без </a:t>
            </a:r>
            <a:r>
              <a:rPr kumimoji="0" lang="ru-RU" sz="6000" b="1" i="1" u="none" strike="noStrike" kern="1200" cap="none" spc="0" normalizeH="0" baseline="0" noProof="0" dirty="0" err="1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сім’ї</a:t>
            </a:r>
            <a:r>
              <a:rPr kumimoji="0" lang="ru-RU" sz="60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lang="en-US" sz="6000" b="1" i="1" dirty="0">
              <a:ln>
                <a:solidFill>
                  <a:schemeClr val="tx1"/>
                </a:solidFill>
              </a:ln>
              <a:solidFill>
                <a:srgbClr val="EB2559"/>
              </a:solidFill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1" u="none" strike="noStrike" kern="1200" cap="none" spc="0" normalizeH="0" baseline="0" noProof="0" dirty="0" err="1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немає</a:t>
            </a:r>
            <a:r>
              <a:rPr kumimoji="0" lang="ru-RU" sz="60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6000" b="1" i="1" u="none" strike="noStrike" kern="1200" cap="none" spc="0" normalizeH="0" baseline="0" noProof="0" dirty="0" err="1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щастя</a:t>
            </a:r>
            <a:r>
              <a:rPr kumimoji="0" lang="ru-RU" sz="60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en-US" sz="6000" b="1" i="1" u="none" strike="noStrike" kern="1200" cap="none" spc="0" normalizeH="0" baseline="0" noProof="0" dirty="0">
              <a:ln>
                <a:solidFill>
                  <a:schemeClr val="tx1"/>
                </a:solidFill>
              </a:ln>
              <a:solidFill>
                <a:srgbClr val="EB255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на </a:t>
            </a:r>
            <a:r>
              <a:rPr kumimoji="0" lang="ru-RU" sz="6000" b="1" i="1" u="none" strike="noStrike" kern="1200" cap="none" spc="0" normalizeH="0" baseline="0" noProof="0" dirty="0" err="1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землі</a:t>
            </a:r>
            <a:r>
              <a:rPr kumimoji="0" lang="ru-RU" sz="60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»</a:t>
            </a:r>
            <a:endParaRPr kumimoji="0" lang="en-GB" sz="6000" b="1" i="0" u="none" strike="noStrike" kern="1200" cap="none" spc="0" normalizeH="0" baseline="0" noProof="0" dirty="0">
              <a:ln>
                <a:solidFill>
                  <a:schemeClr val="tx1"/>
                </a:solidFill>
              </a:ln>
              <a:solidFill>
                <a:srgbClr val="EB2559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321951" y="0"/>
            <a:ext cx="9644098" cy="10331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uk-UA" sz="2800" b="1" i="1" dirty="0"/>
              <a:t>Пісня </a:t>
            </a:r>
            <a:r>
              <a:rPr lang="uk-UA" sz="2800" b="1" i="1" dirty="0" err="1"/>
              <a:t>“Зеленеє</a:t>
            </a:r>
            <a:r>
              <a:rPr lang="uk-UA" sz="2800" b="1" i="1" dirty="0"/>
              <a:t> жито, </a:t>
            </a:r>
            <a:r>
              <a:rPr lang="uk-UA" sz="2800" b="1" i="1" dirty="0" err="1"/>
              <a:t>зелене”</a:t>
            </a:r>
            <a:endParaRPr lang="ru-RU" sz="2800" b="1" i="1" dirty="0"/>
          </a:p>
        </p:txBody>
      </p:sp>
      <p:pic>
        <p:nvPicPr>
          <p:cNvPr id="16388" name="Picture 4" descr="Історія пісні «Зеленеє жито, зелене…»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036093">
            <a:off x="-1250359" y="1678606"/>
            <a:ext cx="6836877" cy="683687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TextBox 6"/>
          <p:cNvSpPr txBox="1"/>
          <p:nvPr/>
        </p:nvSpPr>
        <p:spPr>
          <a:xfrm>
            <a:off x="4572000" y="857232"/>
            <a:ext cx="4357718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err="1"/>
              <a:t>Зеленеє</a:t>
            </a:r>
            <a:r>
              <a:rPr lang="ru-RU" sz="2000" b="1" i="1" dirty="0"/>
              <a:t> жито, </a:t>
            </a:r>
            <a:r>
              <a:rPr lang="ru-RU" sz="2000" b="1" i="1" dirty="0" err="1"/>
              <a:t>зелене</a:t>
            </a:r>
            <a:r>
              <a:rPr lang="ru-RU" sz="2000" b="1" i="1" dirty="0"/>
              <a:t>, </a:t>
            </a:r>
          </a:p>
          <a:p>
            <a:r>
              <a:rPr lang="ru-RU" sz="2000" b="1" i="1" dirty="0" err="1"/>
              <a:t>Хорошії</a:t>
            </a:r>
            <a:r>
              <a:rPr lang="ru-RU" sz="2000" b="1" i="1" dirty="0"/>
              <a:t> </a:t>
            </a:r>
            <a:r>
              <a:rPr lang="ru-RU" sz="2000" b="1" i="1" dirty="0" err="1"/>
              <a:t>гості</a:t>
            </a:r>
            <a:r>
              <a:rPr lang="ru-RU" sz="2000" b="1" i="1" dirty="0"/>
              <a:t> у мене. </a:t>
            </a:r>
          </a:p>
          <a:p>
            <a:r>
              <a:rPr lang="ru-RU" sz="2000" b="1" i="1" dirty="0" err="1">
                <a:solidFill>
                  <a:srgbClr val="D80E43"/>
                </a:solidFill>
              </a:rPr>
              <a:t>Зеленеє</a:t>
            </a:r>
            <a:r>
              <a:rPr lang="ru-RU" sz="2000" b="1" i="1" dirty="0">
                <a:solidFill>
                  <a:srgbClr val="D80E43"/>
                </a:solidFill>
              </a:rPr>
              <a:t> жито </a:t>
            </a:r>
            <a:r>
              <a:rPr lang="ru-RU" sz="2000" b="1" i="1" dirty="0" err="1">
                <a:solidFill>
                  <a:srgbClr val="D80E43"/>
                </a:solidFill>
              </a:rPr>
              <a:t>женці</a:t>
            </a:r>
            <a:r>
              <a:rPr lang="ru-RU" sz="2000" b="1" i="1" dirty="0">
                <a:solidFill>
                  <a:srgbClr val="D80E43"/>
                </a:solidFill>
              </a:rPr>
              <a:t> </a:t>
            </a:r>
            <a:r>
              <a:rPr lang="ru-RU" sz="2000" b="1" i="1" dirty="0" err="1">
                <a:solidFill>
                  <a:srgbClr val="D80E43"/>
                </a:solidFill>
              </a:rPr>
              <a:t>жнуть</a:t>
            </a:r>
            <a:r>
              <a:rPr lang="ru-RU" sz="2000" b="1" i="1" dirty="0">
                <a:solidFill>
                  <a:srgbClr val="D80E43"/>
                </a:solidFill>
              </a:rPr>
              <a:t>, </a:t>
            </a:r>
          </a:p>
          <a:p>
            <a:r>
              <a:rPr lang="ru-RU" sz="2000" b="1" i="1" dirty="0" err="1">
                <a:solidFill>
                  <a:srgbClr val="D80E43"/>
                </a:solidFill>
              </a:rPr>
              <a:t>Хорошії</a:t>
            </a:r>
            <a:r>
              <a:rPr lang="ru-RU" sz="2000" b="1" i="1" dirty="0">
                <a:solidFill>
                  <a:srgbClr val="D80E43"/>
                </a:solidFill>
              </a:rPr>
              <a:t> </a:t>
            </a:r>
            <a:r>
              <a:rPr lang="ru-RU" sz="2000" b="1" i="1" dirty="0" err="1">
                <a:solidFill>
                  <a:srgbClr val="D80E43"/>
                </a:solidFill>
              </a:rPr>
              <a:t>гості</a:t>
            </a:r>
            <a:r>
              <a:rPr lang="ru-RU" sz="2000" b="1" i="1" dirty="0">
                <a:solidFill>
                  <a:srgbClr val="D80E43"/>
                </a:solidFill>
              </a:rPr>
              <a:t> в хату </a:t>
            </a:r>
            <a:r>
              <a:rPr lang="ru-RU" sz="2000" b="1" i="1" dirty="0" err="1">
                <a:solidFill>
                  <a:srgbClr val="D80E43"/>
                </a:solidFill>
              </a:rPr>
              <a:t>йдуть</a:t>
            </a:r>
            <a:r>
              <a:rPr lang="ru-RU" sz="2000" b="1" i="1" dirty="0"/>
              <a:t>. </a:t>
            </a:r>
          </a:p>
          <a:p>
            <a:r>
              <a:rPr lang="ru-RU" sz="2000" b="1" i="1" dirty="0"/>
              <a:t> </a:t>
            </a:r>
          </a:p>
          <a:p>
            <a:r>
              <a:rPr lang="ru-RU" sz="2000" b="1" i="1" dirty="0" err="1"/>
              <a:t>Зеленеє</a:t>
            </a:r>
            <a:r>
              <a:rPr lang="ru-RU" sz="2000" b="1" i="1" dirty="0"/>
              <a:t> жито, </a:t>
            </a:r>
            <a:r>
              <a:rPr lang="ru-RU" sz="2000" b="1" i="1" dirty="0" err="1"/>
              <a:t>зелене</a:t>
            </a:r>
            <a:r>
              <a:rPr lang="ru-RU" sz="2000" b="1" i="1" dirty="0"/>
              <a:t>, </a:t>
            </a:r>
          </a:p>
          <a:p>
            <a:r>
              <a:rPr lang="ru-RU" sz="2000" b="1" i="1" dirty="0" err="1"/>
              <a:t>Хорошії</a:t>
            </a:r>
            <a:r>
              <a:rPr lang="ru-RU" sz="2000" b="1" i="1" dirty="0"/>
              <a:t> </a:t>
            </a:r>
            <a:r>
              <a:rPr lang="ru-RU" sz="2000" b="1" i="1" dirty="0" err="1"/>
              <a:t>гості</a:t>
            </a:r>
            <a:r>
              <a:rPr lang="ru-RU" sz="2000" b="1" i="1" dirty="0"/>
              <a:t> у мене. </a:t>
            </a:r>
          </a:p>
          <a:p>
            <a:r>
              <a:rPr lang="ru-RU" sz="2000" b="1" i="1" dirty="0" err="1">
                <a:solidFill>
                  <a:srgbClr val="D80E43"/>
                </a:solidFill>
              </a:rPr>
              <a:t>Зеленеє</a:t>
            </a:r>
            <a:r>
              <a:rPr lang="ru-RU" sz="2000" b="1" i="1" dirty="0">
                <a:solidFill>
                  <a:srgbClr val="D80E43"/>
                </a:solidFill>
              </a:rPr>
              <a:t> жито за селом, </a:t>
            </a:r>
          </a:p>
          <a:p>
            <a:r>
              <a:rPr lang="ru-RU" sz="2000" b="1" i="1" dirty="0" err="1">
                <a:solidFill>
                  <a:srgbClr val="D80E43"/>
                </a:solidFill>
              </a:rPr>
              <a:t>Хорошії</a:t>
            </a:r>
            <a:r>
              <a:rPr lang="ru-RU" sz="2000" b="1" i="1" dirty="0">
                <a:solidFill>
                  <a:srgbClr val="D80E43"/>
                </a:solidFill>
              </a:rPr>
              <a:t> </a:t>
            </a:r>
            <a:r>
              <a:rPr lang="ru-RU" sz="2000" b="1" i="1" dirty="0" err="1">
                <a:solidFill>
                  <a:srgbClr val="D80E43"/>
                </a:solidFill>
              </a:rPr>
              <a:t>гості</a:t>
            </a:r>
            <a:r>
              <a:rPr lang="ru-RU" sz="2000" b="1" i="1" dirty="0">
                <a:solidFill>
                  <a:srgbClr val="D80E43"/>
                </a:solidFill>
              </a:rPr>
              <a:t> за столом. </a:t>
            </a:r>
          </a:p>
          <a:p>
            <a:r>
              <a:rPr lang="ru-RU" sz="2000" b="1" i="1" dirty="0"/>
              <a:t> </a:t>
            </a:r>
          </a:p>
          <a:p>
            <a:r>
              <a:rPr lang="ru-RU" sz="2000" b="1" i="1" dirty="0" err="1"/>
              <a:t>Зеленеє</a:t>
            </a:r>
            <a:r>
              <a:rPr lang="ru-RU" sz="2000" b="1" i="1" dirty="0"/>
              <a:t> жито, </a:t>
            </a:r>
            <a:r>
              <a:rPr lang="ru-RU" sz="2000" b="1" i="1" dirty="0" err="1"/>
              <a:t>зелене</a:t>
            </a:r>
            <a:r>
              <a:rPr lang="ru-RU" sz="2000" b="1" i="1" dirty="0"/>
              <a:t>, </a:t>
            </a:r>
          </a:p>
          <a:p>
            <a:r>
              <a:rPr lang="ru-RU" sz="2000" b="1" i="1" dirty="0" err="1"/>
              <a:t>Хорошії</a:t>
            </a:r>
            <a:r>
              <a:rPr lang="ru-RU" sz="2000" b="1" i="1" dirty="0"/>
              <a:t> </a:t>
            </a:r>
            <a:r>
              <a:rPr lang="ru-RU" sz="2000" b="1" i="1" dirty="0" err="1"/>
              <a:t>гості</a:t>
            </a:r>
            <a:r>
              <a:rPr lang="ru-RU" sz="2000" b="1" i="1" dirty="0"/>
              <a:t> у мене. </a:t>
            </a:r>
          </a:p>
          <a:p>
            <a:r>
              <a:rPr lang="ru-RU" sz="2000" b="1" i="1" dirty="0" err="1">
                <a:solidFill>
                  <a:srgbClr val="D80E43"/>
                </a:solidFill>
              </a:rPr>
              <a:t>Зеленеє</a:t>
            </a:r>
            <a:r>
              <a:rPr lang="ru-RU" sz="2000" b="1" i="1" dirty="0">
                <a:solidFill>
                  <a:srgbClr val="D80E43"/>
                </a:solidFill>
              </a:rPr>
              <a:t> жито при </a:t>
            </a:r>
            <a:r>
              <a:rPr lang="ru-RU" sz="2000" b="1" i="1" dirty="0" err="1">
                <a:solidFill>
                  <a:srgbClr val="D80E43"/>
                </a:solidFill>
              </a:rPr>
              <a:t>межі</a:t>
            </a:r>
            <a:r>
              <a:rPr lang="ru-RU" sz="2000" b="1" i="1" dirty="0">
                <a:solidFill>
                  <a:srgbClr val="D80E43"/>
                </a:solidFill>
              </a:rPr>
              <a:t> – </a:t>
            </a:r>
          </a:p>
          <a:p>
            <a:r>
              <a:rPr lang="ru-RU" sz="2000" b="1" i="1" dirty="0" err="1">
                <a:solidFill>
                  <a:srgbClr val="D80E43"/>
                </a:solidFill>
              </a:rPr>
              <a:t>Хорошії</a:t>
            </a:r>
            <a:r>
              <a:rPr lang="ru-RU" sz="2000" b="1" i="1" dirty="0">
                <a:solidFill>
                  <a:srgbClr val="D80E43"/>
                </a:solidFill>
              </a:rPr>
              <a:t> </a:t>
            </a:r>
            <a:r>
              <a:rPr lang="ru-RU" sz="2000" b="1" i="1" dirty="0" err="1">
                <a:solidFill>
                  <a:srgbClr val="D80E43"/>
                </a:solidFill>
              </a:rPr>
              <a:t>гості</a:t>
            </a:r>
            <a:r>
              <a:rPr lang="ru-RU" sz="2000" b="1" i="1" dirty="0">
                <a:solidFill>
                  <a:srgbClr val="D80E43"/>
                </a:solidFill>
              </a:rPr>
              <a:t> до </a:t>
            </a:r>
            <a:r>
              <a:rPr lang="ru-RU" sz="2000" b="1" i="1" dirty="0" err="1">
                <a:solidFill>
                  <a:srgbClr val="D80E43"/>
                </a:solidFill>
              </a:rPr>
              <a:t>душі</a:t>
            </a:r>
            <a:r>
              <a:rPr lang="ru-RU" sz="2000" b="1" i="1" dirty="0"/>
              <a:t>. </a:t>
            </a:r>
          </a:p>
          <a:p>
            <a:r>
              <a:rPr lang="ru-RU" sz="2000" b="1" i="1" dirty="0"/>
              <a:t> </a:t>
            </a:r>
          </a:p>
          <a:p>
            <a:r>
              <a:rPr lang="ru-RU" sz="2000" b="1" i="1" dirty="0" err="1"/>
              <a:t>Зеленеє</a:t>
            </a:r>
            <a:r>
              <a:rPr lang="ru-RU" sz="2000" b="1" i="1" dirty="0"/>
              <a:t> жито, </a:t>
            </a:r>
            <a:r>
              <a:rPr lang="ru-RU" sz="2000" b="1" i="1" dirty="0" err="1"/>
              <a:t>зелене</a:t>
            </a:r>
            <a:r>
              <a:rPr lang="ru-RU" sz="2000" b="1" i="1" dirty="0"/>
              <a:t>, </a:t>
            </a:r>
          </a:p>
          <a:p>
            <a:r>
              <a:rPr lang="ru-RU" sz="2000" b="1" i="1" dirty="0" err="1"/>
              <a:t>Хорошії</a:t>
            </a:r>
            <a:r>
              <a:rPr lang="ru-RU" sz="2000" b="1" i="1" dirty="0"/>
              <a:t> </a:t>
            </a:r>
            <a:r>
              <a:rPr lang="ru-RU" sz="2000" b="1" i="1" dirty="0" err="1"/>
              <a:t>гості</a:t>
            </a:r>
            <a:r>
              <a:rPr lang="ru-RU" sz="2000" b="1" i="1" dirty="0"/>
              <a:t> у мене. </a:t>
            </a:r>
          </a:p>
          <a:p>
            <a:r>
              <a:rPr lang="ru-RU" sz="2000" b="1" i="1" dirty="0" err="1">
                <a:solidFill>
                  <a:srgbClr val="D80E43"/>
                </a:solidFill>
              </a:rPr>
              <a:t>Зеленеє</a:t>
            </a:r>
            <a:r>
              <a:rPr lang="ru-RU" sz="2000" b="1" i="1" dirty="0">
                <a:solidFill>
                  <a:srgbClr val="D80E43"/>
                </a:solidFill>
              </a:rPr>
              <a:t> жито </a:t>
            </a:r>
            <a:r>
              <a:rPr lang="ru-RU" sz="2000" b="1" i="1" dirty="0" err="1">
                <a:solidFill>
                  <a:srgbClr val="D80E43"/>
                </a:solidFill>
              </a:rPr>
              <a:t>ще</a:t>
            </a:r>
            <a:r>
              <a:rPr lang="ru-RU" sz="2000" b="1" i="1" dirty="0">
                <a:solidFill>
                  <a:srgbClr val="D80E43"/>
                </a:solidFill>
              </a:rPr>
              <a:t> </a:t>
            </a:r>
            <a:r>
              <a:rPr lang="ru-RU" sz="2000" b="1" i="1" dirty="0" err="1">
                <a:solidFill>
                  <a:srgbClr val="D80E43"/>
                </a:solidFill>
              </a:rPr>
              <a:t>й</a:t>
            </a:r>
            <a:r>
              <a:rPr lang="ru-RU" sz="2000" b="1" i="1" dirty="0">
                <a:solidFill>
                  <a:srgbClr val="D80E43"/>
                </a:solidFill>
              </a:rPr>
              <a:t> овес, – </a:t>
            </a:r>
          </a:p>
          <a:p>
            <a:r>
              <a:rPr lang="ru-RU" sz="2000" b="1" i="1" dirty="0">
                <a:solidFill>
                  <a:srgbClr val="D80E43"/>
                </a:solidFill>
              </a:rPr>
              <a:t>Тут </a:t>
            </a:r>
            <a:r>
              <a:rPr lang="ru-RU" sz="2000" b="1" i="1" dirty="0" err="1">
                <a:solidFill>
                  <a:srgbClr val="D80E43"/>
                </a:solidFill>
              </a:rPr>
              <a:t>зібрався</a:t>
            </a:r>
            <a:r>
              <a:rPr lang="ru-RU" sz="2000" b="1" i="1" dirty="0">
                <a:solidFill>
                  <a:srgbClr val="D80E43"/>
                </a:solidFill>
              </a:rPr>
              <a:t> </a:t>
            </a:r>
            <a:r>
              <a:rPr lang="ru-RU" sz="2000" b="1" i="1" dirty="0" err="1">
                <a:solidFill>
                  <a:srgbClr val="D80E43"/>
                </a:solidFill>
              </a:rPr>
              <a:t>рід</a:t>
            </a:r>
            <a:r>
              <a:rPr lang="ru-RU" sz="2000" b="1" i="1" dirty="0">
                <a:solidFill>
                  <a:srgbClr val="D80E43"/>
                </a:solidFill>
              </a:rPr>
              <a:t> наш увесь.</a:t>
            </a:r>
          </a:p>
          <a:p>
            <a:endParaRPr lang="ru-RU" sz="2000" b="1" i="1" dirty="0"/>
          </a:p>
        </p:txBody>
      </p:sp>
      <p:pic>
        <p:nvPicPr>
          <p:cNvPr id="9" name="Picture 1" descr="C:\Users\Олександра Петрівна\Desktop\rushnyky-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890728">
            <a:off x="-1016516" y="-3527867"/>
            <a:ext cx="5985455" cy="80275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Олександра Петрівна\Desktop\rushnyky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748117">
            <a:off x="614375" y="-6094072"/>
            <a:ext cx="9125646" cy="1373840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857628"/>
            <a:ext cx="8586758" cy="2247612"/>
          </a:xfrm>
        </p:spPr>
        <p:txBody>
          <a:bodyPr>
            <a:noAutofit/>
          </a:bodyPr>
          <a:lstStyle/>
          <a:p>
            <a:pPr algn="l"/>
            <a:r>
              <a:rPr lang="uk-UA" sz="3200" b="1" i="1" dirty="0">
                <a:solidFill>
                  <a:schemeClr val="tx1"/>
                </a:solidFill>
              </a:rPr>
              <a:t>Тому народ не раз попереджає:</a:t>
            </a:r>
            <a:br>
              <a:rPr lang="ru-RU" sz="3200" b="1" i="1" dirty="0">
                <a:solidFill>
                  <a:schemeClr val="tx1"/>
                </a:solidFill>
              </a:rPr>
            </a:br>
            <a:r>
              <a:rPr lang="uk-UA" sz="3200" b="1" i="1" dirty="0">
                <a:solidFill>
                  <a:schemeClr val="tx1"/>
                </a:solidFill>
              </a:rPr>
              <a:t>Гни деревце ще поки молоде.</a:t>
            </a:r>
            <a:br>
              <a:rPr lang="ru-RU" sz="3200" b="1" i="1" dirty="0">
                <a:solidFill>
                  <a:schemeClr val="tx1"/>
                </a:solidFill>
              </a:rPr>
            </a:br>
            <a:r>
              <a:rPr lang="uk-UA" sz="3200" b="1" i="1" dirty="0">
                <a:solidFill>
                  <a:schemeClr val="tx1"/>
                </a:solidFill>
              </a:rPr>
              <a:t>Вчи діток, як малі – це кожен добре знає,</a:t>
            </a:r>
            <a:br>
              <a:rPr lang="ru-RU" sz="3200" b="1" i="1" dirty="0">
                <a:solidFill>
                  <a:schemeClr val="tx1"/>
                </a:solidFill>
              </a:rPr>
            </a:br>
            <a:r>
              <a:rPr lang="uk-UA" sz="3200" b="1" i="1" dirty="0">
                <a:solidFill>
                  <a:schemeClr val="tx1"/>
                </a:solidFill>
              </a:rPr>
              <a:t>Від цього правила не дінешся ніде!!!!</a:t>
            </a:r>
            <a:endParaRPr lang="ru-RU" sz="3200" b="1" i="1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12" b="6471"/>
          <a:stretch/>
        </p:blipFill>
        <p:spPr>
          <a:xfrm>
            <a:off x="4786314" y="2000240"/>
            <a:ext cx="5286348" cy="3335064"/>
          </a:xfrm>
          <a:prstGeom prst="rect">
            <a:avLst/>
          </a:prstGeom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929454" y="928670"/>
            <a:ext cx="1940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народна мудрість</a:t>
            </a:r>
            <a:endParaRPr lang="ru-RU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142976" y="2000240"/>
            <a:ext cx="7429552" cy="10331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0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За</a:t>
            </a:r>
            <a:r>
              <a:rPr kumimoji="0" lang="uk-UA" sz="5400" b="1" i="0" u="none" strike="noStrike" kern="1200" cap="none" spc="0" normalizeH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науку цілуй батька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0" u="none" strike="noStrike" kern="1200" cap="none" spc="0" normalizeH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й неньку в руку</a:t>
            </a:r>
            <a:endParaRPr kumimoji="0" lang="en-GB" sz="5400" b="1" i="0" u="none" strike="noStrike" kern="1200" cap="none" spc="0" normalizeH="0" baseline="0" noProof="0" dirty="0">
              <a:ln>
                <a:solidFill>
                  <a:schemeClr val="tx1"/>
                </a:solidFill>
              </a:ln>
              <a:solidFill>
                <a:srgbClr val="EB2559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1" descr="C:\Users\Олександра Петрівна\Desktop\rushnyky-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748117">
            <a:off x="1471630" y="-1522040"/>
            <a:ext cx="9125646" cy="1373840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 l="13476" r="13281"/>
          <a:stretch>
            <a:fillRect/>
          </a:stretch>
        </p:blipFill>
        <p:spPr bwMode="auto">
          <a:xfrm flipH="1">
            <a:off x="0" y="-1"/>
            <a:ext cx="9144000" cy="7022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-214346" y="5357826"/>
            <a:ext cx="9644098" cy="10331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fontAlgn="base"/>
            <a:r>
              <a:rPr lang="ru-RU" sz="4800" i="1" dirty="0"/>
              <a:t>“</a:t>
            </a:r>
            <a:r>
              <a:rPr lang="uk-UA" sz="4800" b="1" i="1" dirty="0"/>
              <a:t>Рушник</a:t>
            </a:r>
            <a:r>
              <a:rPr lang="uk-UA" sz="4800" i="1" dirty="0"/>
              <a:t> – це дому давній оберіг, споконвіків  родину він беріг</a:t>
            </a:r>
            <a:r>
              <a:rPr lang="ru-RU" sz="4800" i="1" dirty="0"/>
              <a:t>”</a:t>
            </a:r>
            <a:endParaRPr lang="ru-RU" sz="4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4357694"/>
            <a:ext cx="1917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i="1" dirty="0"/>
              <a:t>В народі кажуть </a:t>
            </a:r>
            <a:endParaRPr lang="ru-RU" dirty="0"/>
          </a:p>
        </p:txBody>
      </p:sp>
      <p:pic>
        <p:nvPicPr>
          <p:cNvPr id="20484" name="Picture 4" descr="Рушник На щастя - на долю під ноги молодим 150см.: купити, ціна,  характеристики. Недорого рушники весільні від &quot;Фолкмаркет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-285776"/>
            <a:ext cx="6072230" cy="5258552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8" name="Picture 4" descr="Хліб-сіль. Всі фото за ключовим словом Хліб-сіль - УНІА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0"/>
            <a:ext cx="6429416" cy="4286280"/>
          </a:xfrm>
          <a:prstGeom prst="rect">
            <a:avLst/>
          </a:prstGeom>
          <a:noFill/>
        </p:spPr>
      </p:pic>
      <p:pic>
        <p:nvPicPr>
          <p:cNvPr id="21510" name="Picture 6" descr="Вишиваний рушник, могутній стародавній оберіг, у карпатських обрядах та  звичаях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54543" y="4214818"/>
            <a:ext cx="5889457" cy="3906673"/>
          </a:xfrm>
          <a:prstGeom prst="rect">
            <a:avLst/>
          </a:prstGeom>
          <a:noFill/>
        </p:spPr>
      </p:pic>
      <p:pic>
        <p:nvPicPr>
          <p:cNvPr id="21512" name="Picture 8" descr="Весільні рушники - обереги родини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071810"/>
            <a:ext cx="3571900" cy="4097783"/>
          </a:xfrm>
          <a:prstGeom prst="rect">
            <a:avLst/>
          </a:prstGeom>
          <a:noFill/>
        </p:spPr>
      </p:pic>
      <p:pic>
        <p:nvPicPr>
          <p:cNvPr id="21506" name="Picture 2" descr="КІЛЬКА СЛІВ ПРО ВЕЛИКОДНИЙ КОШИК – Домашня Церква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3442414" cy="321468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876969" y="214290"/>
            <a:ext cx="2267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uk-UA" b="1" dirty="0"/>
              <a:t>Легенда про рушник</a:t>
            </a:r>
            <a:endParaRPr lang="ru-RU" dirty="0"/>
          </a:p>
        </p:txBody>
      </p:sp>
      <p:pic>
        <p:nvPicPr>
          <p:cNvPr id="24578" name="Picture 2" descr="Як позбутися прищів за допомогою ранкової рос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755981">
            <a:off x="-1257485" y="1376919"/>
            <a:ext cx="13176046" cy="6870281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6" descr="Вишиваний рушник, могутній стародавній оберіг, у карпатських обрядах та  звичаях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91717" y="0"/>
            <a:ext cx="10735717" cy="712135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876969" y="214290"/>
            <a:ext cx="2267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uk-UA" b="1" dirty="0"/>
              <a:t>Легенда про рушник</a:t>
            </a:r>
            <a:endParaRPr lang="ru-RU" dirty="0"/>
          </a:p>
        </p:txBody>
      </p:sp>
      <p:pic>
        <p:nvPicPr>
          <p:cNvPr id="27650" name="Picture 2" descr="Віталій Кличко - історія лідера!"/>
          <p:cNvPicPr>
            <a:picLocks noChangeAspect="1" noChangeArrowheads="1"/>
          </p:cNvPicPr>
          <p:nvPr/>
        </p:nvPicPr>
        <p:blipFill>
          <a:blip r:embed="rId3"/>
          <a:srcRect r="42763"/>
          <a:stretch>
            <a:fillRect/>
          </a:stretch>
        </p:blipFill>
        <p:spPr bwMode="auto">
          <a:xfrm>
            <a:off x="-1" y="0"/>
            <a:ext cx="4646779" cy="4572008"/>
          </a:xfrm>
          <a:prstGeom prst="rect">
            <a:avLst/>
          </a:prstGeom>
          <a:noFill/>
        </p:spPr>
      </p:pic>
      <p:pic>
        <p:nvPicPr>
          <p:cNvPr id="27652" name="Picture 4" descr="Брати кличко біографія. Про єврейську бабусю братів кличко. Критика стилю  братів Кличків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3500438"/>
            <a:ext cx="5072066" cy="3868192"/>
          </a:xfrm>
          <a:prstGeom prst="rect">
            <a:avLst/>
          </a:prstGeom>
          <a:noFill/>
        </p:spPr>
      </p:pic>
      <p:pic>
        <p:nvPicPr>
          <p:cNvPr id="27654" name="Picture 6" descr="Максим Радугин пользовался советами деда на съемках драмы &quot;Последний день  войны&quot; - afisha.tochka.ne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1934" y="-77965"/>
            <a:ext cx="5072066" cy="3688775"/>
          </a:xfrm>
          <a:prstGeom prst="rect">
            <a:avLst/>
          </a:prstGeom>
          <a:noFill/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12" b="6471"/>
          <a:stretch/>
        </p:blipFill>
        <p:spPr>
          <a:xfrm rot="1411519">
            <a:off x="-768567" y="4273997"/>
            <a:ext cx="5286348" cy="3335064"/>
          </a:xfrm>
          <a:prstGeom prst="rect">
            <a:avLst/>
          </a:prstGeom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876969" y="214290"/>
            <a:ext cx="2267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uk-UA" b="1" dirty="0"/>
              <a:t>Легенда про рушник</a:t>
            </a:r>
            <a:endParaRPr lang="ru-RU" dirty="0"/>
          </a:p>
        </p:txBody>
      </p:sp>
      <p:sp>
        <p:nvSpPr>
          <p:cNvPr id="26628" name="AutoShape 4" descr="Походження і значення рушникі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30" name="Picture 6" descr="6 оберегів, які мали бути в кожній українській хаті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43106" y="-214338"/>
            <a:ext cx="11174532" cy="743904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5604" name="AutoShape 4" descr="Українські обрядові рушни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6" name="AutoShape 6" descr="Українські обрядові рушни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610" name="Picture 10" descr="Сценарій свята &quot;Хата без рушників - що родина без дітей&quot;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85842"/>
            <a:ext cx="9144000" cy="8229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8" name="Picture 6" descr="Український рушник - Про Україн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"/>
            <a:ext cx="5357818" cy="6858007"/>
          </a:xfrm>
          <a:prstGeom prst="rect">
            <a:avLst/>
          </a:prstGeom>
          <a:noFill/>
        </p:spPr>
      </p:pic>
      <p:pic>
        <p:nvPicPr>
          <p:cNvPr id="28676" name="Picture 4" descr="Обрядовий хліб - Жизнь в путешествиях, Кие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714620"/>
            <a:ext cx="4857752" cy="4143380"/>
          </a:xfrm>
          <a:prstGeom prst="rect">
            <a:avLst/>
          </a:prstGeom>
          <a:noFill/>
        </p:spPr>
      </p:pic>
      <p:sp>
        <p:nvSpPr>
          <p:cNvPr id="28680" name="AutoShape 8" descr="Хліб завжди був і є мірилом життя. Хліб, сіль і рушник — одвічні людські  символи. Хліб і сіль на вишитому.. | ВКонтакт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2" name="AutoShape 10" descr="Хліб завжди був і є мірилом життя. Хліб, сіль і рушник — одвічні людські  символи. Хліб і сіль на вишитому.. | ВКонтакт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8684" name="Picture 12" descr="Хліб – усьому голова» Інтегроване заняття з розвитку мовлення, ознайомлення  з соціумом для дітей старшого дошкільного віку | Конспект. Дошкілл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0"/>
            <a:ext cx="5444096" cy="28574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/>
          <a:srcRect l="16601" t="29167" r="12500" b="3125"/>
          <a:stretch>
            <a:fillRect/>
          </a:stretch>
        </p:blipFill>
        <p:spPr bwMode="auto">
          <a:xfrm>
            <a:off x="-1050461" y="-500090"/>
            <a:ext cx="10408807" cy="7786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714544" y="0"/>
            <a:ext cx="8229600" cy="1033166"/>
          </a:xfrm>
        </p:spPr>
        <p:txBody>
          <a:bodyPr>
            <a:normAutofit/>
          </a:bodyPr>
          <a:lstStyle/>
          <a:p>
            <a:r>
              <a:rPr lang="uk-UA" sz="2000" b="1" i="1" dirty="0"/>
              <a:t>Пісня  «</a:t>
            </a:r>
            <a:r>
              <a:rPr lang="uk-UA" sz="2000" b="1" i="1" dirty="0" err="1"/>
              <a:t>Зеленеє</a:t>
            </a:r>
            <a:r>
              <a:rPr lang="uk-UA" sz="2000" b="1" i="1" dirty="0"/>
              <a:t> жито, зелене»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12" b="6471"/>
          <a:stretch/>
        </p:blipFill>
        <p:spPr>
          <a:xfrm>
            <a:off x="-1571668" y="4286256"/>
            <a:ext cx="5286348" cy="3335064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 l="13477" r="13281" b="68050"/>
          <a:stretch>
            <a:fillRect/>
          </a:stretch>
        </p:blipFill>
        <p:spPr bwMode="auto">
          <a:xfrm rot="1748481">
            <a:off x="3694544" y="4160458"/>
            <a:ext cx="5699073" cy="1398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5" name="Picture 5" descr="Немає опису світлини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143040" y="-500090"/>
            <a:ext cx="10529910" cy="789743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700" name="Picture 4" descr="Вишитий весільний рушник &quot;Троянди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28718"/>
            <a:ext cx="9144000" cy="1045028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1" descr="C:\Users\Олександра Петрівна\Desktop\rushnyky-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748117">
            <a:off x="4408253" y="-3057509"/>
            <a:ext cx="4650129" cy="7000639"/>
          </a:xfrm>
          <a:prstGeom prst="rect">
            <a:avLst/>
          </a:prstGeom>
          <a:noFill/>
        </p:spPr>
      </p:pic>
      <p:pic>
        <p:nvPicPr>
          <p:cNvPr id="30724" name="Picture 4" descr="Вишня: чому не плодоносить, чому цвіте, але ягід немає, чи буде плодоносити  одн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719835">
            <a:off x="1236520" y="2610481"/>
            <a:ext cx="12344148" cy="821767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28596" y="2071678"/>
            <a:ext cx="8429684" cy="10331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/>
            <a:r>
              <a:rPr lang="uk-UA" sz="4000" b="1" dirty="0">
                <a:solidFill>
                  <a:srgbClr val="D80E43"/>
                </a:solidFill>
              </a:rPr>
              <a:t>Рушник </a:t>
            </a:r>
            <a:r>
              <a:rPr lang="uk-UA" sz="4000" b="1" dirty="0" err="1">
                <a:solidFill>
                  <a:srgbClr val="D80E43"/>
                </a:solidFill>
              </a:rPr>
              <a:t>розтелем</a:t>
            </a:r>
            <a:r>
              <a:rPr lang="uk-UA" sz="4000" b="1" dirty="0">
                <a:solidFill>
                  <a:srgbClr val="D80E43"/>
                </a:solidFill>
              </a:rPr>
              <a:t>  - </a:t>
            </a:r>
            <a:r>
              <a:rPr lang="ru-RU" sz="4000" b="1" dirty="0">
                <a:solidFill>
                  <a:srgbClr val="D80E43"/>
                </a:solidFill>
              </a:rPr>
              <a:t> буде мир...</a:t>
            </a:r>
            <a:br>
              <a:rPr lang="ru-RU" sz="4000" b="1" dirty="0">
                <a:solidFill>
                  <a:srgbClr val="D80E43"/>
                </a:solidFill>
              </a:rPr>
            </a:br>
            <a:r>
              <a:rPr lang="ru-RU" sz="4000" b="1" dirty="0">
                <a:solidFill>
                  <a:srgbClr val="D80E43"/>
                </a:solidFill>
              </a:rPr>
              <a:t>І </a:t>
            </a:r>
            <a:r>
              <a:rPr lang="ru-RU" sz="4000" b="1" dirty="0" err="1">
                <a:solidFill>
                  <a:srgbClr val="D80E43"/>
                </a:solidFill>
              </a:rPr>
              <a:t>вишні</a:t>
            </a:r>
            <a:r>
              <a:rPr lang="ru-RU" sz="4000" b="1" dirty="0">
                <a:solidFill>
                  <a:srgbClr val="D80E43"/>
                </a:solidFill>
              </a:rPr>
              <a:t> </a:t>
            </a:r>
            <a:r>
              <a:rPr lang="ru-RU" sz="4000" b="1" dirty="0" err="1">
                <a:solidFill>
                  <a:srgbClr val="D80E43"/>
                </a:solidFill>
              </a:rPr>
              <a:t>зацвітуть</a:t>
            </a:r>
            <a:r>
              <a:rPr lang="ru-RU" sz="4000" b="1" dirty="0">
                <a:solidFill>
                  <a:srgbClr val="D80E43"/>
                </a:solidFill>
              </a:rPr>
              <a:t> </a:t>
            </a:r>
          </a:p>
          <a:p>
            <a:pPr fontAlgn="base"/>
            <a:r>
              <a:rPr lang="ru-RU" sz="4000" b="1" dirty="0">
                <a:solidFill>
                  <a:srgbClr val="D80E43"/>
                </a:solidFill>
              </a:rPr>
              <a:t>у </a:t>
            </a:r>
            <a:r>
              <a:rPr lang="ru-RU" sz="4000" b="1" dirty="0" err="1">
                <a:solidFill>
                  <a:srgbClr val="D80E43"/>
                </a:solidFill>
              </a:rPr>
              <a:t>рідному</a:t>
            </a:r>
            <a:r>
              <a:rPr lang="ru-RU" sz="4000" b="1" dirty="0">
                <a:solidFill>
                  <a:srgbClr val="D80E43"/>
                </a:solidFill>
              </a:rPr>
              <a:t> </a:t>
            </a:r>
            <a:r>
              <a:rPr lang="ru-RU" sz="4000" b="1" dirty="0" err="1">
                <a:solidFill>
                  <a:srgbClr val="D80E43"/>
                </a:solidFill>
              </a:rPr>
              <a:t>моєму</a:t>
            </a:r>
            <a:r>
              <a:rPr lang="ru-RU" sz="4000" b="1" dirty="0">
                <a:solidFill>
                  <a:srgbClr val="D80E43"/>
                </a:solidFill>
              </a:rPr>
              <a:t> </a:t>
            </a:r>
            <a:r>
              <a:rPr lang="ru-RU" sz="4000" b="1" dirty="0" err="1">
                <a:solidFill>
                  <a:srgbClr val="D80E43"/>
                </a:solidFill>
              </a:rPr>
              <a:t>краї</a:t>
            </a:r>
            <a:r>
              <a:rPr lang="ru-RU" sz="4000" b="1" dirty="0">
                <a:solidFill>
                  <a:srgbClr val="D80E43"/>
                </a:solidFill>
              </a:rPr>
              <a:t>…</a:t>
            </a:r>
          </a:p>
        </p:txBody>
      </p:sp>
    </p:spTree>
  </p:cSld>
  <p:clrMapOvr>
    <a:masterClrMapping/>
  </p:clrMapOvr>
  <p:transition spd="slow">
    <p:pu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Місце для вмісту 4">
            <a:extLst>
              <a:ext uri="{FF2B5EF4-FFF2-40B4-BE49-F238E27FC236}">
                <a16:creationId xmlns:a16="http://schemas.microsoft.com/office/drawing/2014/main" id="{3950D0D3-C908-406F-9274-92C510496E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ransition spd="slow">
    <p:pu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1" descr="C:\Users\Олександра Петрівна\Desktop\rushnyky-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748117">
            <a:off x="4408253" y="-3057509"/>
            <a:ext cx="4650129" cy="7000639"/>
          </a:xfrm>
          <a:prstGeom prst="rect">
            <a:avLst/>
          </a:prstGeom>
          <a:noFill/>
        </p:spPr>
      </p:pic>
      <p:pic>
        <p:nvPicPr>
          <p:cNvPr id="30724" name="Picture 4" descr="Вишня: чому не плодоносить, чому цвіте, але ягід немає, чи буде плодоносити  одн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719835">
            <a:off x="1236520" y="2610481"/>
            <a:ext cx="12344148" cy="821767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28596" y="2071678"/>
            <a:ext cx="8429684" cy="10331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/>
            <a:r>
              <a:rPr lang="uk-UA" sz="4000" b="1" dirty="0">
                <a:solidFill>
                  <a:srgbClr val="D80E43"/>
                </a:solidFill>
              </a:rPr>
              <a:t>Рушник </a:t>
            </a:r>
            <a:r>
              <a:rPr lang="uk-UA" sz="4000" b="1" dirty="0" err="1">
                <a:solidFill>
                  <a:srgbClr val="D80E43"/>
                </a:solidFill>
              </a:rPr>
              <a:t>розтелем</a:t>
            </a:r>
            <a:r>
              <a:rPr lang="uk-UA" sz="4000" b="1" dirty="0">
                <a:solidFill>
                  <a:srgbClr val="D80E43"/>
                </a:solidFill>
              </a:rPr>
              <a:t>  - </a:t>
            </a:r>
            <a:r>
              <a:rPr lang="ru-RU" sz="4000" b="1" dirty="0">
                <a:solidFill>
                  <a:srgbClr val="D80E43"/>
                </a:solidFill>
              </a:rPr>
              <a:t> буде мир...</a:t>
            </a:r>
            <a:br>
              <a:rPr lang="ru-RU" sz="4000" b="1" dirty="0">
                <a:solidFill>
                  <a:srgbClr val="D80E43"/>
                </a:solidFill>
              </a:rPr>
            </a:br>
            <a:r>
              <a:rPr lang="ru-RU" sz="4000" b="1" dirty="0">
                <a:solidFill>
                  <a:srgbClr val="D80E43"/>
                </a:solidFill>
              </a:rPr>
              <a:t>І </a:t>
            </a:r>
            <a:r>
              <a:rPr lang="ru-RU" sz="4000" b="1" dirty="0" err="1">
                <a:solidFill>
                  <a:srgbClr val="D80E43"/>
                </a:solidFill>
              </a:rPr>
              <a:t>вишні</a:t>
            </a:r>
            <a:r>
              <a:rPr lang="ru-RU" sz="4000" b="1" dirty="0">
                <a:solidFill>
                  <a:srgbClr val="D80E43"/>
                </a:solidFill>
              </a:rPr>
              <a:t> </a:t>
            </a:r>
            <a:r>
              <a:rPr lang="ru-RU" sz="4000" b="1" dirty="0" err="1">
                <a:solidFill>
                  <a:srgbClr val="D80E43"/>
                </a:solidFill>
              </a:rPr>
              <a:t>зацвітуть</a:t>
            </a:r>
            <a:r>
              <a:rPr lang="ru-RU" sz="4000" b="1" dirty="0">
                <a:solidFill>
                  <a:srgbClr val="D80E43"/>
                </a:solidFill>
              </a:rPr>
              <a:t> </a:t>
            </a:r>
          </a:p>
          <a:p>
            <a:pPr fontAlgn="base"/>
            <a:r>
              <a:rPr lang="ru-RU" sz="4000" b="1" dirty="0">
                <a:solidFill>
                  <a:srgbClr val="D80E43"/>
                </a:solidFill>
              </a:rPr>
              <a:t>у </a:t>
            </a:r>
            <a:r>
              <a:rPr lang="ru-RU" sz="4000" b="1" dirty="0" err="1">
                <a:solidFill>
                  <a:srgbClr val="D80E43"/>
                </a:solidFill>
              </a:rPr>
              <a:t>рідному</a:t>
            </a:r>
            <a:r>
              <a:rPr lang="ru-RU" sz="4000" b="1" dirty="0">
                <a:solidFill>
                  <a:srgbClr val="D80E43"/>
                </a:solidFill>
              </a:rPr>
              <a:t> </a:t>
            </a:r>
            <a:r>
              <a:rPr lang="ru-RU" sz="4000" b="1" dirty="0" err="1">
                <a:solidFill>
                  <a:srgbClr val="D80E43"/>
                </a:solidFill>
              </a:rPr>
              <a:t>моєму</a:t>
            </a:r>
            <a:r>
              <a:rPr lang="ru-RU" sz="4000" b="1" dirty="0">
                <a:solidFill>
                  <a:srgbClr val="D80E43"/>
                </a:solidFill>
              </a:rPr>
              <a:t> </a:t>
            </a:r>
            <a:r>
              <a:rPr lang="ru-RU" sz="4000" b="1" dirty="0" err="1">
                <a:solidFill>
                  <a:srgbClr val="D80E43"/>
                </a:solidFill>
              </a:rPr>
              <a:t>краї</a:t>
            </a:r>
            <a:r>
              <a:rPr lang="ru-RU" sz="4000" b="1" dirty="0">
                <a:solidFill>
                  <a:srgbClr val="D80E43"/>
                </a:solidFill>
              </a:rPr>
              <a:t>…</a:t>
            </a:r>
          </a:p>
        </p:txBody>
      </p:sp>
    </p:spTree>
  </p:cSld>
  <p:clrMapOvr>
    <a:masterClrMapping/>
  </p:clrMapOvr>
  <p:transition spd="slow">
    <p:pu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321951" y="0"/>
            <a:ext cx="9644098" cy="10331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uk-UA" sz="2800" b="1" i="1" dirty="0"/>
              <a:t>Пісня </a:t>
            </a:r>
            <a:r>
              <a:rPr lang="uk-UA" sz="2800" b="1" i="1" dirty="0" err="1"/>
              <a:t>“Рушники</a:t>
            </a:r>
            <a:r>
              <a:rPr lang="uk-UA" sz="2800" b="1" i="1" dirty="0"/>
              <a:t> наче </a:t>
            </a:r>
            <a:r>
              <a:rPr lang="uk-UA" sz="2800" b="1" i="1" dirty="0" err="1"/>
              <a:t>лебеді”</a:t>
            </a:r>
            <a:endParaRPr lang="ru-RU" sz="2800" b="1" i="1" dirty="0"/>
          </a:p>
        </p:txBody>
      </p:sp>
      <p:pic>
        <p:nvPicPr>
          <p:cNvPr id="9" name="Picture 1" descr="C:\Users\Олександра Петрівна\Desktop\rushnyky-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5202639">
            <a:off x="-4298221" y="2357022"/>
            <a:ext cx="6712017" cy="9001955"/>
          </a:xfrm>
          <a:prstGeom prst="rect">
            <a:avLst/>
          </a:prstGeom>
          <a:noFill/>
        </p:spPr>
      </p:pic>
      <p:sp>
        <p:nvSpPr>
          <p:cNvPr id="32770" name="AutoShape 2" descr="⬇ Скачать картинки Лебеди летят, стоковые фото Лебеди летят в хорошем  качестве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2" name="AutoShape 4" descr="⬇ Скачать картинки Лебеди летят, стоковые фото Лебеди летят в хорошем  качестве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4" name="Picture 6" descr="C:\Users\Олександра Петрівна\Desktop\birds-duck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786114" y="1357298"/>
            <a:ext cx="6429420" cy="407196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TextBox 6"/>
          <p:cNvSpPr txBox="1"/>
          <p:nvPr/>
        </p:nvSpPr>
        <p:spPr>
          <a:xfrm>
            <a:off x="2857488" y="1000108"/>
            <a:ext cx="700092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/>
              <a:t>Рушники </a:t>
            </a:r>
            <a:r>
              <a:rPr lang="ru-RU" sz="2400" b="1" i="1" dirty="0" err="1"/>
              <a:t>наче</a:t>
            </a:r>
            <a:r>
              <a:rPr lang="ru-RU" sz="2400" b="1" i="1" dirty="0"/>
              <a:t> </a:t>
            </a:r>
            <a:r>
              <a:rPr lang="ru-RU" sz="2400" b="1" i="1" dirty="0" err="1"/>
              <a:t>лебеді</a:t>
            </a:r>
            <a:r>
              <a:rPr lang="ru-RU" sz="2400" b="1" i="1" dirty="0"/>
              <a:t>, </a:t>
            </a:r>
            <a:r>
              <a:rPr lang="ru-RU" sz="2400" b="1" i="1" dirty="0" err="1"/>
              <a:t>рушники</a:t>
            </a:r>
            <a:r>
              <a:rPr lang="ru-RU" sz="2400" b="1" i="1" dirty="0"/>
              <a:t>, рушники</a:t>
            </a:r>
          </a:p>
          <a:p>
            <a:r>
              <a:rPr lang="ru-RU" sz="2400" b="1" i="1" dirty="0"/>
              <a:t> З </a:t>
            </a:r>
            <a:r>
              <a:rPr lang="ru-RU" sz="2400" b="1" i="1" dirty="0" err="1"/>
              <a:t>материнської</a:t>
            </a:r>
            <a:r>
              <a:rPr lang="ru-RU" sz="2400" b="1" i="1" dirty="0"/>
              <a:t> </a:t>
            </a:r>
            <a:r>
              <a:rPr lang="ru-RU" sz="2400" b="1" i="1" dirty="0" err="1"/>
              <a:t>легкої</a:t>
            </a:r>
            <a:r>
              <a:rPr lang="ru-RU" sz="2400" b="1" i="1" dirty="0"/>
              <a:t> </a:t>
            </a:r>
            <a:r>
              <a:rPr lang="ru-RU" sz="2400" b="1" i="1" dirty="0" err="1"/>
              <a:t>позлітали</a:t>
            </a:r>
            <a:r>
              <a:rPr lang="ru-RU" sz="2400" b="1" i="1" dirty="0"/>
              <a:t> руки</a:t>
            </a:r>
            <a:r>
              <a:rPr lang="ru-RU" sz="2400" b="1" i="1" dirty="0">
                <a:solidFill>
                  <a:srgbClr val="D80E43"/>
                </a:solidFill>
              </a:rPr>
              <a:t>. </a:t>
            </a:r>
          </a:p>
          <a:p>
            <a:r>
              <a:rPr lang="ru-RU" sz="2400" b="1" i="1" dirty="0"/>
              <a:t> </a:t>
            </a:r>
            <a:r>
              <a:rPr lang="ru-RU" sz="2400" b="1" i="1" dirty="0">
                <a:solidFill>
                  <a:srgbClr val="EB2559"/>
                </a:solidFill>
              </a:rPr>
              <a:t>І на </a:t>
            </a:r>
            <a:r>
              <a:rPr lang="ru-RU" sz="2400" b="1" i="1" dirty="0" err="1">
                <a:solidFill>
                  <a:srgbClr val="EB2559"/>
                </a:solidFill>
              </a:rPr>
              <a:t>світі</a:t>
            </a:r>
            <a:r>
              <a:rPr lang="ru-RU" sz="2400" b="1" i="1" dirty="0">
                <a:solidFill>
                  <a:srgbClr val="EB2559"/>
                </a:solidFill>
              </a:rPr>
              <a:t> нема </a:t>
            </a:r>
            <a:r>
              <a:rPr lang="ru-RU" sz="2400" b="1" i="1" dirty="0" err="1">
                <a:solidFill>
                  <a:srgbClr val="EB2559"/>
                </a:solidFill>
              </a:rPr>
              <a:t>миліш</a:t>
            </a:r>
            <a:r>
              <a:rPr lang="ru-RU" sz="2400" b="1" i="1" dirty="0">
                <a:solidFill>
                  <a:srgbClr val="EB2559"/>
                </a:solidFill>
              </a:rPr>
              <a:t> </a:t>
            </a:r>
            <a:r>
              <a:rPr lang="ru-RU" sz="2400" b="1" i="1" dirty="0" err="1">
                <a:solidFill>
                  <a:srgbClr val="EB2559"/>
                </a:solidFill>
              </a:rPr>
              <a:t>понад</a:t>
            </a:r>
            <a:r>
              <a:rPr lang="ru-RU" sz="2400" b="1" i="1" dirty="0">
                <a:solidFill>
                  <a:srgbClr val="EB2559"/>
                </a:solidFill>
              </a:rPr>
              <a:t> </a:t>
            </a:r>
            <a:r>
              <a:rPr lang="ru-RU" sz="2400" b="1" i="1" dirty="0" err="1">
                <a:solidFill>
                  <a:srgbClr val="EB2559"/>
                </a:solidFill>
              </a:rPr>
              <a:t>їхнє</a:t>
            </a:r>
            <a:r>
              <a:rPr lang="ru-RU" sz="2400" b="1" i="1" dirty="0">
                <a:solidFill>
                  <a:srgbClr val="EB2559"/>
                </a:solidFill>
              </a:rPr>
              <a:t> тепло</a:t>
            </a:r>
          </a:p>
          <a:p>
            <a:r>
              <a:rPr lang="uk-UA" sz="2400" b="1" i="1" dirty="0">
                <a:solidFill>
                  <a:srgbClr val="EB2559"/>
                </a:solidFill>
              </a:rPr>
              <a:t>Рушники милі мамині над відкритим вікном</a:t>
            </a:r>
            <a:endParaRPr lang="ru-RU" sz="2400" b="1" i="1" dirty="0">
              <a:solidFill>
                <a:srgbClr val="EB2559"/>
              </a:solidFill>
            </a:endParaRPr>
          </a:p>
          <a:p>
            <a:r>
              <a:rPr lang="ru-RU" sz="2400" b="1" i="1" dirty="0"/>
              <a:t> </a:t>
            </a:r>
          </a:p>
          <a:p>
            <a:r>
              <a:rPr lang="uk-UA" sz="2400" b="1" i="1" dirty="0"/>
              <a:t>Розрослись вони казкою ніжно білим крилом</a:t>
            </a:r>
          </a:p>
          <a:p>
            <a:r>
              <a:rPr lang="uk-UA" sz="2400" b="1" i="1" dirty="0"/>
              <a:t>Пахнуть світлом і ласкою, материнським теплом</a:t>
            </a:r>
          </a:p>
          <a:p>
            <a:r>
              <a:rPr lang="uk-UA" sz="2400" b="1" i="1" dirty="0">
                <a:solidFill>
                  <a:srgbClr val="EB2559"/>
                </a:solidFill>
              </a:rPr>
              <a:t>Зірка котиться </a:t>
            </a:r>
            <a:r>
              <a:rPr lang="uk-UA" sz="2400" b="1" i="1" dirty="0" err="1">
                <a:solidFill>
                  <a:srgbClr val="EB2559"/>
                </a:solidFill>
              </a:rPr>
              <a:t>ранняя</a:t>
            </a:r>
            <a:r>
              <a:rPr lang="uk-UA" sz="2400" b="1" i="1" dirty="0">
                <a:solidFill>
                  <a:srgbClr val="EB2559"/>
                </a:solidFill>
              </a:rPr>
              <a:t>, на стіні зацвіла</a:t>
            </a:r>
          </a:p>
          <a:p>
            <a:r>
              <a:rPr lang="uk-UA" sz="2400" b="1" i="1" dirty="0">
                <a:solidFill>
                  <a:srgbClr val="EB2559"/>
                </a:solidFill>
              </a:rPr>
              <a:t>Не лічіть мамо синові його сиві літа</a:t>
            </a:r>
          </a:p>
          <a:p>
            <a:endParaRPr lang="uk-UA" sz="2400" b="1" i="1" dirty="0">
              <a:solidFill>
                <a:srgbClr val="EB2559"/>
              </a:solidFill>
            </a:endParaRPr>
          </a:p>
          <a:p>
            <a:r>
              <a:rPr lang="uk-UA" sz="2400" b="1" i="1" dirty="0"/>
              <a:t>За високими горами неба синього вись</a:t>
            </a:r>
          </a:p>
          <a:p>
            <a:r>
              <a:rPr lang="uk-UA" sz="2400" b="1" i="1" dirty="0"/>
              <a:t>За горами за долами вже і я посивів</a:t>
            </a:r>
          </a:p>
          <a:p>
            <a:r>
              <a:rPr lang="uk-UA" sz="2400" b="1" i="1" dirty="0">
                <a:solidFill>
                  <a:srgbClr val="D80E43"/>
                </a:solidFill>
              </a:rPr>
              <a:t>І </a:t>
            </a:r>
            <a:r>
              <a:rPr lang="uk-UA" sz="2400" b="1" i="1" dirty="0" err="1">
                <a:solidFill>
                  <a:srgbClr val="D80E43"/>
                </a:solidFill>
              </a:rPr>
              <a:t>сльозиночки</a:t>
            </a:r>
            <a:r>
              <a:rPr lang="uk-UA" sz="2400" b="1" i="1" dirty="0">
                <a:solidFill>
                  <a:srgbClr val="D80E43"/>
                </a:solidFill>
              </a:rPr>
              <a:t> ранньої  неутішна печаль</a:t>
            </a:r>
          </a:p>
          <a:p>
            <a:r>
              <a:rPr lang="uk-UA" sz="2400" b="1" i="1" dirty="0">
                <a:solidFill>
                  <a:srgbClr val="D80E43"/>
                </a:solidFill>
              </a:rPr>
              <a:t>Наче лебеді зранені рушники закричать</a:t>
            </a:r>
            <a:endParaRPr lang="ru-RU" sz="2400" b="1" i="1" dirty="0">
              <a:solidFill>
                <a:srgbClr val="D80E43"/>
              </a:solidFill>
            </a:endParaRPr>
          </a:p>
        </p:txBody>
      </p:sp>
    </p:spTree>
  </p:cSld>
  <p:clrMapOvr>
    <a:masterClrMapping/>
  </p:clrMapOvr>
  <p:transition spd="slow">
    <p:pu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 descr="Дослідити родовід – наче скарб відшукати: у Княгининку 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42974" y="4286255"/>
            <a:ext cx="5643602" cy="37624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04" name="Picture 8" descr="Старі фото в інтер'єрі (43 фото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-357214"/>
            <a:ext cx="5286380" cy="794091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1857364"/>
            <a:ext cx="4572000" cy="23698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3600" b="1" i="1" dirty="0" err="1">
                <a:solidFill>
                  <a:srgbClr val="D80E43"/>
                </a:solidFill>
              </a:rPr>
              <a:t>Пам</a:t>
            </a:r>
            <a:r>
              <a:rPr lang="ru-RU" sz="3600" b="1" i="1" dirty="0">
                <a:solidFill>
                  <a:srgbClr val="D80E43"/>
                </a:solidFill>
              </a:rPr>
              <a:t>’</a:t>
            </a:r>
            <a:r>
              <a:rPr lang="uk-UA" sz="3600" b="1" i="1" dirty="0">
                <a:solidFill>
                  <a:srgbClr val="D80E43"/>
                </a:solidFill>
              </a:rPr>
              <a:t>ять родоводу  - </a:t>
            </a:r>
            <a:r>
              <a:rPr lang="uk-UA" sz="2800" b="1" i="1" dirty="0"/>
              <a:t>це  і </a:t>
            </a:r>
            <a:r>
              <a:rPr lang="uk-UA" sz="2800" b="1" i="1" dirty="0" err="1"/>
              <a:t>пам</a:t>
            </a:r>
            <a:r>
              <a:rPr lang="ru-RU" sz="2800" b="1" i="1" dirty="0"/>
              <a:t>’</a:t>
            </a:r>
            <a:r>
              <a:rPr lang="uk-UA" sz="2800" b="1" i="1" dirty="0"/>
              <a:t>ять про дідуся чи бабусю, їх фотографії, портрети на стіні, документи роду, листи. </a:t>
            </a:r>
            <a:endParaRPr lang="ru-RU" sz="3600" b="1" dirty="0"/>
          </a:p>
        </p:txBody>
      </p:sp>
    </p:spTree>
  </p:cSld>
  <p:clrMapOvr>
    <a:masterClrMapping/>
  </p:clrMapOvr>
  <p:transition spd="slow">
    <p:pu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-2071734" y="-2571792"/>
            <a:ext cx="12180234" cy="9429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💐МОЯ МАМА НАЙКРАЩА!!! - YouTub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00230" y="-357214"/>
            <a:ext cx="12144460" cy="68312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Місце для вмісту 4">
            <a:extLst>
              <a:ext uri="{FF2B5EF4-FFF2-40B4-BE49-F238E27FC236}">
                <a16:creationId xmlns:a16="http://schemas.microsoft.com/office/drawing/2014/main" id="{C289D2C9-D0F7-4453-8BC4-1D54639E8E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ransition spd="slow">
    <p:pu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-2071734" y="-2571792"/>
            <a:ext cx="12180234" cy="9429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💐МОЯ МАМА НАЙКРАЩА!!! - YouTub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00230" y="-357214"/>
            <a:ext cx="12144460" cy="68312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500034" y="4857760"/>
            <a:ext cx="8143900" cy="132343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D80E43"/>
                </a:solidFill>
              </a:rPr>
              <a:t>Тож всі сьогодні </a:t>
            </a:r>
            <a:r>
              <a:rPr lang="uk-UA" sz="4000" b="1" dirty="0" err="1">
                <a:solidFill>
                  <a:srgbClr val="D80E43"/>
                </a:solidFill>
              </a:rPr>
              <a:t>просим</a:t>
            </a:r>
            <a:r>
              <a:rPr lang="uk-UA" sz="4000" b="1" dirty="0">
                <a:solidFill>
                  <a:srgbClr val="D80E43"/>
                </a:solidFill>
              </a:rPr>
              <a:t> вас:</a:t>
            </a:r>
            <a:endParaRPr lang="ru-RU" sz="4000" b="1" dirty="0">
              <a:solidFill>
                <a:srgbClr val="D80E43"/>
              </a:solidFill>
            </a:endParaRPr>
          </a:p>
          <a:p>
            <a:pPr algn="ctr"/>
            <a:r>
              <a:rPr lang="uk-UA" sz="4000" b="1" i="1" dirty="0"/>
              <a:t>Пробачте, любі мами, нас </a:t>
            </a:r>
            <a:endParaRPr lang="ru-RU" sz="4000" b="1" dirty="0"/>
          </a:p>
        </p:txBody>
      </p:sp>
      <p:pic>
        <p:nvPicPr>
          <p:cNvPr id="1027" name="Picture 3" descr="Розкажи про свою супер-маму — Унас new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1357298"/>
            <a:ext cx="5820029" cy="3524239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push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-92760" y="1714488"/>
            <a:ext cx="923676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51638" algn="l"/>
              </a:tabLst>
            </a:pPr>
            <a:r>
              <a:rPr kumimoji="0" lang="uk-UA" sz="3600" b="1" i="1" u="none" strike="noStrike" cap="none" normalizeH="0" baseline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Матуся й тато </a:t>
            </a:r>
            <a:r>
              <a:rPr kumimoji="0" lang="uk-UA" sz="3600" b="1" i="1" u="none" strike="noStrike" cap="none" normalizeH="0" baseline="0" dirty="0">
                <a:ln>
                  <a:noFill/>
                </a:ln>
                <a:solidFill>
                  <a:srgbClr val="EB25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два крила дитини,</a:t>
            </a:r>
            <a:endParaRPr kumimoji="0" lang="ru-RU" sz="1200" b="1" i="1" u="none" strike="noStrike" cap="none" normalizeH="0" baseline="0" dirty="0">
              <a:ln>
                <a:noFill/>
              </a:ln>
              <a:solidFill>
                <a:srgbClr val="EB255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51638" algn="l"/>
              </a:tabLst>
            </a:pPr>
            <a:r>
              <a:rPr kumimoji="0" lang="uk-UA" sz="3600" b="1" i="1" u="none" strike="noStrike" cap="none" normalizeH="0" baseline="0" dirty="0">
                <a:ln>
                  <a:noFill/>
                </a:ln>
                <a:solidFill>
                  <a:srgbClr val="EB25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Які допомагають в світ злетіти.</a:t>
            </a:r>
            <a:endParaRPr kumimoji="0" lang="uk-UA" sz="4400" b="1" i="1" u="none" strike="noStrike" cap="none" normalizeH="0" baseline="0" dirty="0">
              <a:ln>
                <a:noFill/>
              </a:ln>
              <a:solidFill>
                <a:srgbClr val="EB255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Пройти випробування. Як створити і зберегти щасливу сім'ю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714620"/>
            <a:ext cx="7786742" cy="467204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push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 l="13476" r="13281"/>
          <a:stretch>
            <a:fillRect/>
          </a:stretch>
        </p:blipFill>
        <p:spPr bwMode="auto">
          <a:xfrm flipH="1">
            <a:off x="0" y="0"/>
            <a:ext cx="9644034" cy="7022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1428736"/>
            <a:ext cx="9644098" cy="10331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«</a:t>
            </a:r>
            <a:r>
              <a:rPr kumimoji="0" lang="uk-UA" sz="48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Діти</a:t>
            </a:r>
            <a:r>
              <a:rPr kumimoji="0" lang="uk-UA" sz="4800" b="1" i="1" u="none" strike="noStrike" kern="1200" cap="none" spc="0" normalizeH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48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- це діти,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а справжні діти –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це онуки</a:t>
            </a:r>
            <a:r>
              <a:rPr kumimoji="0" lang="ru-RU" sz="48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EB255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»</a:t>
            </a:r>
            <a:endParaRPr kumimoji="0" lang="en-GB" sz="4800" b="1" i="0" u="none" strike="noStrike" kern="1200" cap="none" spc="0" normalizeH="0" baseline="0" noProof="0" dirty="0">
              <a:ln>
                <a:solidFill>
                  <a:schemeClr val="tx1"/>
                </a:solidFill>
              </a:ln>
              <a:solidFill>
                <a:srgbClr val="EB2559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285728"/>
            <a:ext cx="32078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Народна мудрість стверджує: </a:t>
            </a:r>
            <a:endParaRPr lang="ru-RU" b="1" dirty="0"/>
          </a:p>
        </p:txBody>
      </p:sp>
      <p:pic>
        <p:nvPicPr>
          <p:cNvPr id="37890" name="Picture 2" descr="Чому бабуся і дідусь по материнській лінії ближчі онукам ніж батьки тата –  Моє пташенн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3088850"/>
            <a:ext cx="3786214" cy="42380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7892" name="Picture 4" descr="Молоді бабуся і дідусь - Анна Олєйнікова - AudioMam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28660" y="2571744"/>
            <a:ext cx="6425080" cy="479471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push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 rot="20709731">
            <a:off x="0" y="2214554"/>
            <a:ext cx="9144000" cy="76944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49263" algn="ctr" fontAlgn="base">
              <a:spcBef>
                <a:spcPct val="0"/>
              </a:spcBef>
              <a:spcAft>
                <a:spcPct val="0"/>
              </a:spcAft>
              <a:tabLst>
                <a:tab pos="6751638" algn="l"/>
              </a:tabLst>
            </a:pPr>
            <a:endParaRPr kumimoji="0" lang="uk-UA" sz="4400" b="1" i="1" u="none" strike="noStrike" normalizeH="0" baseline="0" dirty="0">
              <a:ln w="18000">
                <a:solidFill>
                  <a:srgbClr val="EB2559"/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675662">
            <a:off x="1012075" y="2143116"/>
            <a:ext cx="69797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i="1" dirty="0">
                <a:solidFill>
                  <a:srgbClr val="D80E43"/>
                </a:solidFill>
              </a:rPr>
              <a:t>«Батьківські  посмішки»</a:t>
            </a:r>
            <a:endParaRPr lang="ru-RU" sz="4800" i="1" dirty="0">
              <a:solidFill>
                <a:srgbClr val="D80E43"/>
              </a:solidFill>
            </a:endParaRPr>
          </a:p>
        </p:txBody>
      </p:sp>
      <p:pic>
        <p:nvPicPr>
          <p:cNvPr id="38913" name="Picture 1" descr="C:\Users\Олександра Петрівна\Desktop\00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3048000"/>
            <a:ext cx="3800475" cy="3810000"/>
          </a:xfrm>
          <a:prstGeom prst="rect">
            <a:avLst/>
          </a:prstGeom>
          <a:noFill/>
        </p:spPr>
      </p:pic>
      <p:pic>
        <p:nvPicPr>
          <p:cNvPr id="38914" name="Picture 2" descr="C:\Users\Олександра Петрівна\Desktop\підручники тут\1587269_b6e93cb07accb80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29586" y="1357298"/>
            <a:ext cx="720095" cy="6429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 descr="Когато мама и татко си отидат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428924" y="-285776"/>
            <a:ext cx="14204308" cy="7653368"/>
          </a:xfrm>
          <a:prstGeom prst="rect">
            <a:avLst/>
          </a:prstGeom>
          <a:noFill/>
          <a:effectLst/>
        </p:spPr>
      </p:pic>
      <p:pic>
        <p:nvPicPr>
          <p:cNvPr id="38915" name="Picture 3" descr="C:\Users\Олександра Петрівна\Desktop\5440ae1c8829014fb0cda15f4d70ad7b.jp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00098" y="-785842"/>
            <a:ext cx="4643470" cy="464346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13476" r="13281"/>
          <a:stretch>
            <a:fillRect/>
          </a:stretch>
        </p:blipFill>
        <p:spPr bwMode="auto">
          <a:xfrm>
            <a:off x="0" y="-164543"/>
            <a:ext cx="9144000" cy="7022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3714752"/>
            <a:ext cx="9143999" cy="1470025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5400" b="1" i="1" dirty="0">
                <a:solidFill>
                  <a:srgbClr val="D80E43"/>
                </a:solidFill>
              </a:rPr>
              <a:t>Шануй батька й неньку, </a:t>
            </a:r>
            <a:br>
              <a:rPr lang="uk-UA" sz="5400" b="1" i="1" dirty="0">
                <a:solidFill>
                  <a:srgbClr val="D80E43"/>
                </a:solidFill>
              </a:rPr>
            </a:br>
            <a:r>
              <a:rPr lang="uk-UA" sz="5400" b="1" i="1" dirty="0">
                <a:solidFill>
                  <a:srgbClr val="D80E43"/>
                </a:solidFill>
              </a:rPr>
              <a:t>буде тобі скрізь гладенько</a:t>
            </a:r>
            <a:endParaRPr lang="en-GB" sz="5400" b="1" i="1" spc="50" dirty="0">
              <a:ln w="11430"/>
              <a:solidFill>
                <a:srgbClr val="D80E4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5400" y="2428868"/>
            <a:ext cx="4038600" cy="533400"/>
          </a:xfrm>
        </p:spPr>
        <p:txBody>
          <a:bodyPr>
            <a:normAutofit lnSpcReduction="1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народне прислів’я</a:t>
            </a:r>
            <a:endParaRPr lang="en-GB" b="1" spc="5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Picture 1" descr="C:\Users\Олександра Петрівна\Desktop\rushnyky-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890728">
            <a:off x="4314125" y="-2531528"/>
            <a:ext cx="5117063" cy="56795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2632314"/>
      </p:ext>
    </p:extLst>
  </p:cSld>
  <p:clrMapOvr>
    <a:masterClrMapping/>
  </p:clrMapOvr>
  <p:transition spd="slow">
    <p:push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062" r="13281"/>
          <a:stretch>
            <a:fillRect/>
          </a:stretch>
        </p:blipFill>
        <p:spPr bwMode="auto">
          <a:xfrm>
            <a:off x="0" y="0"/>
            <a:ext cx="9144000" cy="707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321951" y="0"/>
            <a:ext cx="9644098" cy="10331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uk-UA" sz="2800" b="1" i="1" dirty="0"/>
              <a:t>Пісня </a:t>
            </a:r>
            <a:r>
              <a:rPr lang="uk-UA" sz="2800" b="1" i="1" dirty="0" err="1"/>
              <a:t>“Рідна</a:t>
            </a:r>
            <a:r>
              <a:rPr lang="uk-UA" sz="2800" b="1" i="1" dirty="0"/>
              <a:t> мати </a:t>
            </a:r>
            <a:r>
              <a:rPr lang="uk-UA" sz="2800" b="1" i="1" dirty="0" err="1"/>
              <a:t>моя”</a:t>
            </a:r>
            <a:endParaRPr lang="ru-RU" sz="28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3428992" y="571480"/>
            <a:ext cx="757242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ru-RU" sz="2000" b="1" dirty="0"/>
            </a:br>
            <a:r>
              <a:rPr lang="ru-RU" sz="2000" b="1" dirty="0" err="1"/>
              <a:t>Рiдна</a:t>
            </a:r>
            <a:r>
              <a:rPr lang="ru-RU" sz="2000" b="1" dirty="0"/>
              <a:t> </a:t>
            </a:r>
            <a:r>
              <a:rPr lang="ru-RU" sz="2000" b="1" dirty="0" err="1"/>
              <a:t>мати</a:t>
            </a:r>
            <a:r>
              <a:rPr lang="ru-RU" sz="2000" b="1" dirty="0"/>
              <a:t> </a:t>
            </a:r>
            <a:r>
              <a:rPr lang="ru-RU" sz="2000" b="1" dirty="0" err="1"/>
              <a:t>моя</a:t>
            </a:r>
            <a:r>
              <a:rPr lang="ru-RU" sz="2000" b="1" dirty="0"/>
              <a:t>, </a:t>
            </a:r>
            <a:r>
              <a:rPr lang="ru-RU" sz="2000" b="1" dirty="0" err="1"/>
              <a:t>ти</a:t>
            </a:r>
            <a:r>
              <a:rPr lang="ru-RU" sz="2000" b="1" dirty="0"/>
              <a:t> ночей не доспала,</a:t>
            </a:r>
            <a:br>
              <a:rPr lang="ru-RU" sz="2000" b="1" dirty="0"/>
            </a:br>
            <a:r>
              <a:rPr lang="ru-RU" sz="2000" b="1" dirty="0" err="1"/>
              <a:t>Ти</a:t>
            </a:r>
            <a:r>
              <a:rPr lang="ru-RU" sz="2000" b="1" dirty="0"/>
              <a:t> водила мене у поля край села,</a:t>
            </a:r>
            <a:br>
              <a:rPr lang="ru-RU" sz="2000" b="1" dirty="0"/>
            </a:br>
            <a:r>
              <a:rPr lang="ru-RU" sz="2000" b="1" dirty="0"/>
              <a:t>I в дорогу </a:t>
            </a:r>
            <a:r>
              <a:rPr lang="ru-RU" sz="2000" b="1" dirty="0" err="1"/>
              <a:t>далеку</a:t>
            </a:r>
            <a:r>
              <a:rPr lang="ru-RU" sz="2000" b="1" dirty="0"/>
              <a:t> </a:t>
            </a:r>
            <a:r>
              <a:rPr lang="ru-RU" sz="2000" b="1" dirty="0" err="1"/>
              <a:t>ти</a:t>
            </a:r>
            <a:r>
              <a:rPr lang="ru-RU" sz="2000" b="1" dirty="0"/>
              <a:t> мене на </a:t>
            </a:r>
            <a:r>
              <a:rPr lang="ru-RU" sz="2000" b="1" dirty="0" err="1"/>
              <a:t>зорi</a:t>
            </a:r>
            <a:r>
              <a:rPr lang="ru-RU" sz="2000" b="1" dirty="0"/>
              <a:t> </a:t>
            </a:r>
            <a:r>
              <a:rPr lang="ru-RU" sz="2000" b="1" dirty="0" err="1"/>
              <a:t>проводжала</a:t>
            </a:r>
            <a:r>
              <a:rPr lang="ru-RU" sz="2000" b="1" dirty="0"/>
              <a:t>,</a:t>
            </a:r>
            <a:br>
              <a:rPr lang="ru-RU" sz="2000" b="1" dirty="0"/>
            </a:br>
            <a:r>
              <a:rPr lang="ru-RU" sz="2000" b="1" dirty="0"/>
              <a:t>I рушник </a:t>
            </a:r>
            <a:r>
              <a:rPr lang="ru-RU" sz="2000" b="1" dirty="0" err="1"/>
              <a:t>вишиваний</a:t>
            </a:r>
            <a:r>
              <a:rPr lang="ru-RU" sz="2000" b="1" dirty="0"/>
              <a:t> на </a:t>
            </a:r>
            <a:r>
              <a:rPr lang="ru-RU" sz="2000" b="1" dirty="0" err="1"/>
              <a:t>щастя</a:t>
            </a:r>
            <a:r>
              <a:rPr lang="ru-RU" sz="2000" b="1" dirty="0"/>
              <a:t> дала.</a:t>
            </a:r>
            <a:br>
              <a:rPr lang="ru-RU" sz="2000" b="1" dirty="0"/>
            </a:br>
            <a:r>
              <a:rPr lang="ru-RU" sz="2000" b="1" dirty="0">
                <a:solidFill>
                  <a:srgbClr val="D80E43"/>
                </a:solidFill>
              </a:rPr>
              <a:t>I в дорогу </a:t>
            </a:r>
            <a:r>
              <a:rPr lang="ru-RU" sz="2000" b="1" dirty="0" err="1">
                <a:solidFill>
                  <a:srgbClr val="D80E43"/>
                </a:solidFill>
              </a:rPr>
              <a:t>далеку</a:t>
            </a:r>
            <a:r>
              <a:rPr lang="ru-RU" sz="2000" b="1" dirty="0">
                <a:solidFill>
                  <a:srgbClr val="D80E43"/>
                </a:solidFill>
              </a:rPr>
              <a:t> </a:t>
            </a:r>
            <a:r>
              <a:rPr lang="ru-RU" sz="2000" b="1" dirty="0" err="1">
                <a:solidFill>
                  <a:srgbClr val="D80E43"/>
                </a:solidFill>
              </a:rPr>
              <a:t>ти</a:t>
            </a:r>
            <a:r>
              <a:rPr lang="ru-RU" sz="2000" b="1" dirty="0">
                <a:solidFill>
                  <a:srgbClr val="D80E43"/>
                </a:solidFill>
              </a:rPr>
              <a:t> мене на </a:t>
            </a:r>
            <a:r>
              <a:rPr lang="ru-RU" sz="2000" b="1" dirty="0" err="1">
                <a:solidFill>
                  <a:srgbClr val="D80E43"/>
                </a:solidFill>
              </a:rPr>
              <a:t>зорi</a:t>
            </a:r>
            <a:r>
              <a:rPr lang="ru-RU" sz="2000" b="1" dirty="0">
                <a:solidFill>
                  <a:srgbClr val="D80E43"/>
                </a:solidFill>
              </a:rPr>
              <a:t> </a:t>
            </a:r>
            <a:r>
              <a:rPr lang="ru-RU" sz="2000" b="1" dirty="0" err="1">
                <a:solidFill>
                  <a:srgbClr val="D80E43"/>
                </a:solidFill>
              </a:rPr>
              <a:t>проводжала</a:t>
            </a:r>
            <a:r>
              <a:rPr lang="ru-RU" sz="2000" b="1" dirty="0">
                <a:solidFill>
                  <a:srgbClr val="D80E43"/>
                </a:solidFill>
              </a:rPr>
              <a:t>,</a:t>
            </a:r>
            <a:br>
              <a:rPr lang="ru-RU" sz="2000" b="1" dirty="0">
                <a:solidFill>
                  <a:srgbClr val="D80E43"/>
                </a:solidFill>
              </a:rPr>
            </a:br>
            <a:r>
              <a:rPr lang="ru-RU" sz="2000" b="1" dirty="0">
                <a:solidFill>
                  <a:srgbClr val="D80E43"/>
                </a:solidFill>
              </a:rPr>
              <a:t>I рушник </a:t>
            </a:r>
            <a:r>
              <a:rPr lang="ru-RU" sz="2000" b="1" dirty="0" err="1">
                <a:solidFill>
                  <a:srgbClr val="D80E43"/>
                </a:solidFill>
              </a:rPr>
              <a:t>вишиваний</a:t>
            </a:r>
            <a:r>
              <a:rPr lang="ru-RU" sz="2000" b="1" dirty="0">
                <a:solidFill>
                  <a:srgbClr val="D80E43"/>
                </a:solidFill>
              </a:rPr>
              <a:t> на </a:t>
            </a:r>
            <a:r>
              <a:rPr lang="ru-RU" sz="2000" b="1" dirty="0" err="1">
                <a:solidFill>
                  <a:srgbClr val="D80E43"/>
                </a:solidFill>
              </a:rPr>
              <a:t>щастя</a:t>
            </a:r>
            <a:r>
              <a:rPr lang="ru-RU" sz="2000" b="1" dirty="0">
                <a:solidFill>
                  <a:srgbClr val="D80E43"/>
                </a:solidFill>
              </a:rPr>
              <a:t>, </a:t>
            </a:r>
            <a:r>
              <a:rPr lang="ru-RU" sz="2000" b="1" dirty="0" err="1">
                <a:solidFill>
                  <a:srgbClr val="D80E43"/>
                </a:solidFill>
              </a:rPr>
              <a:t>на</a:t>
            </a:r>
            <a:r>
              <a:rPr lang="ru-RU" sz="2000" b="1" dirty="0">
                <a:solidFill>
                  <a:srgbClr val="D80E43"/>
                </a:solidFill>
              </a:rPr>
              <a:t> долю дала.</a:t>
            </a:r>
          </a:p>
          <a:p>
            <a:r>
              <a:rPr lang="uk-UA" sz="2000" b="1" dirty="0"/>
              <a:t> </a:t>
            </a:r>
            <a:endParaRPr lang="ru-RU" sz="2000" b="1" dirty="0"/>
          </a:p>
          <a:p>
            <a:r>
              <a:rPr lang="ru-RU" sz="2000" b="1" dirty="0"/>
              <a:t>Хай на </a:t>
            </a:r>
            <a:r>
              <a:rPr lang="ru-RU" sz="2000" b="1" dirty="0" err="1"/>
              <a:t>ньому</a:t>
            </a:r>
            <a:r>
              <a:rPr lang="ru-RU" sz="2000" b="1" dirty="0"/>
              <a:t> </a:t>
            </a:r>
            <a:r>
              <a:rPr lang="ru-RU" sz="2000" b="1" dirty="0" err="1"/>
              <a:t>цвiте</a:t>
            </a:r>
            <a:r>
              <a:rPr lang="ru-RU" sz="2000" b="1" dirty="0"/>
              <a:t> </a:t>
            </a:r>
            <a:r>
              <a:rPr lang="ru-RU" sz="2000" b="1" dirty="0" err="1"/>
              <a:t>росяниста</a:t>
            </a:r>
            <a:r>
              <a:rPr lang="ru-RU" sz="2000" b="1" dirty="0"/>
              <a:t> </a:t>
            </a:r>
            <a:r>
              <a:rPr lang="ru-RU" sz="2000" b="1" dirty="0" err="1"/>
              <a:t>дорiжка</a:t>
            </a:r>
            <a:r>
              <a:rPr lang="ru-RU" sz="2000" b="1" dirty="0"/>
              <a:t>,</a:t>
            </a:r>
            <a:br>
              <a:rPr lang="ru-RU" sz="2000" b="1" dirty="0"/>
            </a:br>
            <a:r>
              <a:rPr lang="ru-RU" sz="2000" b="1" dirty="0"/>
              <a:t>I </a:t>
            </a:r>
            <a:r>
              <a:rPr lang="ru-RU" sz="2000" b="1" dirty="0" err="1"/>
              <a:t>зеленi</a:t>
            </a:r>
            <a:r>
              <a:rPr lang="ru-RU" sz="2000" b="1" dirty="0"/>
              <a:t> </a:t>
            </a:r>
            <a:r>
              <a:rPr lang="ru-RU" sz="2000" b="1" dirty="0" err="1"/>
              <a:t>луги</a:t>
            </a:r>
            <a:r>
              <a:rPr lang="ru-RU" sz="2000" b="1" dirty="0"/>
              <a:t>, </a:t>
            </a:r>
            <a:r>
              <a:rPr lang="ru-RU" sz="2000" b="1" dirty="0" err="1"/>
              <a:t>й</a:t>
            </a:r>
            <a:r>
              <a:rPr lang="ru-RU" sz="2000" b="1" dirty="0"/>
              <a:t> </a:t>
            </a:r>
            <a:r>
              <a:rPr lang="ru-RU" sz="2000" b="1" dirty="0" err="1"/>
              <a:t>солов'їнi</a:t>
            </a:r>
            <a:r>
              <a:rPr lang="ru-RU" sz="2000" b="1" dirty="0"/>
              <a:t> </a:t>
            </a:r>
            <a:r>
              <a:rPr lang="ru-RU" sz="2000" b="1" dirty="0" err="1"/>
              <a:t>гаї</a:t>
            </a:r>
            <a:r>
              <a:rPr lang="ru-RU" sz="2000" b="1" dirty="0"/>
              <a:t>,</a:t>
            </a:r>
            <a:br>
              <a:rPr lang="ru-RU" sz="2000" b="1" dirty="0"/>
            </a:br>
            <a:r>
              <a:rPr lang="ru-RU" sz="2000" b="1" dirty="0"/>
              <a:t>I твоя </a:t>
            </a:r>
            <a:r>
              <a:rPr lang="ru-RU" sz="2000" b="1" dirty="0" err="1"/>
              <a:t>незрадлива</a:t>
            </a:r>
            <a:r>
              <a:rPr lang="ru-RU" sz="2000" b="1" dirty="0"/>
              <a:t> </a:t>
            </a:r>
            <a:r>
              <a:rPr lang="ru-RU" sz="2000" b="1" dirty="0" err="1"/>
              <a:t>материнська</a:t>
            </a:r>
            <a:r>
              <a:rPr lang="ru-RU" sz="2000" b="1" dirty="0"/>
              <a:t> </a:t>
            </a:r>
            <a:r>
              <a:rPr lang="ru-RU" sz="2000" b="1" dirty="0" err="1"/>
              <a:t>ласкава</a:t>
            </a:r>
            <a:r>
              <a:rPr lang="ru-RU" sz="2000" b="1" dirty="0"/>
              <a:t> </a:t>
            </a:r>
            <a:r>
              <a:rPr lang="ru-RU" sz="2000" b="1" dirty="0" err="1"/>
              <a:t>усмiшка</a:t>
            </a:r>
            <a:r>
              <a:rPr lang="ru-RU" sz="2000" b="1" dirty="0"/>
              <a:t>,</a:t>
            </a:r>
            <a:br>
              <a:rPr lang="ru-RU" sz="2000" b="1" dirty="0"/>
            </a:br>
            <a:r>
              <a:rPr lang="ru-RU" sz="2000" b="1" dirty="0"/>
              <a:t>I </a:t>
            </a:r>
            <a:r>
              <a:rPr lang="ru-RU" sz="2000" b="1" dirty="0" err="1"/>
              <a:t>засмученi</a:t>
            </a:r>
            <a:r>
              <a:rPr lang="ru-RU" sz="2000" b="1" dirty="0"/>
              <a:t> </a:t>
            </a:r>
            <a:r>
              <a:rPr lang="ru-RU" sz="2000" b="1" dirty="0" err="1"/>
              <a:t>очi</a:t>
            </a:r>
            <a:r>
              <a:rPr lang="ru-RU" sz="2000" b="1" dirty="0"/>
              <a:t> </a:t>
            </a:r>
            <a:r>
              <a:rPr lang="ru-RU" sz="2000" b="1" dirty="0" err="1"/>
              <a:t>хорошi</a:t>
            </a:r>
            <a:r>
              <a:rPr lang="ru-RU" sz="2000" b="1" dirty="0"/>
              <a:t> </a:t>
            </a:r>
            <a:r>
              <a:rPr lang="ru-RU" sz="2000" b="1" dirty="0" err="1"/>
              <a:t>твої</a:t>
            </a:r>
            <a:r>
              <a:rPr lang="ru-RU" sz="2000" b="1" dirty="0"/>
              <a:t>.</a:t>
            </a:r>
            <a:br>
              <a:rPr lang="ru-RU" sz="2000" b="1" dirty="0"/>
            </a:br>
            <a:r>
              <a:rPr lang="ru-RU" sz="2000" b="1" dirty="0">
                <a:solidFill>
                  <a:srgbClr val="D80E43"/>
                </a:solidFill>
              </a:rPr>
              <a:t>I твоя </a:t>
            </a:r>
            <a:r>
              <a:rPr lang="ru-RU" sz="2000" b="1" dirty="0" err="1">
                <a:solidFill>
                  <a:srgbClr val="D80E43"/>
                </a:solidFill>
              </a:rPr>
              <a:t>незрадлива</a:t>
            </a:r>
            <a:r>
              <a:rPr lang="ru-RU" sz="2000" b="1" dirty="0">
                <a:solidFill>
                  <a:srgbClr val="D80E43"/>
                </a:solidFill>
              </a:rPr>
              <a:t> </a:t>
            </a:r>
            <a:r>
              <a:rPr lang="ru-RU" sz="2000" b="1" dirty="0" err="1">
                <a:solidFill>
                  <a:srgbClr val="D80E43"/>
                </a:solidFill>
              </a:rPr>
              <a:t>материнська</a:t>
            </a:r>
            <a:r>
              <a:rPr lang="ru-RU" sz="2000" b="1" dirty="0">
                <a:solidFill>
                  <a:srgbClr val="D80E43"/>
                </a:solidFill>
              </a:rPr>
              <a:t> </a:t>
            </a:r>
            <a:r>
              <a:rPr lang="ru-RU" sz="2000" b="1" dirty="0" err="1">
                <a:solidFill>
                  <a:srgbClr val="D80E43"/>
                </a:solidFill>
              </a:rPr>
              <a:t>ласкава</a:t>
            </a:r>
            <a:r>
              <a:rPr lang="ru-RU" sz="2000" b="1" dirty="0">
                <a:solidFill>
                  <a:srgbClr val="D80E43"/>
                </a:solidFill>
              </a:rPr>
              <a:t> </a:t>
            </a:r>
            <a:r>
              <a:rPr lang="ru-RU" sz="2000" b="1" dirty="0" err="1">
                <a:solidFill>
                  <a:srgbClr val="D80E43"/>
                </a:solidFill>
              </a:rPr>
              <a:t>усмiшка</a:t>
            </a:r>
            <a:r>
              <a:rPr lang="ru-RU" sz="2000" b="1" dirty="0">
                <a:solidFill>
                  <a:srgbClr val="D80E43"/>
                </a:solidFill>
              </a:rPr>
              <a:t>,</a:t>
            </a:r>
            <a:br>
              <a:rPr lang="ru-RU" sz="2000" b="1" dirty="0">
                <a:solidFill>
                  <a:srgbClr val="D80E43"/>
                </a:solidFill>
              </a:rPr>
            </a:br>
            <a:r>
              <a:rPr lang="ru-RU" sz="2000" b="1" dirty="0">
                <a:solidFill>
                  <a:srgbClr val="D80E43"/>
                </a:solidFill>
              </a:rPr>
              <a:t>I </a:t>
            </a:r>
            <a:r>
              <a:rPr lang="ru-RU" sz="2000" b="1" dirty="0" err="1">
                <a:solidFill>
                  <a:srgbClr val="D80E43"/>
                </a:solidFill>
              </a:rPr>
              <a:t>засмученi</a:t>
            </a:r>
            <a:r>
              <a:rPr lang="ru-RU" sz="2000" b="1" dirty="0">
                <a:solidFill>
                  <a:srgbClr val="D80E43"/>
                </a:solidFill>
              </a:rPr>
              <a:t> </a:t>
            </a:r>
            <a:r>
              <a:rPr lang="ru-RU" sz="2000" b="1" dirty="0" err="1">
                <a:solidFill>
                  <a:srgbClr val="D80E43"/>
                </a:solidFill>
              </a:rPr>
              <a:t>очi</a:t>
            </a:r>
            <a:r>
              <a:rPr lang="ru-RU" sz="2000" b="1" dirty="0">
                <a:solidFill>
                  <a:srgbClr val="D80E43"/>
                </a:solidFill>
              </a:rPr>
              <a:t> </a:t>
            </a:r>
            <a:r>
              <a:rPr lang="ru-RU" sz="2000" b="1" dirty="0" err="1">
                <a:solidFill>
                  <a:srgbClr val="D80E43"/>
                </a:solidFill>
              </a:rPr>
              <a:t>хорошi</a:t>
            </a:r>
            <a:r>
              <a:rPr lang="ru-RU" sz="2000" b="1" dirty="0">
                <a:solidFill>
                  <a:srgbClr val="D80E43"/>
                </a:solidFill>
              </a:rPr>
              <a:t> </a:t>
            </a:r>
            <a:r>
              <a:rPr lang="ru-RU" sz="2000" b="1" dirty="0" err="1">
                <a:solidFill>
                  <a:srgbClr val="D80E43"/>
                </a:solidFill>
              </a:rPr>
              <a:t>блакитнi</a:t>
            </a:r>
            <a:r>
              <a:rPr lang="ru-RU" sz="2000" b="1" dirty="0">
                <a:solidFill>
                  <a:srgbClr val="D80E43"/>
                </a:solidFill>
              </a:rPr>
              <a:t> </a:t>
            </a:r>
            <a:r>
              <a:rPr lang="ru-RU" sz="2000" b="1" dirty="0" err="1">
                <a:solidFill>
                  <a:srgbClr val="D80E43"/>
                </a:solidFill>
              </a:rPr>
              <a:t>твої</a:t>
            </a:r>
            <a:r>
              <a:rPr lang="ru-RU" sz="2000" b="1" dirty="0">
                <a:solidFill>
                  <a:srgbClr val="D80E43"/>
                </a:solidFill>
              </a:rPr>
              <a:t>.</a:t>
            </a:r>
          </a:p>
          <a:p>
            <a:r>
              <a:rPr lang="uk-UA" sz="2000" b="1" dirty="0"/>
              <a:t> </a:t>
            </a:r>
            <a:endParaRPr lang="ru-RU" sz="2000" b="1" dirty="0"/>
          </a:p>
          <a:p>
            <a:r>
              <a:rPr lang="ru-RU" sz="2000" b="1" dirty="0"/>
              <a:t>Я </a:t>
            </a:r>
            <a:r>
              <a:rPr lang="ru-RU" sz="2000" b="1" dirty="0" err="1"/>
              <a:t>вiзьму</a:t>
            </a:r>
            <a:r>
              <a:rPr lang="ru-RU" sz="2000" b="1" dirty="0"/>
              <a:t> той рушник, простелю </a:t>
            </a:r>
            <a:r>
              <a:rPr lang="ru-RU" sz="2000" b="1" dirty="0" err="1"/>
              <a:t>наче</a:t>
            </a:r>
            <a:r>
              <a:rPr lang="ru-RU" sz="2000" b="1" dirty="0"/>
              <a:t> долю,</a:t>
            </a:r>
            <a:br>
              <a:rPr lang="ru-RU" sz="2000" b="1" dirty="0"/>
            </a:br>
            <a:r>
              <a:rPr lang="ru-RU" sz="2000" b="1" dirty="0"/>
              <a:t>В </a:t>
            </a:r>
            <a:r>
              <a:rPr lang="ru-RU" sz="2000" b="1" dirty="0" err="1"/>
              <a:t>тихiм</a:t>
            </a:r>
            <a:r>
              <a:rPr lang="ru-RU" sz="2000" b="1" dirty="0"/>
              <a:t> </a:t>
            </a:r>
            <a:r>
              <a:rPr lang="ru-RU" sz="2000" b="1" dirty="0" err="1"/>
              <a:t>шелестi</a:t>
            </a:r>
            <a:r>
              <a:rPr lang="ru-RU" sz="2000" b="1" dirty="0"/>
              <a:t> трав, в </a:t>
            </a:r>
            <a:r>
              <a:rPr lang="ru-RU" sz="2000" b="1" dirty="0" err="1"/>
              <a:t>щебетаннi</a:t>
            </a:r>
            <a:r>
              <a:rPr lang="ru-RU" sz="2000" b="1" dirty="0"/>
              <a:t> </a:t>
            </a:r>
            <a:r>
              <a:rPr lang="ru-RU" sz="2000" b="1" dirty="0" err="1"/>
              <a:t>дiбров</a:t>
            </a:r>
            <a:r>
              <a:rPr lang="ru-RU" sz="2000" b="1" dirty="0"/>
              <a:t>.</a:t>
            </a:r>
            <a:br>
              <a:rPr lang="ru-RU" sz="2000" b="1" dirty="0"/>
            </a:br>
            <a:r>
              <a:rPr lang="ru-RU" sz="2000" b="1" dirty="0"/>
              <a:t>I на </a:t>
            </a:r>
            <a:r>
              <a:rPr lang="ru-RU" sz="2000" b="1" dirty="0" err="1"/>
              <a:t>тiм</a:t>
            </a:r>
            <a:r>
              <a:rPr lang="ru-RU" sz="2000" b="1" dirty="0"/>
              <a:t> </a:t>
            </a:r>
            <a:r>
              <a:rPr lang="ru-RU" sz="2000" b="1" dirty="0" err="1"/>
              <a:t>рушничковi</a:t>
            </a:r>
            <a:r>
              <a:rPr lang="ru-RU" sz="2000" b="1" dirty="0"/>
              <a:t> </a:t>
            </a:r>
            <a:r>
              <a:rPr lang="ru-RU" sz="2000" b="1" dirty="0" err="1"/>
              <a:t>оживе</a:t>
            </a:r>
            <a:r>
              <a:rPr lang="ru-RU" sz="2000" b="1" dirty="0"/>
              <a:t> все </a:t>
            </a:r>
            <a:r>
              <a:rPr lang="ru-RU" sz="2000" b="1" dirty="0" err="1"/>
              <a:t>знайоме</a:t>
            </a:r>
            <a:r>
              <a:rPr lang="ru-RU" sz="2000" b="1" dirty="0"/>
              <a:t> до болю -</a:t>
            </a:r>
            <a:br>
              <a:rPr lang="ru-RU" sz="2000" b="1" dirty="0"/>
            </a:br>
            <a:r>
              <a:rPr lang="ru-RU" sz="2000" b="1" dirty="0"/>
              <a:t>I </a:t>
            </a:r>
            <a:r>
              <a:rPr lang="ru-RU" sz="2000" b="1" dirty="0" err="1"/>
              <a:t>дитинство</a:t>
            </a:r>
            <a:r>
              <a:rPr lang="ru-RU" sz="2000" b="1" dirty="0"/>
              <a:t>, </a:t>
            </a:r>
            <a:r>
              <a:rPr lang="ru-RU" sz="2000" b="1" dirty="0" err="1"/>
              <a:t>й</a:t>
            </a:r>
            <a:r>
              <a:rPr lang="ru-RU" sz="2000" b="1" dirty="0"/>
              <a:t> </a:t>
            </a:r>
            <a:r>
              <a:rPr lang="ru-RU" sz="2000" b="1" dirty="0" err="1"/>
              <a:t>розлука</a:t>
            </a:r>
            <a:r>
              <a:rPr lang="ru-RU" sz="2000" b="1" dirty="0"/>
              <a:t>, </a:t>
            </a:r>
            <a:r>
              <a:rPr lang="ru-RU" sz="2000" b="1" dirty="0" err="1"/>
              <a:t>i</a:t>
            </a:r>
            <a:r>
              <a:rPr lang="ru-RU" sz="2000" b="1" dirty="0"/>
              <a:t> </a:t>
            </a:r>
            <a:r>
              <a:rPr lang="ru-RU" sz="2000" b="1" dirty="0" err="1"/>
              <a:t>вiрна</a:t>
            </a:r>
            <a:r>
              <a:rPr lang="ru-RU" sz="2000" b="1" dirty="0"/>
              <a:t> </a:t>
            </a:r>
            <a:r>
              <a:rPr lang="ru-RU" sz="2000" b="1" dirty="0" err="1"/>
              <a:t>любов</a:t>
            </a:r>
            <a:r>
              <a:rPr lang="ru-RU" sz="2000" b="1" dirty="0"/>
              <a:t>.</a:t>
            </a:r>
            <a:br>
              <a:rPr lang="ru-RU" sz="2000" b="1" dirty="0"/>
            </a:br>
            <a:r>
              <a:rPr lang="ru-RU" sz="2000" b="1" dirty="0">
                <a:solidFill>
                  <a:srgbClr val="D80E43"/>
                </a:solidFill>
              </a:rPr>
              <a:t>I на </a:t>
            </a:r>
            <a:r>
              <a:rPr lang="ru-RU" sz="2000" b="1" dirty="0" err="1">
                <a:solidFill>
                  <a:srgbClr val="D80E43"/>
                </a:solidFill>
              </a:rPr>
              <a:t>тiм</a:t>
            </a:r>
            <a:r>
              <a:rPr lang="ru-RU" sz="2000" b="1" dirty="0">
                <a:solidFill>
                  <a:srgbClr val="D80E43"/>
                </a:solidFill>
              </a:rPr>
              <a:t> </a:t>
            </a:r>
            <a:r>
              <a:rPr lang="ru-RU" sz="2000" b="1" dirty="0" err="1">
                <a:solidFill>
                  <a:srgbClr val="D80E43"/>
                </a:solidFill>
              </a:rPr>
              <a:t>рушничковi</a:t>
            </a:r>
            <a:r>
              <a:rPr lang="ru-RU" sz="2000" b="1" dirty="0">
                <a:solidFill>
                  <a:srgbClr val="D80E43"/>
                </a:solidFill>
              </a:rPr>
              <a:t> </a:t>
            </a:r>
            <a:r>
              <a:rPr lang="ru-RU" sz="2000" b="1" dirty="0" err="1">
                <a:solidFill>
                  <a:srgbClr val="D80E43"/>
                </a:solidFill>
              </a:rPr>
              <a:t>оживе</a:t>
            </a:r>
            <a:r>
              <a:rPr lang="ru-RU" sz="2000" b="1" dirty="0">
                <a:solidFill>
                  <a:srgbClr val="D80E43"/>
                </a:solidFill>
              </a:rPr>
              <a:t> все </a:t>
            </a:r>
            <a:r>
              <a:rPr lang="ru-RU" sz="2000" b="1" dirty="0" err="1">
                <a:solidFill>
                  <a:srgbClr val="D80E43"/>
                </a:solidFill>
              </a:rPr>
              <a:t>знайоме</a:t>
            </a:r>
            <a:r>
              <a:rPr lang="ru-RU" sz="2000" b="1" dirty="0">
                <a:solidFill>
                  <a:srgbClr val="D80E43"/>
                </a:solidFill>
              </a:rPr>
              <a:t> до болю -</a:t>
            </a:r>
            <a:br>
              <a:rPr lang="ru-RU" sz="2000" b="1" dirty="0">
                <a:solidFill>
                  <a:srgbClr val="D80E43"/>
                </a:solidFill>
              </a:rPr>
            </a:br>
            <a:r>
              <a:rPr lang="ru-RU" sz="2000" b="1" dirty="0">
                <a:solidFill>
                  <a:srgbClr val="D80E43"/>
                </a:solidFill>
              </a:rPr>
              <a:t>I </a:t>
            </a:r>
            <a:r>
              <a:rPr lang="ru-RU" sz="2000" b="1" dirty="0" err="1">
                <a:solidFill>
                  <a:srgbClr val="D80E43"/>
                </a:solidFill>
              </a:rPr>
              <a:t>дитинство</a:t>
            </a:r>
            <a:r>
              <a:rPr lang="ru-RU" sz="2000" b="1" dirty="0">
                <a:solidFill>
                  <a:srgbClr val="D80E43"/>
                </a:solidFill>
              </a:rPr>
              <a:t>, </a:t>
            </a:r>
            <a:r>
              <a:rPr lang="ru-RU" sz="2000" b="1" dirty="0" err="1">
                <a:solidFill>
                  <a:srgbClr val="D80E43"/>
                </a:solidFill>
              </a:rPr>
              <a:t>й</a:t>
            </a:r>
            <a:r>
              <a:rPr lang="ru-RU" sz="2000" b="1" dirty="0">
                <a:solidFill>
                  <a:srgbClr val="D80E43"/>
                </a:solidFill>
              </a:rPr>
              <a:t> </a:t>
            </a:r>
            <a:r>
              <a:rPr lang="ru-RU" sz="2000" b="1" dirty="0" err="1">
                <a:solidFill>
                  <a:srgbClr val="D80E43"/>
                </a:solidFill>
              </a:rPr>
              <a:t>розлука</a:t>
            </a:r>
            <a:r>
              <a:rPr lang="ru-RU" sz="2000" b="1" dirty="0">
                <a:solidFill>
                  <a:srgbClr val="D80E43"/>
                </a:solidFill>
              </a:rPr>
              <a:t>, </a:t>
            </a:r>
            <a:r>
              <a:rPr lang="ru-RU" sz="2000" b="1" dirty="0" err="1">
                <a:solidFill>
                  <a:srgbClr val="D80E43"/>
                </a:solidFill>
              </a:rPr>
              <a:t>й</a:t>
            </a:r>
            <a:r>
              <a:rPr lang="ru-RU" sz="2000" b="1" dirty="0">
                <a:solidFill>
                  <a:srgbClr val="D80E43"/>
                </a:solidFill>
              </a:rPr>
              <a:t> твоя </a:t>
            </a:r>
            <a:r>
              <a:rPr lang="ru-RU" sz="2000" b="1" dirty="0" err="1">
                <a:solidFill>
                  <a:srgbClr val="D80E43"/>
                </a:solidFill>
              </a:rPr>
              <a:t>материнська</a:t>
            </a:r>
            <a:r>
              <a:rPr lang="ru-RU" sz="2000" b="1" dirty="0">
                <a:solidFill>
                  <a:srgbClr val="D80E43"/>
                </a:solidFill>
              </a:rPr>
              <a:t> </a:t>
            </a:r>
            <a:r>
              <a:rPr lang="ru-RU" sz="2000" b="1" dirty="0" err="1">
                <a:solidFill>
                  <a:srgbClr val="D80E43"/>
                </a:solidFill>
              </a:rPr>
              <a:t>любов</a:t>
            </a:r>
            <a:r>
              <a:rPr lang="ru-RU" sz="2000" b="1" dirty="0">
                <a:solidFill>
                  <a:srgbClr val="D80E43"/>
                </a:solidFill>
              </a:rPr>
              <a:t>.</a:t>
            </a:r>
          </a:p>
        </p:txBody>
      </p:sp>
      <p:pic>
        <p:nvPicPr>
          <p:cNvPr id="9" name="Picture 1" descr="C:\Users\Олександра Петрівна\Desktop\rushnyky-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890728">
            <a:off x="-802202" y="-3599304"/>
            <a:ext cx="5985455" cy="80275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13476" r="13281"/>
          <a:stretch>
            <a:fillRect/>
          </a:stretch>
        </p:blipFill>
        <p:spPr bwMode="auto">
          <a:xfrm>
            <a:off x="0" y="-164543"/>
            <a:ext cx="9144000" cy="7022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3714752"/>
            <a:ext cx="9143999" cy="1470025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5400" b="1" i="1" dirty="0">
                <a:solidFill>
                  <a:srgbClr val="D80E43"/>
                </a:solidFill>
              </a:rPr>
              <a:t>Шануй батька й неньку, </a:t>
            </a:r>
            <a:br>
              <a:rPr lang="uk-UA" sz="5400" b="1" i="1" dirty="0">
                <a:solidFill>
                  <a:srgbClr val="D80E43"/>
                </a:solidFill>
              </a:rPr>
            </a:br>
            <a:r>
              <a:rPr lang="uk-UA" sz="5400" b="1" i="1" dirty="0">
                <a:solidFill>
                  <a:srgbClr val="D80E43"/>
                </a:solidFill>
              </a:rPr>
              <a:t>буде тобі скрізь гладенько</a:t>
            </a:r>
            <a:endParaRPr lang="en-GB" sz="5400" b="1" i="1" spc="50" dirty="0">
              <a:ln w="11430"/>
              <a:solidFill>
                <a:srgbClr val="D80E4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5400" y="2428868"/>
            <a:ext cx="4038600" cy="533400"/>
          </a:xfrm>
        </p:spPr>
        <p:txBody>
          <a:bodyPr>
            <a:normAutofit lnSpcReduction="1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народне прислів’я</a:t>
            </a:r>
            <a:endParaRPr lang="en-GB" b="1" spc="5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Picture 1" descr="C:\Users\Олександра Петрівна\Desktop\rushnyky-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890728">
            <a:off x="4314125" y="-2531528"/>
            <a:ext cx="5117063" cy="56795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2632314"/>
      </p:ext>
    </p:extLst>
  </p:cSld>
  <p:clrMapOvr>
    <a:masterClrMapping/>
  </p:clrMapOvr>
  <p:transition spd="slow">
    <p:push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583</Words>
  <Application>Microsoft Office PowerPoint</Application>
  <PresentationFormat>Екран (4:3)</PresentationFormat>
  <Paragraphs>74</Paragraphs>
  <Slides>31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31</vt:i4>
      </vt:variant>
    </vt:vector>
  </HeadingPairs>
  <TitlesOfParts>
    <vt:vector size="34" baseType="lpstr">
      <vt:lpstr>Arial</vt:lpstr>
      <vt:lpstr>Calibri</vt:lpstr>
      <vt:lpstr>Office Theme</vt:lpstr>
      <vt:lpstr>Шануй батька й неньку,  буде тобі скрізь гладенько</vt:lpstr>
      <vt:lpstr>Презентація PowerPoint</vt:lpstr>
      <vt:lpstr>Презентація PowerPoint</vt:lpstr>
      <vt:lpstr>Тому народ не раз попереджає: Гни деревце ще поки молоде. Вчи діток, як малі – це кожен добре знає, Від цього правила не дінешся ніде!!!!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Пісня  «Зеленеє жито, зелене»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Шануй батька й неньку,  буде тобі скрізь гладенько</vt:lpstr>
      <vt:lpstr>Презентація PowerPoint</vt:lpstr>
      <vt:lpstr>Шануй батька й неньку,  буде тобі скрізь гладенько</vt:lpstr>
    </vt:vector>
  </TitlesOfParts>
  <Company>HYATT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IS</dc:creator>
  <cp:lastModifiedBy>Олександра Петрівна</cp:lastModifiedBy>
  <cp:revision>92</cp:revision>
  <dcterms:created xsi:type="dcterms:W3CDTF">2015-12-09T15:59:37Z</dcterms:created>
  <dcterms:modified xsi:type="dcterms:W3CDTF">2023-11-27T17:45:21Z</dcterms:modified>
</cp:coreProperties>
</file>