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5" r:id="rId5"/>
    <p:sldId id="260" r:id="rId6"/>
    <p:sldId id="266" r:id="rId7"/>
    <p:sldId id="267" r:id="rId8"/>
    <p:sldId id="261" r:id="rId9"/>
    <p:sldId id="268" r:id="rId10"/>
    <p:sldId id="262" r:id="rId11"/>
    <p:sldId id="263" r:id="rId12"/>
    <p:sldId id="264" r:id="rId13"/>
    <p:sldId id="269" r:id="rId14"/>
    <p:sldId id="274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5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FF99"/>
    <a:srgbClr val="CCCCFF"/>
    <a:srgbClr val="CC99FF"/>
    <a:srgbClr val="CCFF99"/>
    <a:srgbClr val="CCFF66"/>
    <a:srgbClr val="CCFF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544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46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7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934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288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13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369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85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64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75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856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02CAC-86DA-439F-A20F-627A5F476FA5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217C5-5271-462B-93E3-34479C8E0F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4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8521" y="4278467"/>
            <a:ext cx="11353270" cy="2415654"/>
          </a:xfrm>
          <a:solidFill>
            <a:srgbClr val="CCFF66"/>
          </a:solidFill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Arial Black" panose="020B0A04020102020204" pitchFamily="34" charset="0"/>
              </a:rPr>
              <a:t/>
            </a:r>
            <a:br>
              <a:rPr lang="uk-UA" dirty="0" smtClean="0">
                <a:latin typeface="Arial Black" panose="020B0A04020102020204" pitchFamily="34" charset="0"/>
              </a:rPr>
            </a:br>
            <a:r>
              <a:rPr lang="uk-UA" dirty="0">
                <a:latin typeface="Arial Black" panose="020B0A04020102020204" pitchFamily="34" charset="0"/>
              </a:rPr>
              <a:t/>
            </a:r>
            <a:br>
              <a:rPr lang="uk-UA" dirty="0">
                <a:latin typeface="Arial Black" panose="020B0A04020102020204" pitchFamily="34" charset="0"/>
              </a:rPr>
            </a:br>
            <a:r>
              <a:rPr lang="uk-UA" dirty="0" smtClean="0">
                <a:latin typeface="Arial Black" panose="020B0A04020102020204" pitchFamily="34" charset="0"/>
              </a:rPr>
              <a:t/>
            </a:r>
            <a:br>
              <a:rPr lang="uk-UA" dirty="0" smtClean="0">
                <a:latin typeface="Arial Black" panose="020B0A04020102020204" pitchFamily="34" charset="0"/>
              </a:rPr>
            </a:br>
            <a:r>
              <a:rPr lang="uk-UA" dirty="0">
                <a:latin typeface="Arial Black" panose="020B0A04020102020204" pitchFamily="34" charset="0"/>
              </a:rPr>
              <a:t/>
            </a:r>
            <a:br>
              <a:rPr lang="uk-UA" dirty="0">
                <a:latin typeface="Arial Black" panose="020B0A04020102020204" pitchFamily="34" charset="0"/>
              </a:rPr>
            </a:br>
            <a:r>
              <a:rPr lang="uk-UA" dirty="0" smtClean="0">
                <a:latin typeface="Arial Black" panose="020B0A04020102020204" pitchFamily="34" charset="0"/>
              </a:rPr>
              <a:t>ХВАЛА РУКАМ, ЩО ПАХНУТЬ ХЛІБОМ!</a:t>
            </a:r>
            <a:r>
              <a:rPr lang="ru-RU" dirty="0" smtClean="0">
                <a:latin typeface="Arial Black" panose="020B0A04020102020204" pitchFamily="34" charset="0"/>
              </a:rPr>
              <a:t/>
            </a:r>
            <a:br>
              <a:rPr lang="ru-RU" dirty="0" smtClean="0">
                <a:latin typeface="Arial Black" panose="020B0A04020102020204" pitchFamily="34" charset="0"/>
              </a:rPr>
            </a:b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245" y="170997"/>
            <a:ext cx="7028651" cy="4107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89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videoplayback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11269" b="11561"/>
          <a:stretch/>
        </p:blipFill>
        <p:spPr>
          <a:xfrm>
            <a:off x="1118997" y="204715"/>
            <a:ext cx="10234803" cy="5923129"/>
          </a:xfrm>
        </p:spPr>
      </p:pic>
    </p:spTree>
    <p:extLst>
      <p:ext uri="{BB962C8B-B14F-4D97-AF65-F5344CB8AC3E}">
        <p14:creationId xmlns:p14="http://schemas.microsoft.com/office/powerpoint/2010/main" val="2777479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43301"/>
            <a:ext cx="12064620" cy="67146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660" y="433363"/>
            <a:ext cx="7022910" cy="1325563"/>
          </a:xfrm>
          <a:solidFill>
            <a:srgbClr val="CCFFFF"/>
          </a:solidFill>
        </p:spPr>
        <p:txBody>
          <a:bodyPr/>
          <a:lstStyle/>
          <a:p>
            <a:r>
              <a:rPr lang="uk-UA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Хліб – усьому голова</a:t>
            </a:r>
            <a:endParaRPr lang="ru-RU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271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CCFFFF"/>
          </a:solidFill>
        </p:spPr>
        <p:txBody>
          <a:bodyPr/>
          <a:lstStyle/>
          <a:p>
            <a:pPr algn="ctr"/>
            <a:r>
              <a:rPr lang="uk-UA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Без хліба – не обід, </a:t>
            </a:r>
            <a:br>
              <a:rPr lang="uk-UA" dirty="0" smtClean="0">
                <a:solidFill>
                  <a:srgbClr val="0000CC"/>
                </a:solidFill>
                <a:latin typeface="Arial Black" panose="020B0A04020102020204" pitchFamily="34" charset="0"/>
              </a:rPr>
            </a:br>
            <a:r>
              <a:rPr lang="uk-UA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без капусти – не борщ</a:t>
            </a:r>
            <a:endParaRPr lang="ru-RU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346" y="1690688"/>
            <a:ext cx="8193308" cy="5064954"/>
          </a:xfrm>
        </p:spPr>
      </p:pic>
    </p:spTree>
    <p:extLst>
      <p:ext uri="{BB962C8B-B14F-4D97-AF65-F5344CB8AC3E}">
        <p14:creationId xmlns:p14="http://schemas.microsoft.com/office/powerpoint/2010/main" val="3666611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194" y="-71708"/>
            <a:ext cx="9239611" cy="692970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9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CCFFFF"/>
          </a:solidFill>
        </p:spPr>
        <p:txBody>
          <a:bodyPr>
            <a:normAutofit/>
          </a:bodyPr>
          <a:lstStyle/>
          <a:p>
            <a:pPr algn="ctr"/>
            <a:r>
              <a:rPr lang="uk-UA" sz="5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З неба хліб не падає</a:t>
            </a:r>
            <a:endParaRPr lang="ru-RU" sz="5400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51" y="1559979"/>
            <a:ext cx="7271698" cy="5162906"/>
          </a:xfrm>
        </p:spPr>
      </p:pic>
    </p:spTree>
    <p:extLst>
      <p:ext uri="{BB962C8B-B14F-4D97-AF65-F5344CB8AC3E}">
        <p14:creationId xmlns:p14="http://schemas.microsoft.com/office/powerpoint/2010/main" val="296051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2791" y="169589"/>
            <a:ext cx="10515600" cy="1325563"/>
          </a:xfrm>
          <a:solidFill>
            <a:srgbClr val="CCFFFF"/>
          </a:solidFill>
        </p:spPr>
        <p:txBody>
          <a:bodyPr>
            <a:normAutofit/>
          </a:bodyPr>
          <a:lstStyle/>
          <a:p>
            <a:pPr algn="ctr"/>
            <a:r>
              <a:rPr lang="uk-UA" sz="5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Коли хліб, тоді й розум</a:t>
            </a:r>
            <a:endParaRPr lang="ru-RU" sz="5400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880" y="1269242"/>
            <a:ext cx="9319220" cy="5588758"/>
          </a:xfrm>
        </p:spPr>
      </p:pic>
    </p:spTree>
    <p:extLst>
      <p:ext uri="{BB962C8B-B14F-4D97-AF65-F5344CB8AC3E}">
        <p14:creationId xmlns:p14="http://schemas.microsoft.com/office/powerpoint/2010/main" val="2132727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2831"/>
            <a:ext cx="10515600" cy="1567858"/>
          </a:xfrm>
          <a:solidFill>
            <a:srgbClr val="CCFFFF"/>
          </a:solidFill>
        </p:spPr>
        <p:txBody>
          <a:bodyPr>
            <a:noAutofit/>
          </a:bodyPr>
          <a:lstStyle/>
          <a:p>
            <a:pPr algn="ctr"/>
            <a:r>
              <a:rPr lang="uk-UA" sz="5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Гірка робота, </a:t>
            </a:r>
            <a:br>
              <a:rPr lang="uk-UA" sz="5400" dirty="0" smtClean="0">
                <a:solidFill>
                  <a:srgbClr val="0000CC"/>
                </a:solidFill>
                <a:latin typeface="Arial Black" panose="020B0A04020102020204" pitchFamily="34" charset="0"/>
              </a:rPr>
            </a:br>
            <a:r>
              <a:rPr lang="uk-UA" sz="5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зате солодкий хліб</a:t>
            </a:r>
            <a:endParaRPr lang="ru-RU" sz="5400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051" y="1690689"/>
            <a:ext cx="7538327" cy="5025551"/>
          </a:xfrm>
        </p:spPr>
      </p:pic>
    </p:spTree>
    <p:extLst>
      <p:ext uri="{BB962C8B-B14F-4D97-AF65-F5344CB8AC3E}">
        <p14:creationId xmlns:p14="http://schemas.microsoft.com/office/powerpoint/2010/main" val="752734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967" y="365125"/>
            <a:ext cx="10848833" cy="1325563"/>
          </a:xfrm>
          <a:solidFill>
            <a:srgbClr val="CCFFFF"/>
          </a:solidFill>
        </p:spPr>
        <p:txBody>
          <a:bodyPr>
            <a:noAutofit/>
          </a:bodyPr>
          <a:lstStyle/>
          <a:p>
            <a:pPr algn="ctr"/>
            <a:r>
              <a:rPr lang="uk-UA" sz="48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Земля – матінка, </a:t>
            </a:r>
            <a:br>
              <a:rPr lang="uk-UA" sz="4800" dirty="0" smtClean="0">
                <a:solidFill>
                  <a:srgbClr val="0000CC"/>
                </a:solidFill>
                <a:latin typeface="Arial Black" panose="020B0A04020102020204" pitchFamily="34" charset="0"/>
              </a:rPr>
            </a:br>
            <a:r>
              <a:rPr lang="uk-UA" sz="48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а хліб - батечко</a:t>
            </a:r>
            <a:endParaRPr lang="ru-RU" sz="4800" dirty="0">
              <a:solidFill>
                <a:srgbClr val="0000CC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43" y="1850064"/>
            <a:ext cx="7248596" cy="4823465"/>
          </a:xfrm>
        </p:spPr>
      </p:pic>
    </p:spTree>
    <p:extLst>
      <p:ext uri="{BB962C8B-B14F-4D97-AF65-F5344CB8AC3E}">
        <p14:creationId xmlns:p14="http://schemas.microsoft.com/office/powerpoint/2010/main" val="171991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55943"/>
            <a:ext cx="10515600" cy="132556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Буде </a:t>
            </a:r>
            <a:r>
              <a:rPr lang="ru-RU" sz="60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хліб</a:t>
            </a:r>
            <a:r>
              <a:rPr lang="ru-RU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,  буде й </a:t>
            </a:r>
            <a:r>
              <a:rPr lang="ru-RU" sz="60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пісня</a:t>
            </a:r>
            <a:endParaRPr lang="ru-RU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111" y="1690688"/>
            <a:ext cx="7641349" cy="5032375"/>
          </a:xfrm>
        </p:spPr>
      </p:pic>
    </p:spTree>
    <p:extLst>
      <p:ext uri="{BB962C8B-B14F-4D97-AF65-F5344CB8AC3E}">
        <p14:creationId xmlns:p14="http://schemas.microsoft.com/office/powerpoint/2010/main" val="636741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6" y="0"/>
            <a:ext cx="10885714" cy="6858000"/>
          </a:xfrm>
        </p:spPr>
      </p:pic>
    </p:spTree>
    <p:extLst>
      <p:ext uri="{BB962C8B-B14F-4D97-AF65-F5344CB8AC3E}">
        <p14:creationId xmlns:p14="http://schemas.microsoft.com/office/powerpoint/2010/main" val="52516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40" y="37174"/>
            <a:ext cx="10237638" cy="682082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7" t="9751" r="17999" b="7463"/>
          <a:stretch/>
        </p:blipFill>
        <p:spPr>
          <a:xfrm rot="1240085">
            <a:off x="8706748" y="1359171"/>
            <a:ext cx="4039335" cy="5677468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450376" y="1193860"/>
            <a:ext cx="3314673" cy="551126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0692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80" y="0"/>
            <a:ext cx="10209133" cy="6677974"/>
          </a:xfrm>
        </p:spPr>
      </p:pic>
    </p:spTree>
    <p:extLst>
      <p:ext uri="{BB962C8B-B14F-4D97-AF65-F5344CB8AC3E}">
        <p14:creationId xmlns:p14="http://schemas.microsoft.com/office/powerpoint/2010/main" val="2771061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7343" y="1243219"/>
            <a:ext cx="9643281" cy="1325563"/>
          </a:xfrm>
        </p:spPr>
        <p:txBody>
          <a:bodyPr>
            <a:normAutofit/>
          </a:bodyPr>
          <a:lstStyle/>
          <a:p>
            <a:pPr algn="ctr"/>
            <a:r>
              <a:rPr lang="uk-UA" sz="5400" dirty="0" smtClean="0">
                <a:latin typeface="Arial Black" panose="020B0A04020102020204" pitchFamily="34" charset="0"/>
              </a:rPr>
              <a:t>АГРОНОМ</a:t>
            </a:r>
            <a:endParaRPr lang="ru-RU" sz="5400" dirty="0"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029" y="3446876"/>
            <a:ext cx="5027522" cy="333346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561" y="137160"/>
            <a:ext cx="4069080" cy="40690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9" y="185565"/>
            <a:ext cx="3586741" cy="4766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06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4800" dirty="0" smtClean="0">
                <a:latin typeface="Arial Black" panose="020B0A04020102020204" pitchFamily="34" charset="0"/>
              </a:rPr>
              <a:t>СЕЛЕКЦІОНЕР</a:t>
            </a:r>
            <a:endParaRPr lang="ru-RU" sz="4800" dirty="0"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43" y="277184"/>
            <a:ext cx="3344237" cy="445156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030977"/>
            <a:ext cx="6056957" cy="44386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039" y="4081326"/>
            <a:ext cx="4169083" cy="277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12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354" y="3200889"/>
            <a:ext cx="6199397" cy="348506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7906"/>
            <a:ext cx="6736307" cy="378917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6240" y="365125"/>
            <a:ext cx="7517187" cy="1325563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latin typeface="Arial Black" panose="020B0A04020102020204" pitchFamily="34" charset="0"/>
              </a:rPr>
              <a:t>ТРАКТОРИСТ</a:t>
            </a:r>
            <a:endParaRPr lang="ru-RU" sz="6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753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60920" y="766566"/>
            <a:ext cx="4358640" cy="1325563"/>
          </a:xfrm>
        </p:spPr>
        <p:txBody>
          <a:bodyPr>
            <a:noAutofit/>
          </a:bodyPr>
          <a:lstStyle/>
          <a:p>
            <a:r>
              <a:rPr lang="uk-UA" sz="6600" dirty="0" smtClean="0">
                <a:latin typeface="Arial Black" panose="020B0A04020102020204" pitchFamily="34" charset="0"/>
              </a:rPr>
              <a:t>ВОДІЙ</a:t>
            </a:r>
            <a:endParaRPr lang="ru-RU" sz="6600" dirty="0"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93" y="156851"/>
            <a:ext cx="6511847" cy="430867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60724"/>
            <a:ext cx="5847080" cy="416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15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159105"/>
            <a:ext cx="9052560" cy="669889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494134">
            <a:off x="502919" y="1873885"/>
            <a:ext cx="5760720" cy="1325563"/>
          </a:xfrm>
        </p:spPr>
        <p:txBody>
          <a:bodyPr>
            <a:normAutofit/>
          </a:bodyPr>
          <a:lstStyle/>
          <a:p>
            <a:r>
              <a:rPr lang="uk-UA" sz="5400" dirty="0" smtClean="0">
                <a:latin typeface="Arial Black" panose="020B0A04020102020204" pitchFamily="34" charset="0"/>
              </a:rPr>
              <a:t>КОМБАЙНЕР</a:t>
            </a:r>
            <a:endParaRPr lang="ru-RU" sz="5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33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773" y="776605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6700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МІРОШНИК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969" y="225531"/>
            <a:ext cx="4846404" cy="6461872"/>
          </a:xfrm>
        </p:spPr>
      </p:pic>
      <p:pic>
        <p:nvPicPr>
          <p:cNvPr id="1026" name="Picture 2" descr="Картинка современная мельница для дете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2692701"/>
            <a:ext cx="4529455" cy="340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561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9024" y="466009"/>
            <a:ext cx="4373880" cy="1325563"/>
          </a:xfrm>
        </p:spPr>
        <p:txBody>
          <a:bodyPr/>
          <a:lstStyle/>
          <a:p>
            <a:r>
              <a:rPr lang="ru-RU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ПЕКАР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4" y="1791572"/>
            <a:ext cx="5559134" cy="369935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" y="1791572"/>
            <a:ext cx="3228975" cy="4876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510" y="0"/>
            <a:ext cx="3627120" cy="483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8909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28560" y="304165"/>
            <a:ext cx="39624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КОНДИТЕР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40" y="1337705"/>
            <a:ext cx="5928359" cy="466364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2560"/>
            <a:ext cx="4644390" cy="6192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5024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83880" y="608964"/>
            <a:ext cx="382524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ПРОДАВЕЦЬ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" y="244832"/>
            <a:ext cx="7985760" cy="478833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0" y="3366294"/>
            <a:ext cx="533400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86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301" y="204716"/>
            <a:ext cx="8762025" cy="5923129"/>
          </a:xfrm>
        </p:spPr>
      </p:pic>
    </p:spTree>
    <p:extLst>
      <p:ext uri="{BB962C8B-B14F-4D97-AF65-F5344CB8AC3E}">
        <p14:creationId xmlns:p14="http://schemas.microsoft.com/office/powerpoint/2010/main" val="349402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43</Words>
  <Application>Microsoft Office PowerPoint</Application>
  <PresentationFormat>Широкоэкранный</PresentationFormat>
  <Paragraphs>17</Paragraphs>
  <Slides>23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Arial Black</vt:lpstr>
      <vt:lpstr>Calibri</vt:lpstr>
      <vt:lpstr>Calibri Light</vt:lpstr>
      <vt:lpstr>Times New Roman</vt:lpstr>
      <vt:lpstr>Тема Office</vt:lpstr>
      <vt:lpstr>    ХВАЛА РУКАМ, ЩО ПАХНУТЬ ХЛІБОМ! </vt:lpstr>
      <vt:lpstr>Презентация PowerPoint</vt:lpstr>
      <vt:lpstr>Хліб – усьому голова</vt:lpstr>
      <vt:lpstr>Без хліба – не обід,  без капусти – не борщ</vt:lpstr>
      <vt:lpstr>Презентация PowerPoint</vt:lpstr>
      <vt:lpstr>З неба хліб не падає</vt:lpstr>
      <vt:lpstr>Коли хліб, тоді й розум</vt:lpstr>
      <vt:lpstr>Гірка робота,  зате солодкий хліб</vt:lpstr>
      <vt:lpstr>Земля – матінка,  а хліб - батечко</vt:lpstr>
      <vt:lpstr>Буде хліб,  буде й пісня</vt:lpstr>
      <vt:lpstr>Презентация PowerPoint</vt:lpstr>
      <vt:lpstr>Презентация PowerPoint</vt:lpstr>
      <vt:lpstr>Презентация PowerPoint</vt:lpstr>
      <vt:lpstr>АГРОНОМ</vt:lpstr>
      <vt:lpstr>СЕЛЕКЦІОНЕР</vt:lpstr>
      <vt:lpstr>ТРАКТОРИСТ</vt:lpstr>
      <vt:lpstr>ВОДІЙ</vt:lpstr>
      <vt:lpstr>КОМБАЙНЕР</vt:lpstr>
      <vt:lpstr>МІРОШНИК </vt:lpstr>
      <vt:lpstr>ПЕКАР </vt:lpstr>
      <vt:lpstr>КОНДИТЕР </vt:lpstr>
      <vt:lpstr>ПРОДАВЕЦЬ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</dc:creator>
  <cp:lastModifiedBy>Галина</cp:lastModifiedBy>
  <cp:revision>12</cp:revision>
  <dcterms:created xsi:type="dcterms:W3CDTF">2020-11-30T16:34:54Z</dcterms:created>
  <dcterms:modified xsi:type="dcterms:W3CDTF">2021-11-20T18:30:08Z</dcterms:modified>
</cp:coreProperties>
</file>