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7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001BA422-6418-4756-882B-29CF4EA163C2}" type="datetimeFigureOut">
              <a:rPr lang="ru-RU" smtClean="0"/>
              <a:t>04.02.2022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B6CBD18-E30B-44B4-92EF-E9C76A8FF0D7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1BA422-6418-4756-882B-29CF4EA163C2}" type="datetimeFigureOut">
              <a:rPr lang="ru-RU" smtClean="0"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BD18-E30B-44B4-92EF-E9C76A8FF0D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01BA422-6418-4756-882B-29CF4EA163C2}" type="datetimeFigureOut">
              <a:rPr lang="ru-RU" smtClean="0"/>
              <a:t>04.02.2022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B6CBD18-E30B-44B4-92EF-E9C76A8FF0D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1BA422-6418-4756-882B-29CF4EA163C2}" type="datetimeFigureOut">
              <a:rPr lang="ru-RU" smtClean="0"/>
              <a:t>04.02.2022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B6CBD18-E30B-44B4-92EF-E9C76A8FF0D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1BA422-6418-4756-882B-29CF4EA163C2}" type="datetimeFigureOut">
              <a:rPr lang="ru-RU" smtClean="0"/>
              <a:t>04.02.2022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B6CBD18-E30B-44B4-92EF-E9C76A8FF0D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1BA422-6418-4756-882B-29CF4EA163C2}" type="datetimeFigureOut">
              <a:rPr lang="ru-RU" smtClean="0"/>
              <a:t>04.02.2022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BD18-E30B-44B4-92EF-E9C76A8FF0D7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1BA422-6418-4756-882B-29CF4EA163C2}" type="datetimeFigureOut">
              <a:rPr lang="ru-RU" smtClean="0"/>
              <a:t>04.02.2022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BD18-E30B-44B4-92EF-E9C76A8FF0D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01BA422-6418-4756-882B-29CF4EA163C2}" type="datetimeFigureOut">
              <a:rPr lang="ru-RU" smtClean="0"/>
              <a:t>04.02.2022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B6CBD18-E30B-44B4-92EF-E9C76A8FF0D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001BA422-6418-4756-882B-29CF4EA163C2}" type="datetimeFigureOut">
              <a:rPr lang="ru-RU" smtClean="0"/>
              <a:t>04.02.2022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B6CBD18-E30B-44B4-92EF-E9C76A8FF0D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1BA422-6418-4756-882B-29CF4EA163C2}" type="datetimeFigureOut">
              <a:rPr lang="ru-RU" smtClean="0"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BD18-E30B-44B4-92EF-E9C76A8FF0D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1BA422-6418-4756-882B-29CF4EA163C2}" type="datetimeFigureOut">
              <a:rPr lang="ru-RU" smtClean="0"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6CBD18-E30B-44B4-92EF-E9C76A8FF0D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001BA422-6418-4756-882B-29CF4EA163C2}" type="datetimeFigureOut">
              <a:rPr lang="ru-RU" smtClean="0"/>
              <a:t>04.02.2022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5B6CBD18-E30B-44B4-92EF-E9C76A8FF0D7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onlinetestpad.com/ua/test/837528-test-na-proforientaciyu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Вибір професії – вибір майбутнього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95936" y="4869160"/>
            <a:ext cx="4904050" cy="1752600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uk-UA" dirty="0" smtClean="0"/>
              <a:t>Укладач: </a:t>
            </a:r>
          </a:p>
          <a:p>
            <a:pPr algn="just"/>
            <a:r>
              <a:rPr lang="uk-UA" dirty="0" smtClean="0"/>
              <a:t>вчитель вищої категорії Панасенко Л.О.</a:t>
            </a:r>
          </a:p>
          <a:p>
            <a:pPr algn="l"/>
            <a:endParaRPr lang="uk-UA" dirty="0" smtClean="0"/>
          </a:p>
          <a:p>
            <a:pPr algn="just"/>
            <a:r>
              <a:rPr lang="uk-UA" sz="2400" dirty="0" smtClean="0"/>
              <a:t>Середня спеціалізована школа №135 з поглибленим вивченням англійської мови</a:t>
            </a:r>
          </a:p>
          <a:p>
            <a:pPr algn="l"/>
            <a:endParaRPr lang="uk-UA" sz="2400" dirty="0"/>
          </a:p>
          <a:p>
            <a:pPr algn="l"/>
            <a:endParaRPr lang="uk-UA" dirty="0" smtClean="0"/>
          </a:p>
          <a:p>
            <a:pPr algn="l"/>
            <a:r>
              <a:rPr lang="uk-UA" dirty="0" smtClean="0"/>
              <a:t>КИЇВ 2022</a:t>
            </a:r>
            <a:endParaRPr lang="uk-UA" dirty="0"/>
          </a:p>
          <a:p>
            <a:pPr algn="l"/>
            <a:endParaRPr lang="uk-UA" sz="2400" dirty="0" smtClean="0"/>
          </a:p>
          <a:p>
            <a:pPr algn="l"/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Вправа 1</a:t>
            </a:r>
            <a:br>
              <a:rPr lang="uk-UA" dirty="0" smtClean="0"/>
            </a:br>
            <a:r>
              <a:rPr lang="uk-UA" dirty="0" smtClean="0"/>
              <a:t>ЗНЕЛЮДНЕНИЙ ОСТРІВ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4042792" cy="504056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uk-UA" dirty="0" smtClean="0"/>
              <a:t>Всі ви </a:t>
            </a:r>
            <a:r>
              <a:rPr lang="uk-UA" dirty="0"/>
              <a:t>пасажири корабля, що зазнав катастрофи. Через цю подію, </a:t>
            </a:r>
            <a:r>
              <a:rPr lang="uk-UA" dirty="0" smtClean="0"/>
              <a:t>ви </a:t>
            </a:r>
            <a:r>
              <a:rPr lang="uk-UA" dirty="0"/>
              <a:t>змушені перебувати на </a:t>
            </a:r>
            <a:r>
              <a:rPr lang="uk-UA" dirty="0" err="1" smtClean="0"/>
              <a:t>знелюдненому</a:t>
            </a:r>
            <a:r>
              <a:rPr lang="uk-UA" dirty="0" smtClean="0"/>
              <a:t> </a:t>
            </a:r>
            <a:r>
              <a:rPr lang="uk-UA" dirty="0"/>
              <a:t>острові. Допомоги чекати нівідкіля - був шторм і </a:t>
            </a:r>
            <a:r>
              <a:rPr lang="uk-UA" dirty="0" smtClean="0"/>
              <a:t>корабель </a:t>
            </a:r>
            <a:r>
              <a:rPr lang="uk-UA" dirty="0"/>
              <a:t>сильно збився зі дороги. Завдання разом визначити в чому й у яких фахівцях (кухар, мисливець, швачка й т.д.) </a:t>
            </a:r>
            <a:r>
              <a:rPr lang="uk-UA" dirty="0" smtClean="0"/>
              <a:t>ви будете бідувати.</a:t>
            </a:r>
            <a:endParaRPr lang="ru-RU" dirty="0"/>
          </a:p>
        </p:txBody>
      </p:sp>
      <p:pic>
        <p:nvPicPr>
          <p:cNvPr id="1028" name="Picture 4" descr="http://s.qguys.com/original/7/2/4/19122182_7243776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484784"/>
            <a:ext cx="3960440" cy="4968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Вправа</a:t>
            </a:r>
            <a:r>
              <a:rPr lang="uk-UA" b="1" dirty="0" smtClean="0"/>
              <a:t> 2. Що </a:t>
            </a:r>
            <a:r>
              <a:rPr lang="uk-UA" b="1" dirty="0"/>
              <a:t>я можу?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538736" cy="4525963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uk-UA" dirty="0"/>
              <a:t>Учасникам групи пропонується по черзі вибрати собі професію й обґрунтувати свій вибір. Якщо ту саму професію захочуть одержати двоє або більше студентів, їм пропонується пояснити групі учасників, чому саме вони гідні даної ролі. Інші, вислухавши їх, анонімно </a:t>
            </a:r>
            <a:r>
              <a:rPr lang="uk-UA" dirty="0" smtClean="0"/>
              <a:t>голосують </a:t>
            </a:r>
            <a:r>
              <a:rPr lang="uk-UA" dirty="0"/>
              <a:t>на </a:t>
            </a:r>
            <a:r>
              <a:rPr lang="uk-UA" dirty="0" smtClean="0"/>
              <a:t>бланках </a:t>
            </a:r>
            <a:r>
              <a:rPr lang="uk-UA" dirty="0"/>
              <a:t>(ставлять напроти прізвища кандидата галочку, якщо спірних ситуацій більше однієї, то назва професії ).</a:t>
            </a:r>
            <a:endParaRPr lang="ru-RU" dirty="0"/>
          </a:p>
        </p:txBody>
      </p:sp>
      <p:pic>
        <p:nvPicPr>
          <p:cNvPr id="6146" name="Picture 2" descr="http://mamadysh-rt.ru/media/k2/items/cache/723a8ac74f6fb1fcf4a7edc67195f2ac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628800"/>
            <a:ext cx="4392488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Вправа 3. Чим я корисний?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042792" cy="4525963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uk-UA" dirty="0" smtClean="0"/>
              <a:t>Напишіть план </a:t>
            </a:r>
            <a:r>
              <a:rPr lang="uk-UA" dirty="0"/>
              <a:t>своїх дій, що повинен допомогти людям вижити на незаселеному острові. У плані повинні бути зазначені обов'язки людини, </a:t>
            </a:r>
            <a:r>
              <a:rPr lang="uk-UA" dirty="0" smtClean="0"/>
              <a:t>позначено </a:t>
            </a:r>
            <a:r>
              <a:rPr lang="uk-UA" dirty="0"/>
              <a:t>з ким з людей йому доведеться взаємодіяти у своїй діяльності. </a:t>
            </a:r>
            <a:endParaRPr lang="ru-RU" dirty="0"/>
          </a:p>
        </p:txBody>
      </p:sp>
      <p:pic>
        <p:nvPicPr>
          <p:cNvPr id="16386" name="Picture 2" descr="http://images.freeimages.com/images/premium/previews/1038/10386619-tropical-palm-tree-on-the-uninhabited-island-in-oce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412776"/>
            <a:ext cx="3744416" cy="45492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Чи згодні ви що…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 algn="just"/>
            <a:r>
              <a:rPr lang="uk-UA" dirty="0"/>
              <a:t>професія вибирається раз і назавжди.</a:t>
            </a:r>
            <a:endParaRPr lang="ru-RU" dirty="0"/>
          </a:p>
          <a:p>
            <a:pPr lvl="0" algn="just"/>
            <a:r>
              <a:rPr lang="uk-UA" dirty="0"/>
              <a:t>вибір професії залежить від товщини гаманця.</a:t>
            </a:r>
            <a:endParaRPr lang="ru-RU" dirty="0"/>
          </a:p>
          <a:p>
            <a:pPr lvl="0" algn="just"/>
            <a:r>
              <a:rPr lang="uk-UA" dirty="0"/>
              <a:t>потрібно знайти ту професію, у якій ти будеш кращим.</a:t>
            </a:r>
            <a:endParaRPr lang="ru-RU" dirty="0"/>
          </a:p>
          <a:p>
            <a:pPr lvl="0" algn="just"/>
            <a:r>
              <a:rPr lang="uk-UA" dirty="0"/>
              <a:t>професія призначена людині від народження.</a:t>
            </a:r>
            <a:endParaRPr lang="ru-RU" dirty="0"/>
          </a:p>
          <a:p>
            <a:pPr lvl="0" algn="just"/>
            <a:r>
              <a:rPr lang="uk-UA" dirty="0"/>
              <a:t>за назвою вузу можна судити про те, кого він готовить.</a:t>
            </a:r>
            <a:endParaRPr lang="ru-RU" dirty="0"/>
          </a:p>
          <a:p>
            <a:pPr lvl="0" algn="just"/>
            <a:r>
              <a:rPr lang="uk-UA" dirty="0"/>
              <a:t>професії. Можна вибрати, опираючись на знання батьків і друзів.</a:t>
            </a:r>
            <a:endParaRPr lang="ru-RU" dirty="0"/>
          </a:p>
          <a:p>
            <a:pPr lvl="0" algn="just"/>
            <a:r>
              <a:rPr lang="uk-UA" dirty="0"/>
              <a:t>професію варто вибирати, уже ставши дорослим.</a:t>
            </a:r>
            <a:endParaRPr lang="ru-RU" dirty="0"/>
          </a:p>
          <a:p>
            <a:pPr lvl="0" algn="just"/>
            <a:r>
              <a:rPr lang="uk-UA" dirty="0"/>
              <a:t>щоб одержати гарну освіту, потрібно йти в престижний вуз.</a:t>
            </a:r>
            <a:endParaRPr lang="ru-RU" dirty="0"/>
          </a:p>
          <a:p>
            <a:pPr lvl="0" algn="just"/>
            <a:r>
              <a:rPr lang="uk-UA" dirty="0"/>
              <a:t>якщо в тебе є гроші, то профорієнтація не потрібна.</a:t>
            </a:r>
            <a:endParaRPr lang="ru-RU" dirty="0"/>
          </a:p>
          <a:p>
            <a:pPr lvl="0" algn="just"/>
            <a:r>
              <a:rPr lang="uk-UA" dirty="0"/>
              <a:t>психолог - не помічник у виборі професії.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Тест на профорієнтацію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u="sng" dirty="0">
                <a:hlinkClick r:id="rId2"/>
              </a:rPr>
              <a:t>https://onlinetestpad.com/ua/test/837528-test-na-proforientaciyu</a:t>
            </a:r>
            <a:endParaRPr lang="ru-RU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708920"/>
            <a:ext cx="3528392" cy="3566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1235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ТОП-20 професій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 numCol="2">
            <a:normAutofit fontScale="85000" lnSpcReduction="10000"/>
          </a:bodyPr>
          <a:lstStyle/>
          <a:p>
            <a:pPr lvl="0"/>
            <a:r>
              <a:rPr lang="uk-UA" dirty="0"/>
              <a:t>IT-фахівець </a:t>
            </a:r>
            <a:endParaRPr lang="ru-RU" dirty="0"/>
          </a:p>
          <a:p>
            <a:pPr lvl="0"/>
            <a:r>
              <a:rPr lang="uk-UA" dirty="0"/>
              <a:t> </a:t>
            </a:r>
            <a:r>
              <a:rPr lang="uk-UA" dirty="0" err="1"/>
              <a:t>Агроінженер</a:t>
            </a:r>
            <a:r>
              <a:rPr lang="uk-UA" dirty="0"/>
              <a:t> </a:t>
            </a:r>
            <a:endParaRPr lang="ru-RU" dirty="0"/>
          </a:p>
          <a:p>
            <a:pPr lvl="0"/>
            <a:r>
              <a:rPr lang="uk-UA" dirty="0"/>
              <a:t> Біохімік </a:t>
            </a:r>
            <a:endParaRPr lang="ru-RU" dirty="0"/>
          </a:p>
          <a:p>
            <a:pPr lvl="0"/>
            <a:r>
              <a:rPr lang="uk-UA" dirty="0"/>
              <a:t>Ветеринар </a:t>
            </a:r>
            <a:endParaRPr lang="ru-RU" dirty="0"/>
          </a:p>
          <a:p>
            <a:pPr lvl="0"/>
            <a:r>
              <a:rPr lang="uk-UA" dirty="0"/>
              <a:t> Генетик </a:t>
            </a:r>
            <a:endParaRPr lang="ru-RU" dirty="0"/>
          </a:p>
          <a:p>
            <a:pPr lvl="0"/>
            <a:r>
              <a:rPr lang="uk-UA" dirty="0"/>
              <a:t>Енергетик </a:t>
            </a:r>
            <a:endParaRPr lang="ru-RU" dirty="0"/>
          </a:p>
          <a:p>
            <a:pPr lvl="0"/>
            <a:r>
              <a:rPr lang="uk-UA" dirty="0"/>
              <a:t> Інженер з автоматизації виробництва </a:t>
            </a:r>
            <a:endParaRPr lang="ru-RU" dirty="0"/>
          </a:p>
          <a:p>
            <a:pPr lvl="0"/>
            <a:r>
              <a:rPr lang="uk-UA" dirty="0"/>
              <a:t>Інженер зв'язку </a:t>
            </a:r>
            <a:endParaRPr lang="ru-RU" dirty="0"/>
          </a:p>
          <a:p>
            <a:pPr lvl="0"/>
            <a:r>
              <a:rPr lang="uk-UA" dirty="0"/>
              <a:t> Інженер комунального обслуговування </a:t>
            </a:r>
            <a:endParaRPr lang="ru-RU" dirty="0"/>
          </a:p>
          <a:p>
            <a:pPr lvl="0"/>
            <a:r>
              <a:rPr lang="uk-UA" dirty="0"/>
              <a:t>Логістик </a:t>
            </a:r>
            <a:endParaRPr lang="ru-RU" dirty="0"/>
          </a:p>
          <a:p>
            <a:pPr lvl="0"/>
            <a:r>
              <a:rPr lang="uk-UA" dirty="0"/>
              <a:t> Маркетолог </a:t>
            </a:r>
            <a:endParaRPr lang="ru-RU" dirty="0"/>
          </a:p>
          <a:p>
            <a:pPr lvl="0"/>
            <a:r>
              <a:rPr lang="uk-UA" dirty="0"/>
              <a:t> </a:t>
            </a:r>
            <a:r>
              <a:rPr lang="uk-UA" dirty="0" err="1"/>
              <a:t>Нано-інженер</a:t>
            </a:r>
            <a:r>
              <a:rPr lang="uk-UA" dirty="0"/>
              <a:t> </a:t>
            </a:r>
            <a:endParaRPr lang="ru-RU" dirty="0"/>
          </a:p>
          <a:p>
            <a:pPr lvl="0"/>
            <a:r>
              <a:rPr lang="uk-UA" dirty="0"/>
              <a:t> Практичний психолог </a:t>
            </a:r>
            <a:endParaRPr lang="ru-RU" dirty="0"/>
          </a:p>
          <a:p>
            <a:pPr lvl="0"/>
            <a:r>
              <a:rPr lang="uk-UA" dirty="0"/>
              <a:t>Продавець </a:t>
            </a:r>
            <a:endParaRPr lang="ru-RU" dirty="0"/>
          </a:p>
          <a:p>
            <a:pPr lvl="0"/>
            <a:r>
              <a:rPr lang="uk-UA" dirty="0"/>
              <a:t>Робототехнік </a:t>
            </a:r>
            <a:endParaRPr lang="ru-RU" dirty="0"/>
          </a:p>
          <a:p>
            <a:pPr lvl="0"/>
            <a:r>
              <a:rPr lang="uk-UA" dirty="0"/>
              <a:t>Технолог з виробництва й </a:t>
            </a:r>
            <a:r>
              <a:rPr lang="uk-UA" dirty="0" err="1"/>
              <a:t>перебоязкі</a:t>
            </a:r>
            <a:r>
              <a:rPr lang="uk-UA" dirty="0"/>
              <a:t> харчової продукції </a:t>
            </a:r>
            <a:endParaRPr lang="ru-RU" dirty="0"/>
          </a:p>
          <a:p>
            <a:pPr lvl="0"/>
            <a:r>
              <a:rPr lang="uk-UA" dirty="0"/>
              <a:t> Технолог побутового обслуговування </a:t>
            </a:r>
            <a:endParaRPr lang="ru-RU" dirty="0"/>
          </a:p>
          <a:p>
            <a:pPr lvl="0"/>
            <a:r>
              <a:rPr lang="uk-UA" dirty="0"/>
              <a:t>Фармаколог </a:t>
            </a:r>
            <a:endParaRPr lang="ru-RU" dirty="0"/>
          </a:p>
          <a:p>
            <a:pPr lvl="0"/>
            <a:r>
              <a:rPr lang="uk-UA" dirty="0"/>
              <a:t>Фінансист </a:t>
            </a:r>
            <a:endParaRPr lang="ru-RU" dirty="0"/>
          </a:p>
          <a:p>
            <a:r>
              <a:rPr lang="uk-UA" dirty="0"/>
              <a:t>Юрист (господарське право)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048672"/>
          </a:xfrm>
        </p:spPr>
        <p:txBody>
          <a:bodyPr numCol="2">
            <a:normAutofit fontScale="92500" lnSpcReduction="20000"/>
          </a:bodyPr>
          <a:lstStyle/>
          <a:p>
            <a:r>
              <a:rPr lang="uk-UA" dirty="0" smtClean="0"/>
              <a:t>1.Продавець</a:t>
            </a:r>
            <a:endParaRPr lang="ru-RU" dirty="0"/>
          </a:p>
          <a:p>
            <a:r>
              <a:rPr lang="uk-UA" dirty="0"/>
              <a:t>2. IT-фахівець</a:t>
            </a:r>
            <a:endParaRPr lang="ru-RU" dirty="0"/>
          </a:p>
          <a:p>
            <a:r>
              <a:rPr lang="uk-UA" dirty="0"/>
              <a:t>3. Інженер з автоматизації виробництва</a:t>
            </a:r>
            <a:endParaRPr lang="ru-RU" dirty="0"/>
          </a:p>
          <a:p>
            <a:r>
              <a:rPr lang="uk-UA" dirty="0"/>
              <a:t>4. Маркетолог</a:t>
            </a:r>
            <a:endParaRPr lang="ru-RU" dirty="0"/>
          </a:p>
          <a:p>
            <a:r>
              <a:rPr lang="uk-UA" dirty="0"/>
              <a:t>5. Інженер комунального обслуговування</a:t>
            </a:r>
            <a:endParaRPr lang="ru-RU" dirty="0"/>
          </a:p>
          <a:p>
            <a:r>
              <a:rPr lang="uk-UA" dirty="0"/>
              <a:t>6. </a:t>
            </a:r>
            <a:r>
              <a:rPr lang="uk-UA" dirty="0" err="1"/>
              <a:t>Агроінженер</a:t>
            </a:r>
            <a:endParaRPr lang="ru-RU" dirty="0"/>
          </a:p>
          <a:p>
            <a:r>
              <a:rPr lang="uk-UA" dirty="0"/>
              <a:t>7. Технолог з виробництва й </a:t>
            </a:r>
            <a:r>
              <a:rPr lang="uk-UA" dirty="0" err="1"/>
              <a:t>перебоязкі</a:t>
            </a:r>
            <a:r>
              <a:rPr lang="uk-UA" dirty="0"/>
              <a:t> харчової продукції</a:t>
            </a:r>
            <a:endParaRPr lang="ru-RU" dirty="0"/>
          </a:p>
          <a:p>
            <a:r>
              <a:rPr lang="uk-UA" dirty="0"/>
              <a:t>8. Технолог побутового обслуговування</a:t>
            </a:r>
            <a:endParaRPr lang="ru-RU" dirty="0"/>
          </a:p>
          <a:p>
            <a:r>
              <a:rPr lang="uk-UA" dirty="0"/>
              <a:t>9. Логістик</a:t>
            </a:r>
            <a:endParaRPr lang="ru-RU" dirty="0"/>
          </a:p>
          <a:p>
            <a:r>
              <a:rPr lang="uk-UA" dirty="0"/>
              <a:t>10. Юрист (господарське право)</a:t>
            </a:r>
            <a:endParaRPr lang="ru-RU" dirty="0"/>
          </a:p>
          <a:p>
            <a:r>
              <a:rPr lang="uk-UA" dirty="0"/>
              <a:t>11. Енергетик</a:t>
            </a:r>
            <a:endParaRPr lang="ru-RU" dirty="0"/>
          </a:p>
          <a:p>
            <a:r>
              <a:rPr lang="uk-UA" dirty="0"/>
              <a:t>12. Ветеринар</a:t>
            </a:r>
            <a:endParaRPr lang="ru-RU" dirty="0"/>
          </a:p>
          <a:p>
            <a:r>
              <a:rPr lang="uk-UA" dirty="0"/>
              <a:t>13. Фармаколог</a:t>
            </a:r>
            <a:endParaRPr lang="ru-RU" dirty="0"/>
          </a:p>
          <a:p>
            <a:r>
              <a:rPr lang="uk-UA" dirty="0"/>
              <a:t>14. Фінансист</a:t>
            </a:r>
            <a:endParaRPr lang="ru-RU" dirty="0"/>
          </a:p>
          <a:p>
            <a:r>
              <a:rPr lang="uk-UA" dirty="0"/>
              <a:t>15. Інженер зв'язку</a:t>
            </a:r>
            <a:endParaRPr lang="ru-RU" dirty="0"/>
          </a:p>
          <a:p>
            <a:r>
              <a:rPr lang="uk-UA" dirty="0"/>
              <a:t>16. Практичний психолог</a:t>
            </a:r>
            <a:endParaRPr lang="ru-RU" dirty="0"/>
          </a:p>
          <a:p>
            <a:r>
              <a:rPr lang="uk-UA" dirty="0"/>
              <a:t>17. Генетик</a:t>
            </a:r>
            <a:endParaRPr lang="ru-RU" dirty="0"/>
          </a:p>
          <a:p>
            <a:r>
              <a:rPr lang="uk-UA" dirty="0"/>
              <a:t>18. Біохімік</a:t>
            </a:r>
            <a:endParaRPr lang="ru-RU" dirty="0"/>
          </a:p>
          <a:p>
            <a:r>
              <a:rPr lang="uk-UA" dirty="0"/>
              <a:t>19. Робототехнік</a:t>
            </a:r>
            <a:endParaRPr lang="ru-RU" dirty="0"/>
          </a:p>
          <a:p>
            <a:r>
              <a:rPr lang="uk-UA" dirty="0"/>
              <a:t>20. </a:t>
            </a:r>
            <a:r>
              <a:rPr lang="uk-UA" dirty="0" err="1"/>
              <a:t>Нано-інженер</a:t>
            </a:r>
            <a:r>
              <a:rPr lang="uk-UA" dirty="0"/>
              <a:t> 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296144"/>
          </a:xfrm>
        </p:spPr>
        <p:txBody>
          <a:bodyPr>
            <a:normAutofit/>
          </a:bodyPr>
          <a:lstStyle/>
          <a:p>
            <a:r>
              <a:rPr lang="uk-UA" sz="3100" b="1" dirty="0">
                <a:solidFill>
                  <a:srgbClr val="FF0000"/>
                </a:solidFill>
              </a:rPr>
              <a:t>Професії про які </a:t>
            </a:r>
            <a:r>
              <a:rPr lang="uk-UA" sz="3100" b="1" dirty="0" smtClean="0">
                <a:solidFill>
                  <a:srgbClr val="FF0000"/>
                </a:solidFill>
              </a:rPr>
              <a:t>ми </a:t>
            </a:r>
            <a:r>
              <a:rPr lang="uk-UA" sz="3100" b="1" dirty="0">
                <a:solidFill>
                  <a:srgbClr val="FF0000"/>
                </a:solidFill>
              </a:rPr>
              <a:t>не здогадувалися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4186808" cy="5361459"/>
          </a:xfrm>
        </p:spPr>
        <p:txBody>
          <a:bodyPr>
            <a:normAutofit fontScale="70000" lnSpcReduction="20000"/>
          </a:bodyPr>
          <a:lstStyle/>
          <a:p>
            <a:r>
              <a:rPr lang="uk-UA" sz="3400" u="sng" dirty="0"/>
              <a:t>GR-Менеджер</a:t>
            </a:r>
            <a:endParaRPr lang="ru-RU" sz="3400" dirty="0"/>
          </a:p>
          <a:p>
            <a:r>
              <a:rPr lang="uk-UA" sz="3400" u="sng" dirty="0"/>
              <a:t>Геронтологи та </a:t>
            </a:r>
            <a:r>
              <a:rPr lang="uk-UA" sz="3400" u="sng" dirty="0" smtClean="0"/>
              <a:t>доглядальниці</a:t>
            </a:r>
          </a:p>
          <a:p>
            <a:r>
              <a:rPr lang="uk-UA" sz="3400" u="sng" dirty="0"/>
              <a:t>Фахівець з альтернативних джерел енергії</a:t>
            </a:r>
            <a:endParaRPr lang="ru-RU" sz="3400" dirty="0"/>
          </a:p>
          <a:p>
            <a:r>
              <a:rPr lang="uk-UA" sz="3400" u="sng" dirty="0"/>
              <a:t>Експерт з питань видобутку нафти у важкодоступних родовищах</a:t>
            </a:r>
            <a:endParaRPr lang="ru-RU" sz="3400" dirty="0"/>
          </a:p>
          <a:p>
            <a:r>
              <a:rPr lang="uk-UA" sz="3400" u="sng" dirty="0"/>
              <a:t>Консультант з ведення бізнесу на африканському континенті</a:t>
            </a:r>
            <a:endParaRPr lang="ru-RU" sz="3400" dirty="0"/>
          </a:p>
          <a:p>
            <a:r>
              <a:rPr lang="uk-UA" sz="3400" u="sng" dirty="0" err="1"/>
              <a:t>Журналіст-блогер</a:t>
            </a:r>
            <a:endParaRPr lang="ru-RU" sz="3400" dirty="0"/>
          </a:p>
          <a:p>
            <a:r>
              <a:rPr lang="uk-UA" sz="3400" u="sng" dirty="0" smtClean="0"/>
              <a:t>Генетик-селекціонер</a:t>
            </a:r>
            <a:endParaRPr lang="ru-RU" sz="3400" dirty="0"/>
          </a:p>
          <a:p>
            <a:r>
              <a:rPr lang="uk-UA" sz="3400" u="sng" dirty="0"/>
              <a:t>Експерт з розвитку територій</a:t>
            </a:r>
            <a:endParaRPr lang="ru-RU" sz="3400" dirty="0"/>
          </a:p>
          <a:p>
            <a:r>
              <a:rPr lang="uk-UA" sz="3400" u="sng" dirty="0"/>
              <a:t>Спеціаліст з абсорбції</a:t>
            </a:r>
            <a:endParaRPr lang="ru-RU" sz="3400" dirty="0"/>
          </a:p>
          <a:p>
            <a:endParaRPr lang="ru-RU" dirty="0"/>
          </a:p>
        </p:txBody>
      </p:sp>
      <p:pic>
        <p:nvPicPr>
          <p:cNvPr id="19458" name="Picture 2" descr="http://newspaper.moe-online.ru/img/articles/209292_ma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196752"/>
            <a:ext cx="3888432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>
                <a:solidFill>
                  <a:srgbClr val="FF0000"/>
                </a:solidFill>
              </a:rPr>
              <a:t>Професії майбутнього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042792" cy="4525963"/>
          </a:xfrm>
        </p:spPr>
        <p:txBody>
          <a:bodyPr>
            <a:normAutofit/>
          </a:bodyPr>
          <a:lstStyle/>
          <a:p>
            <a:r>
              <a:rPr lang="uk-UA" u="sng" dirty="0"/>
              <a:t>IT-Генетик</a:t>
            </a:r>
            <a:r>
              <a:rPr lang="uk-UA" dirty="0"/>
              <a:t> </a:t>
            </a:r>
            <a:endParaRPr lang="uk-UA" dirty="0" smtClean="0"/>
          </a:p>
          <a:p>
            <a:r>
              <a:rPr lang="uk-UA" u="sng" dirty="0"/>
              <a:t>Урбаніст-еколог</a:t>
            </a:r>
            <a:r>
              <a:rPr lang="uk-UA" dirty="0"/>
              <a:t> </a:t>
            </a:r>
            <a:endParaRPr lang="uk-UA" dirty="0" smtClean="0"/>
          </a:p>
          <a:p>
            <a:r>
              <a:rPr lang="uk-UA" u="sng" dirty="0"/>
              <a:t>Молекулярний дієтолог</a:t>
            </a:r>
            <a:r>
              <a:rPr lang="uk-UA" dirty="0"/>
              <a:t> </a:t>
            </a:r>
            <a:endParaRPr lang="uk-UA" dirty="0" smtClean="0"/>
          </a:p>
          <a:p>
            <a:r>
              <a:rPr lang="uk-UA" u="sng" dirty="0"/>
              <a:t>Менеджер </a:t>
            </a:r>
            <a:r>
              <a:rPr lang="uk-UA" u="sng" dirty="0" err="1"/>
              <a:t>краудфандингових</a:t>
            </a:r>
            <a:r>
              <a:rPr lang="uk-UA" dirty="0"/>
              <a:t> </a:t>
            </a:r>
            <a:r>
              <a:rPr lang="uk-UA" u="sng" dirty="0"/>
              <a:t>платформ </a:t>
            </a:r>
            <a:endParaRPr lang="uk-UA" u="sng" dirty="0" smtClean="0"/>
          </a:p>
          <a:p>
            <a:r>
              <a:rPr lang="uk-UA" u="sng" dirty="0" smtClean="0"/>
              <a:t>Геронтолог-Консультант</a:t>
            </a:r>
            <a:r>
              <a:rPr lang="uk-UA" dirty="0" smtClean="0"/>
              <a:t> </a:t>
            </a:r>
            <a:endParaRPr lang="ru-RU" u="sng" dirty="0"/>
          </a:p>
        </p:txBody>
      </p:sp>
      <p:pic>
        <p:nvPicPr>
          <p:cNvPr id="4" name="Рисунок 3" descr="http://alternativeresourcesdirectory.com/wp-content/uploads/2016/12/Impossible-is-Just-a-Wor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340768"/>
            <a:ext cx="4032448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864096"/>
          </a:xfrm>
        </p:spPr>
        <p:txBody>
          <a:bodyPr/>
          <a:lstStyle/>
          <a:p>
            <a:r>
              <a:rPr lang="uk-UA" dirty="0" smtClean="0"/>
              <a:t>Яких професій не існує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507288" cy="5119781"/>
          </a:xfrm>
        </p:spPr>
        <p:txBody>
          <a:bodyPr>
            <a:normAutofit fontScale="77500" lnSpcReduction="20000"/>
          </a:bodyPr>
          <a:lstStyle/>
          <a:p>
            <a:r>
              <a:rPr lang="uk-UA" dirty="0" smtClean="0"/>
              <a:t> </a:t>
            </a:r>
            <a:r>
              <a:rPr lang="uk-UA" dirty="0" err="1"/>
              <a:t>перегортач</a:t>
            </a:r>
            <a:r>
              <a:rPr lang="uk-UA" dirty="0"/>
              <a:t> пінгвінів;</a:t>
            </a:r>
            <a:endParaRPr lang="ru-RU" dirty="0"/>
          </a:p>
          <a:p>
            <a:r>
              <a:rPr lang="uk-UA" dirty="0" smtClean="0"/>
              <a:t> професійний </a:t>
            </a:r>
            <a:r>
              <a:rPr lang="uk-UA" dirty="0"/>
              <a:t>нирець зі скель; </a:t>
            </a:r>
            <a:endParaRPr lang="ru-RU" dirty="0"/>
          </a:p>
          <a:p>
            <a:r>
              <a:rPr lang="uk-UA" dirty="0" smtClean="0"/>
              <a:t>живий </a:t>
            </a:r>
            <a:r>
              <a:rPr lang="uk-UA" dirty="0"/>
              <a:t>манекен; </a:t>
            </a:r>
            <a:endParaRPr lang="ru-RU" dirty="0"/>
          </a:p>
          <a:p>
            <a:r>
              <a:rPr lang="uk-UA" dirty="0" err="1" smtClean="0"/>
              <a:t>грумер</a:t>
            </a:r>
            <a:r>
              <a:rPr lang="uk-UA" dirty="0"/>
              <a:t>; </a:t>
            </a:r>
            <a:endParaRPr lang="ru-RU" dirty="0"/>
          </a:p>
          <a:p>
            <a:r>
              <a:rPr lang="uk-UA" dirty="0" smtClean="0"/>
              <a:t> </a:t>
            </a:r>
            <a:r>
              <a:rPr lang="uk-UA" dirty="0"/>
              <a:t>конструктивний читач</a:t>
            </a:r>
            <a:r>
              <a:rPr lang="uk-UA" dirty="0" smtClean="0"/>
              <a:t>.</a:t>
            </a:r>
            <a:endParaRPr lang="ru-RU" dirty="0"/>
          </a:p>
          <a:p>
            <a:r>
              <a:rPr lang="uk-UA" dirty="0" smtClean="0"/>
              <a:t>телевізійний </a:t>
            </a:r>
            <a:r>
              <a:rPr lang="uk-UA" dirty="0"/>
              <a:t>доглядач; </a:t>
            </a:r>
            <a:endParaRPr lang="ru-RU" dirty="0"/>
          </a:p>
          <a:p>
            <a:r>
              <a:rPr lang="uk-UA" dirty="0" smtClean="0"/>
              <a:t>дослідник </a:t>
            </a:r>
            <a:r>
              <a:rPr lang="uk-UA" dirty="0"/>
              <a:t>панд; </a:t>
            </a:r>
            <a:endParaRPr lang="ru-RU" dirty="0"/>
          </a:p>
          <a:p>
            <a:r>
              <a:rPr lang="uk-UA" dirty="0" smtClean="0"/>
              <a:t>шоколадний </a:t>
            </a:r>
            <a:r>
              <a:rPr lang="uk-UA" dirty="0"/>
              <a:t>інженер; </a:t>
            </a:r>
            <a:endParaRPr lang="ru-RU" dirty="0"/>
          </a:p>
          <a:p>
            <a:r>
              <a:rPr lang="uk-UA" dirty="0" smtClean="0"/>
              <a:t>автор </a:t>
            </a:r>
            <a:r>
              <a:rPr lang="uk-UA" dirty="0"/>
              <a:t>пророкувань для китайського печива; </a:t>
            </a:r>
            <a:endParaRPr lang="ru-RU" dirty="0"/>
          </a:p>
          <a:p>
            <a:r>
              <a:rPr lang="uk-UA" dirty="0" smtClean="0"/>
              <a:t>дегустатор </a:t>
            </a:r>
            <a:r>
              <a:rPr lang="uk-UA" dirty="0"/>
              <a:t>чаю. </a:t>
            </a:r>
            <a:endParaRPr lang="ru-RU" dirty="0"/>
          </a:p>
          <a:p>
            <a:r>
              <a:rPr lang="uk-UA" dirty="0" smtClean="0"/>
              <a:t>випробувач </a:t>
            </a:r>
            <a:r>
              <a:rPr lang="uk-UA" dirty="0"/>
              <a:t>розкішних постільних і спальних </a:t>
            </a:r>
            <a:r>
              <a:rPr lang="uk-UA" dirty="0" err="1"/>
              <a:t>приналежностей</a:t>
            </a:r>
            <a:r>
              <a:rPr lang="uk-UA" dirty="0"/>
              <a:t>; </a:t>
            </a:r>
            <a:endParaRPr lang="ru-RU" dirty="0"/>
          </a:p>
          <a:p>
            <a:r>
              <a:rPr lang="uk-UA" dirty="0" smtClean="0"/>
              <a:t> </a:t>
            </a:r>
            <a:r>
              <a:rPr lang="uk-UA" dirty="0"/>
              <a:t>нирець за перлами; </a:t>
            </a:r>
            <a:endParaRPr lang="ru-RU" dirty="0"/>
          </a:p>
          <a:p>
            <a:r>
              <a:rPr lang="uk-UA" dirty="0" smtClean="0"/>
              <a:t> </a:t>
            </a:r>
            <a:r>
              <a:rPr lang="uk-UA" dirty="0"/>
              <a:t>дизайнер сірникової коробки; </a:t>
            </a:r>
            <a:endParaRPr lang="ru-RU" dirty="0"/>
          </a:p>
          <a:p>
            <a:r>
              <a:rPr lang="uk-UA" dirty="0" smtClean="0"/>
              <a:t> </a:t>
            </a:r>
            <a:r>
              <a:rPr lang="uk-UA" dirty="0"/>
              <a:t>продавці зліз; </a:t>
            </a:r>
            <a:endParaRPr lang="ru-RU" dirty="0"/>
          </a:p>
          <a:p>
            <a:r>
              <a:rPr lang="uk-UA" dirty="0" smtClean="0"/>
              <a:t> </a:t>
            </a:r>
            <a:r>
              <a:rPr lang="uk-UA" dirty="0"/>
              <a:t>менеджер екзотичного острова. 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53</TotalTime>
  <Words>539</Words>
  <Application>Microsoft Office PowerPoint</Application>
  <PresentationFormat>Экран (4:3)</PresentationFormat>
  <Paragraphs>100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Литейная</vt:lpstr>
      <vt:lpstr>Вибір професії – вибір майбутнього</vt:lpstr>
      <vt:lpstr>Вправа 1 ЗНЕЛЮДНЕНИЙ ОСТРІВ</vt:lpstr>
      <vt:lpstr>Вправа 2. Що я можу?</vt:lpstr>
      <vt:lpstr>Вправа 3. Чим я корисний?</vt:lpstr>
      <vt:lpstr>Чи згодні ви що…</vt:lpstr>
      <vt:lpstr>Тест на профорієнтацію</vt:lpstr>
      <vt:lpstr>ТОП-20 професій</vt:lpstr>
      <vt:lpstr>Презентация PowerPoint</vt:lpstr>
      <vt:lpstr>Професії про які ми не здогадувалися </vt:lpstr>
      <vt:lpstr>Професії майбутнього </vt:lpstr>
      <vt:lpstr>Яких професій не існує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Якою може бути друга спеціальність</dc:title>
  <dc:creator>User</dc:creator>
  <cp:lastModifiedBy>user</cp:lastModifiedBy>
  <cp:revision>6</cp:revision>
  <dcterms:created xsi:type="dcterms:W3CDTF">2017-02-27T19:38:11Z</dcterms:created>
  <dcterms:modified xsi:type="dcterms:W3CDTF">2022-02-04T12:46:54Z</dcterms:modified>
</cp:coreProperties>
</file>