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3" r:id="rId7"/>
    <p:sldId id="260" r:id="rId8"/>
    <p:sldId id="264" r:id="rId9"/>
    <p:sldId id="261" r:id="rId10"/>
    <p:sldId id="265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00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8" autoAdjust="0"/>
    <p:restoredTop sz="94673" autoAdjust="0"/>
  </p:normalViewPr>
  <p:slideViewPr>
    <p:cSldViewPr>
      <p:cViewPr varScale="1">
        <p:scale>
          <a:sx n="83" d="100"/>
          <a:sy n="83" d="100"/>
        </p:scale>
        <p:origin x="-1469" y="-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AD9DBB-EB41-46A0-8BD5-0FE464A91CE7}" type="datetimeFigureOut">
              <a:rPr lang="ru-RU" smtClean="0"/>
              <a:pPr/>
              <a:t>19.07.2021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D1318-69D2-4BE5-9580-2CD078FD212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6D1318-69D2-4BE5-9580-2CD078FD212A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7/19/2021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304800"/>
            <a:ext cx="7239000" cy="1828800"/>
          </a:xfrm>
          <a:noFill/>
        </p:spPr>
        <p:txBody>
          <a:bodyPr>
            <a:normAutofit/>
          </a:bodyPr>
          <a:lstStyle/>
          <a:p>
            <a:pPr algn="ctr"/>
            <a:r>
              <a:rPr lang="ru-RU" sz="4800" b="1" dirty="0" smtClean="0">
                <a:solidFill>
                  <a:srgbClr val="FF0066"/>
                </a:solidFill>
              </a:rPr>
              <a:t>Благословенна будь, </a:t>
            </a:r>
            <a:br>
              <a:rPr lang="ru-RU" sz="4800" b="1" dirty="0" smtClean="0">
                <a:solidFill>
                  <a:srgbClr val="FF0066"/>
                </a:solidFill>
              </a:rPr>
            </a:br>
            <a:r>
              <a:rPr lang="uk-UA" sz="4800" b="1" dirty="0" smtClean="0">
                <a:solidFill>
                  <a:srgbClr val="FF0066"/>
                </a:solidFill>
              </a:rPr>
              <a:t>рідна</a:t>
            </a:r>
            <a:r>
              <a:rPr lang="ru-RU" sz="4800" b="1" dirty="0" smtClean="0">
                <a:solidFill>
                  <a:srgbClr val="FF0066"/>
                </a:solidFill>
              </a:rPr>
              <a:t> Житомирщино!</a:t>
            </a:r>
            <a:endParaRPr lang="ru-RU" sz="48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4800600"/>
            <a:ext cx="8229600" cy="1417638"/>
          </a:xfrm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3300"/>
                </a:solidFill>
              </a:rPr>
              <a:t>22 вересня </a:t>
            </a:r>
            <a:r>
              <a:rPr lang="uk-UA" b="1" dirty="0" smtClean="0">
                <a:solidFill>
                  <a:srgbClr val="FF3300"/>
                </a:solidFill>
              </a:rPr>
              <a:t>2022 </a:t>
            </a:r>
            <a:r>
              <a:rPr lang="uk-UA" b="1" dirty="0" smtClean="0">
                <a:solidFill>
                  <a:srgbClr val="FF3300"/>
                </a:solidFill>
              </a:rPr>
              <a:t>року Житомирщині </a:t>
            </a:r>
            <a:br>
              <a:rPr lang="uk-UA" b="1" dirty="0" smtClean="0">
                <a:solidFill>
                  <a:srgbClr val="FF3300"/>
                </a:solidFill>
              </a:rPr>
            </a:br>
            <a:r>
              <a:rPr lang="uk-UA" b="1" dirty="0" smtClean="0">
                <a:solidFill>
                  <a:srgbClr val="FF3300"/>
                </a:solidFill>
              </a:rPr>
              <a:t>виповниться </a:t>
            </a:r>
            <a:r>
              <a:rPr lang="uk-UA" b="1" dirty="0" smtClean="0">
                <a:solidFill>
                  <a:srgbClr val="FF3300"/>
                </a:solidFill>
              </a:rPr>
              <a:t>8</a:t>
            </a:r>
            <a:r>
              <a:rPr lang="uk-UA" b="1" dirty="0" smtClean="0">
                <a:solidFill>
                  <a:srgbClr val="FF3300"/>
                </a:solidFill>
              </a:rPr>
              <a:t>5 </a:t>
            </a:r>
            <a:r>
              <a:rPr lang="uk-UA" b="1" dirty="0" smtClean="0">
                <a:solidFill>
                  <a:srgbClr val="FF3300"/>
                </a:solidFill>
              </a:rPr>
              <a:t>років</a:t>
            </a:r>
            <a:endParaRPr lang="ru-RU" b="1" dirty="0">
              <a:solidFill>
                <a:srgbClr val="FF3300"/>
              </a:solidFill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3600" y="76200"/>
            <a:ext cx="1981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76400" y="533400"/>
            <a:ext cx="1981200" cy="1324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301752" y="76200"/>
            <a:ext cx="86868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40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Житомир! У назві твоїй - хліб </a:t>
            </a:r>
            <a:r>
              <a:rPr lang="ru-RU" sz="4000" b="1" cap="none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</a:t>
            </a:r>
            <a:r>
              <a:rPr lang="ru-RU" sz="40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мир.  Житомир! Поліський ти наш богатир</a:t>
            </a:r>
            <a:endParaRPr lang="ru-RU" sz="4000" b="1" cap="none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1295400"/>
            <a:ext cx="2971800" cy="44658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4038600"/>
            <a:ext cx="1962150" cy="2537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4200" y="4343400"/>
            <a:ext cx="2819399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71600" y="1219200"/>
            <a:ext cx="3657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686800" cy="990600"/>
          </a:xfrm>
        </p:spPr>
        <p:txBody>
          <a:bodyPr>
            <a:normAutofit/>
          </a:bodyPr>
          <a:lstStyle/>
          <a:p>
            <a:pPr algn="ctr"/>
            <a:r>
              <a:rPr lang="uk-UA" sz="48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Перлини Житомира</a:t>
            </a:r>
            <a:endParaRPr lang="ru-RU" sz="4800" b="1" cap="none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371600"/>
            <a:ext cx="4191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Свято-Преображенський кафедральний собор 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1371600"/>
            <a:ext cx="35052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849606" y="5410200"/>
            <a:ext cx="424231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Свято-Преображенський</a:t>
            </a:r>
            <a:endParaRPr lang="ru-RU" sz="2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афедральний собор </a:t>
            </a:r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ХІХ</a:t>
            </a:r>
            <a:r>
              <a:rPr lang="ru-RU" sz="2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ru-RU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2210" y="5410200"/>
            <a:ext cx="338830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Кафедральний собор</a:t>
            </a:r>
          </a:p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Святої Софії </a:t>
            </a:r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  <a:r>
              <a:rPr lang="uk-UA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ІІІ</a:t>
            </a:r>
            <a:r>
              <a:rPr lang="uk-UA" sz="2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Пам'ятник Пушкіну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3581400"/>
            <a:ext cx="32766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Житомир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304800"/>
            <a:ext cx="3810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Житомирський краєзнавчий музей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81600" y="3581400"/>
            <a:ext cx="32004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AutoShape 2" descr="data:image/jpeg;base64,/9j/4AAQSkZJRgABAQAAAQABAAD/2wCEAAkGBhQSEBUUEhQWFRQVFxgVFRgYGBgXFhcXGBcYGBcYFxgXHCYeFxkjGhcYIC8gIycpLCwsGB8xNTAqNSYrLCkBCQoKDgwOFw8PGikkHB0pLCwsKSksKSwsKSwpKSkpKSwsKSwsLCksKSksKSwpKSkpKSwsLCkpKSkpLCwpKSwsLP/AABEIALYBFAMBIgACEQEDEQH/xAAcAAABBQEBAQAAAAAAAAAAAAAEAAIDBQYBBwj/xABCEAABAgQDBQYCCAMIAwEBAAABAhEAAyExBBJBBRMiUWEGMnGBkaGx8AcUI0JSwdHhYoKSFRYzcqKy0vFDU8LiNP/EABoBAAMBAQEBAAAAAAAAAAAAAAABAgMEBQb/xAAqEQACAgIBAwMEAQUAAAAAAAAAAQIRAyESEzFBBFFhBRQygSIVQlJxof/aAAwDAQACEQMRAD8AMShhCAifdRzJARZGEwiiH5I6BDCyEiOFMTZYWSACER3MYkKYWSAYx4QEPywgmAZxJjuaOhEdywxDXh4UYQRDgmAlnRMMJzHQiHBMWScTDwIQTDwIpEs4BD0iOpEPAhiOpESJTHEiHgw7JaHJTEiUQ1MSpirJaEEQ4IhwEPSIokjyQ9KYkCIeJcMQwIju7hTk8Jc5ev8A3CwDbtPFm4Q5Jc2F4Yju6jhlxzG7Qlyg8xYS9gbn/KkVV5CKWd2jWukmUw/HNcekscR8ymMsnqMeL82bYvTZc34IuVIimxfaCUkkIeaoaS6gHqs8I9X6QBipCpn+MtUzoeFA8EJZJ83hCUzAMw+RHl5fqvjGv2z18P0fzlf6RHM2viSXAkoHI5lnzIKfhCjqpR+RHY4Pv8/+R3/0/wBOv7Qx+kcKRyiQCHAR7B4QOJQhGVBISOUdyiCwAjLhu7g5UsRzcwWAHkhbuDd1HN1AMCMuEEQZuo6JUIYJkhZIL3EcMqKsQMER0IgjdR3dwxA7Q9KYlEuHCXDsmiIIhwRE2SOhEVyJaIkoiQIiVMuHiVFWLiQBMOSmJxJh4lQ7JIUpiVAh+6iSXJgsVCCYlRKhZgFJDHieugbnDsTiUSk5pi0oTzUQB73i7J470SJRDskU0/tGS+5llX8a3QnyDZ1egHWAJqVzR9ssqBuhPAj+kF1fzExyZfqGLH2dv4O3D9OzZO6pfJZYvtDKDpQ85VmRVPms8I9SekUq588gJGWSlIA4AM1v/YoX8EjxghEoAECgHT4CGoxaCkEF8zM1b2t1jysn1DLk7aXwevi+nYcffb+SCTh0pJIS6jdRdSj4qNT6xK7Dl/3+kBq2iSDkFwSHr/484oPSB9sYde7WS5SM46VmS8lNaZo4uLk9+TvclFa8EqNrJUVIrmSoII5FVnPKIZmNUUuABwZgLnv5T89YZhsA2IxC1aTZbZXPEEqUBbkYPl4csyEBIAYOa3fTq+sVOMYuv9EQlKasZh5RdeZ++Wrowt0d4UcnyJz8JSR1UU+wQfjCiSy6EqO7uCN3HckfQ2fLUDbuFu4JyR3dwWKgUS4cJcE7qEUNAOgZKKevxh27gbszOM3DIWWJVmNLd9UWu4gQUBbqEJUG7jpC3HSGAEZUN3cHmT0hm5gBAolxwogwSoRlQDAxLh4lxPlh4lwrAGyR1MuChLEcCYdhREEQ8JicSo4UHMAGZi/OKTFQ1KIlCIjxOKRLHGoJ5DU+AFT5RVYztEcqt0iwfMugs9Eip82iJZoQ/JlQwZMn4ougmAcTt2VLOUHOsfdRxEeJsnzIiiRNXOSkzphIUAcieBFQ7MKq/mJh4CEDQB6WA8hHDl+oJOoI9DF9Mb3kf6RPidqzlkEESU2YMtdW1IypPgD4xFKwiQrMXUv8ayVL9TYeDQHN2gOHKHcp6CpbxiDEb5c2WwygVOgYhYNTU2RHBkyZMv5s9LHixYl/BFxOnJTcjXqedoGXtBhwh6G/QL01rLMMkbPGqiujEJHRqk+cFz0qQjMiWkmt1AG5LlRoLnneMNGzsrtpoWMpOZt6kcnAWW9odszBplyJOY1EtJYf5lKB9/aMv2k7VYiWoAhKC5aoWQU0pUh66JEZj++eIcFM1f8AUpqaM9vCOyGKUoUjiyZ4Qns9JXtuXLkKmSQlQQBwpLr/AABxcAMz1trAWD7QIxQSgggkjeAqQkAULBKi5qQLaGPNtp7XM4uEIQWYlLgFgNCS3lAM8KSHCgSW7psGtbw9I1j6Ve+zGXrN6Wj3PE46WiYlKmCpyi3VVKnxpXwhmI2xIlEJXMQkmjE9KPy848YnY2dMyzFEulISFFQKizgau2loHRMqcylDVIZ3NPIanWJ+z92V994ij26VtHOMyJZUnRTsFdRQ0hRm+zXbTBpkNjCozcyqlzw/dsWbTyhRn9oy/vo/J6Vkju7ifdQt1Hp8jxqIAiHZYl3UdEuKsREExS9sMbucHMUCyiAhPiun+3MY0QRHnf0m40FcuUkuUBSlAGxLAAtqwPrFR2wYb9GOLzYZcs/+NdPBQf4gxtG6R5l9F8/LilIL8aCw6pZQ9s3rHqmSKnpkx7EDR0GJt3HSiJsZED0hpA5RU7Hx65mMxSCUlMsoAAuC3/b9RF4ZUCdjZBlENXLgrdRX7S2rJkjjXVwMoqpyWAYWc82hSkoq2VGLk6R1miKYuM9i+0M2arJKGTjKSLzCkXUk90VoPMvGOxWMxCZy0y505wtTBK1LBD0Z3dgRaMY5FK68G8sMoJN+T0xeLCVJSSHWWDkCwd21qw8xBC15Uk8qx5FtfbuIlzMOmdNVmSsL4kS1KQTQEUYHxMa9GCSTnmErXYqWp+tjS8Z5M6x0+9muL0ssl+KNLO29LSDkeYf4e75qPD6PFXPx8yaXLSwLZaq/rIf0AgOZjkigJUdABT58IHRMmr732dVeJD0YXtHJP1OWS9kd2P0mKD92FKWiWXJAJ1JcmmpNTaB8XjRkITVwQ9tL845J2cFsplKYnvOjpY8TXiXaeFmJlK3YRZTioDMdQCSfSOfXLfc6t8ddgLCTJyt2Wyo3bF6fga9dFQbJwANSSo9LP4m8UuDwOLUlKjMSkZQQAhKizUcqBrGqwKymWDNUHaqiwH5QpS9mOMdWwLEy5kpA3cnMehSCOTqUX9AYoZy8dMVQJlC7qYt6uPhGkk9oZK0BSlpQCaBSgFEOQFNoCxjHbc7conIMpKcqCUhSn46EE5WppqYqEZt0kZzyY4q2/wBI0uzdpCUhp+JllQGYsUhh4Jq0HTNtyZuHmKRmmMCChIIWTSgSQ4uC7dY8XnvndJYOSnm2jmzxoJO3xLlEJUpSlqSU1UhSVJSMuY91gaMKnKKiOn7TzezjfrPgE2vs5MpawpLTCyignOJYPEEk6qs9wH1vFPIHESpDhRoapatSlr+cWm0FTZiwJ5JWKVu7c7nx5c4D+sqBIBZwU05G99I7IJ9mcGSabtFp2Z2TIXvpk5eVKUnIMpVxEKNGoGCSK0rFcvZ4cLS4RbiyvY5j0FDZ/wAoYnaK0yzLzcBXnIp3mZ/QwsRi0qWQWKCGDBm/DYs9r+8aU7Mr8HEyABcCrhVXIYBqUa8SyVBQX9ohFHSljxmoYABgWflDcPNCiQo5QKWFKcgPn3jmLYhHAGH3k0Jqe91500EHnYDfqh5j3b2MKB1zCCci1ZdOH48V9YUTxY7R9L4rHSpSM8yYhKSHBJFRo34vKKSR28wi5olhSgSQylJyoatXJoPFriPI1Y5Z7zlgBV7Cwrp0iOfOcUIBpVz+kbrDFLuZuUr7H0EEA2jqEP6tHjGxe207DECWXQ9UKLp8h90+DRu9l/SlhlD7RK5ajcBOdL9Cn8xGM8covWyk77myTJjzDtjhx/aBSClIURmtqkEk+B+MbJX0h4RhlUokkBsqgwJYqqKgXa9I85xeJClrUZoW5JzFPErkTS7ReKEr2mDlGtB/Y7B5sZJSSlTKWSRR92VMzeAj1kyY8c2DigmdKWlaEK3gqumXiZzUU6R7IjaMpXdmyz4LSfgYWa4tCjTGiVFF2m7Qow+HK0kKWoqTLFO8CQSeiW+HOObQ7UplY2YlUxO6l4beFIYkqz90c1EEeRtrHmOExYUk8AcCYsubMQUt04m8onHb21oppe5N2U2+cPi94tRKZhaa5dwT3j1Br6849nRLBDi0eNT5BA7iT9mVluY/LreN/wBkscE4CYpalJTKUriJzZRuweF7AOGHM0jfLLykZwXg0q5LpPUGPJlhKSo8S3yuT9kh0mji6rtpc+XoXYXaAm4GWpUzMoOFuQ6VZywPKjN4x5j2nSsCapJAJyM5APCrMTxEANQ62tHJP+TpnTifG2hqNsrXjSlilCBu1BCcqFLVV35MkHmWi7mY2XKlq3SApTklKWBUcxo7X8Y8+7NbTmHEBGYHPMSpSlOTmS75S1VFJI8DG0xez5q0MiYmWFO5CSF1JsoG8YZ8UVR2enzydnn/AGm2nO+sfbBQWk5kDhdIuKgV841vZjaKJyRnmLVMUe7MIChlc0YOoVvGO7S4USZxSFqmzA2ZSnJHK5r/ANdYs+zu6M5ASZ0ubmBWHLFN3tUWFg4JtG8salBUYRyuGRs2naHGKw6BuykFSVEEJUTws7N0NzFDsjtblmoVNmBWYZSTLAYXqsXL86U0isx+1Zs9RdZdILAAggKYEJy3FqRVylLFAe6rMQXplN21a8c0MC47Ln6tuVxPQux+20KRu3OdS5iwKkM+Yl2ZtGi2n7TzGfLbuJu98ySbaRg+zGPImZ2UciFmYEpcJSqpVw0015tpGm2XthG/mrTKXNRMQGGQuVCjgqo1RfmIh4FytmsfVPgki12bj5eRctS+NCJeRIoGZIU/O49YyvbrGzJihLSUFCWUQCcwVUOpqgMRQQZ2y2vNcJMndDKReoBPQDQ6Ril4gqKjLBYljckuCRmAvazRusMU1KJhLPOUXFg8xJJBKybBlVU4FhyHKIFTUm5r82gnaSGy1fKABwhAB5N+sMGBLcTBTZgXoPmgjdHO/g7hZktlZwokjhZgx0f+H3iMTAkugtdqAliOer1iOVhCCQFA6k8qQTh9lqWhSnSyczu70ZtKOSAKxdJE22SFJSEu5JapfwYfCI5sopSSzGly7PYDlreJ5M905XJZAbMLM9AwqK36wTiZoCQDdg7XJuX86QtpiZSHCH7zjm+nTrEiA4bKBVnq/wA2i1ClKCl5aWbr15RVqnNoK+0aq2QS4UHKU8JADigodOuvvHciizm7CjWFmPKBjNNCG5gDXkCIcjEFSsxDVYULAa9HhNMLFOWEqIc+RpCjicbLFP392hROwNicMBlHUedYEw+zV73MSSkvwuCBRA59DBuHk5VSw4yAjN1YBz7RaIw8oBRzpJJKg4FOg9I6oq1ZM5UU0vChqh6BvWp9IAxjImBh93Qdf2i4lSDnd6MA3kf19oZMkAzKh+Ef7jGadO0aNWqAEY1Or+h/SJk4lJ+f2iwwGxUzM1BTLyGh6Q+d2cIsEs1XLefwjoWSVXRg8cborTMSQxMPE5LXEOm7NyqCSkGrKvT0MMn7MUlGdhkdIdzqvKddH9olZm32G8KS7jcRiACEhiVBTV5D94Hk447pJSjMapJBAIah0N4qdo4gCflr9mk5jcA2JYGofSDezGDXMlKUlDhyzJvfVj0hdV2NY1VWWs6ZMmMl1C4Jc2IdiLM4HpHNk7RmTJMyUZihxcYCnCinukgdAPSO4jDCXmM07tILZjR3D0pGf2ZPaerjOSpBzK4msKliSIlyV7Q+Ou5bYraisNJyIm1XNRNUKUWh2NOptqNDSKztFtffLJWQS4KMpUzcmLHXxcRV7TzElRrqDRz41e0MxDmqavrZvP8ASMnFN2UpNKrGYGagTBmMzKCHykBQ5tGwwGxjiJRmIxK0pQJeZIKi5Upnvwm5avk8YiXKurQXrHoXYZTyJ2RJUVKAbqJasoPR6ecDWxp12KLtxsaXhpyN04QpJJKnUXB58yCKRouwm1itCivLmP2YXl4lASyam9GFYd212HMWhPC6kmo/zJQ7c6gnpzgHsVJWiWdAreJILcSkpUaNUXSP5YbQWUG0FBc9RHNuGmpAZKumkX/ZjAtgpqjLO8mvu1FJKuFLpyE81A2jKzwUzHJF60fqaGPSkOMJKsAkML8ICF258P5xkkJME7KyMspRLZ52fNUkEbskOP52YakwP2SkleKzYkuhAlmWlSmGZRSpIKQHIbMbecc7MDKmUCCVkmh0cs7aABqdTFltBebHSVhCVEkMsgunI9HsGI15EaxnLHcaZqpU7BfpIxLJlEAIBCwUpSBZVHPMj8ukYzZ+HxKVgS5a8xTvAnITwfiY6dY1X0ioV9mFUAWoE6MyP3jRGWrOlaEkndywWFEoCplX5W5WEaxglolys8ywEkz5iQnKVrUzFh7J0aNB252OiSZSkIQk5RLWElxmAFSwuXNYoJGH3eNCQsHMoVsOJVRet2u0W/arFGZISsJITvlMoOQFElwQLHXxeDivArM3nqDVnAuHbX1EHy9plMlaE8Utd3uWIYvyDCgYOOkUqpYCiCb1BFYmw6ahiGJAL1HozwUhWSDFsaUIDMbV8bH9oP2lii4A5CvQsYgxWzyCnJVQLWoRcKfziReHdIKi2UAXFhT10h6dMXYlRJIlDMoOTwo5Gla6NreAMSh3IZ+XQdInOIGdAqbXOkNxcpgBQmvrpoKQ7oAPD1NSAQU31cgEg9LwVjAMpqfI0odOYgWbhTmIcDm1faIpmL4chNBrqYb2KyGcSk5QLUjsHYCQhaSSNW9hChgbPDpRLYEgJc15O8EpnSLpmucpAFK3P5+0ZiVjssnd0ZlBzmer1t1iLBYjIpKqHKnKxzcyXNOsaKwatmolSWXmejM2lohxaSskS1MWTX+rlFAdrKTNVNZ3ATlqwt4cojndoibJFxYnQEN7+0RRpZrZeEKxRaUkKD5tQ1REuOwR3asq090vU1vb1jLY7HCabAMxpU0uCS14fPxCFEZU5WvatU+zAwc4rTBwl3NFOQoLIB7pr1oR8RFH2gxykoQjMQ4zKSO6eJx8IfL2oBMCgVBAoUvfvDnZyG8IqNpYveTiUoygahifbUwrFJNIF2hiJi1KVMU6jc9Lt0gzs/tv6uujpSsBiDRnq4Yv7e8Vswmj/wCq2lxyhsteYunvVJDNQHSKRmaTtVjp0yUlRKjILcSSGJ5KyinnGZwqqu3IVqTSjE2i3n7beUZasy6MAVjhApyI8wx8IpMOMymdmv1EDdjCJalPxCgqCbP1iCZiCTUmti7ftCVi0ks7Jv8AtDFYlOYApPCfnSEhD5agCxd+hNTHpf0ehpSh/Ek+gcfmY8vKlZgsOeVdPC7R6h2GQdwXF1JP+iYa+0MZvsbJSJYOUHhdz1B/f5MYSZsky5E2algxmMDyKFJzDkcxHoY3m0lvJUDZOUfPOM3taY0oh2G6UwFaklTtq1/OADzZWzpk0rUhBKEKAcNclg8bTGT1nBuoMQptNU83oG5c4qNipIlqli6zNNWBJASkUPJ1RbyZgGFANE5ylj/ClIB9YhKgAdm410yVZTmK0IUas2a1S739fCDdmJBxEs5nIzqNTYzCAluQBMV+AloM2U2YhU0KTRmA7oI0HF8Yn2BKO/CmOUFSS/iWDXMOrHYX24G9UdPtBU8sodvMCvSNRsaQObKXLUkDklOdQJ81PGX7YyjnmCzTUtr91Xz5RquyTqQDYpSE2/hVX1pFJbEeWYfZx/tJKCz70K60mCg8ot/pARkSsSk5E5klTE5Rq4FgHceMHf2KpW2UswAUqYSzsA6m8zTziPt9s6bNnTMiaZeIJIdSQQLE1YkmFQHn8xD1UcxYML0ZhU6WiNCljLVg5B1Z46cItIyTAxByivPn6+0CrUyixdmBP6crRmBb4hSUksTUFq6+etvTrEKyVAOSwoaXN/TrASlO5fMS9NbOfce0TYWYoZAKh3IPOtjoAKw1GgCcNLqCE1BDCg6mvt6wStlAuaA2bXlypHcQcpBzUe1y94BxUwTBR83sevj06QeQB8TOOZ6Fg3KBJrJ0fn5xNMllVVUJgNRKSYtAHYTH5EsnxPjCiuWuschUBs8UmVmSZS86VAGoYg6g6QMtVTmIvS1mHIc3ifs1gkzEFKmSU2LPmD1IrpB69loJUAQcgzE5crc76xrVlc2mvgqsXL+ySSTcvS4JJBTSwHx1iun5cycoo4jSqwCpsvPvitCjdakkO5SGBBblFR/Y6UL4pjsx+8bdcphOhIscJOSgLYs5ILh3DWDA845gP8NaA2dTliK5UpJNW6cxaOiXJLAqP5D/AERNhJUoEhcwgVCSkAlrMaPaJ1ZpzdbQJJxIRIWDlqHqKgg3BakUUqaSSCfi/WpjR4uXKBJl/acgoEaeDXiqw2FC5i0qB/lYCpYa1LCw84SomSbKybld6uebfnDEqBITmIbR4tMfsFaVKO7OV2BJz0sKi8R4DYzFRmJoGLqJSKG1L0hkJboCx00uAWAApwtTxavnC2Xh94oy5bFagT4hIKjUtRgaawbisGhSkAKSM6c5clgQHyFxRRpbnFn2e2PucUC4LSipyDRSpYofAqZ9YSKaa0VmzezpmKmIUMkxCpaQggVKiaFzwsBD9qdnpkoIzAETFqSli6ipJy8he4PwjYYnZ65U6bMCQRMMmYDyL1Hk7eBiXH4VE3DKWoq+xAUkgamaoEMzEMo/GHZNGOX2bny5xzSzwIRMYEFkKOVJcG76R6TsDZC5UvI7LDqUDTKQk5kk8xSK3FYwZpmYODIkCxfhUCfCkaHC4rNMUXuqZflmlj4PABb7SnE4dyKqJHiAaN6RQ7RklZUlDPuVZq8kOB4vobxZ7ZxR3CSPxEDpxKYeEVOCxQ+sTkkcq+GVLfH10hgZ3Z+EKcVLSrgUhCl1qyio20sQYN2hI3WDSSQXmHKWehSgDw8L0iTBSVTdpAIUQkiW51ysGALO7nT8ou9qYIqSEpmmWEqUblywQGJetj5wKIrM9g8AsTJAWnKveMwp3Q2lDUM45Q7ZuHmPm70sKUnNoFlTgHyAHhGhxJWMRhymY6U70q4mBdUxQerG9ukR7PmcCyAKYglj0KjQ9CYdAmVe2sKpaphb76XOlN78QI0fYyRlLAmqQbXfOQ/SG4OckTppJersLh0TCa63I84utmykiqAGC6WpRVL9bQB5M7KwahtQtQiWvToL+cUu3McqXiSGUs5lJYM5TnL3s736CNLJnNtCa9xLWkPzASbeEZra0grxDs4VN3Szq5KCo9AEvXr0iWUiLamxpYlFaNa15n5Meer2fMnPlSVEZlKyiuUHiJbQDWPScNikTJ0+QEqCZYUEgksWVlSqo1awpxDrEXZfBplfWpHfJpmCdDn62ZTmukY44SSbl7l5JR0kebz8CpJSkJbk9ydaiD5GDAJVMGjtoKHQxtNrYMTpWFITSUpTsH4UqCjmLhwxqQ8D7VkyRjFyAcqN6UnKCoZM3dB6A3HvF8J3paIThW2Y6dOzPQEgZRzp+0DLRlFQxu1wfHrGu23sCXhxjCEl0LVujmVQd/zdFPUtGQxmJEySCaL1Nszkm0HGmHchE5RSWsNeXICIMPIch9SPiB+cHLlkcJpT4pQR8YNmbLXKmJTMSU929PvCKdCKJOCoCda+5Go6Qo0B2WrKjhZk1Dg/eUfzhQgBcNtRf1oKoSHSyUgAAlyWA82ja7LweabNVVQVkZxTKU6Dx+EO2b2Mlp4lMo+H6X84uPqG7PCBXoaxr2ECp2KkyxLLsOrav8YDX2Rlg/f9U/8AGLwPzbyiRObm/k/5RNjMvjtiyJSQVZ2KgmmW5/l6RPg9i4dYcFfViCw5nhceJDQd2gwYXKAU7ZgaUsD0ihk7OCFBSM6SLMogjwiXJjSLTE9nEZXkso8lryv4FKTFDikzZCsysKQxoRMJFC/eCWjS4faVftEPzUlkzPMNkX5gHrFpKAmF5Ss34kpcTLayjxeacw6wKfuOqMXh+16gkASUsBTiP6RzGdoROSErkggFxxKDHmKReY3Y0mYTmQAbOk5C/wDLQnxgeV2KwzcRmk88zgegEVfkkyc0SysLMtRUlrrd2s/DFvhZ6VYhSik5jKGoIACAwAbwi3kdksOlQKAVNoVl/QiLFGDkS1ATEs/edzQG1nq4tyhAVG09puqrsUukAgd22nQ+cGLxoOGmgpoUy3GYsSpRUU+FYKTsyWs/cUWSCMxHfounQMQPeCpWwZakkKSzklisgMilx6+cFBZS4na/EUZaMhgTVxmDKpU8J8fOLb6wA5IPfI595b8v4YLRsGWpaSQlswW+bM4Ys1Ofxiyk7JSrMnIeHiFSc2UmgP8AN8YaQWB7Qmg4dAP3pigH/wA3xr7RTSJ+SdNZwSokG7grI+AMbHaWAQtBBWkKlkTFO/DnYgl+ZBgH+7KEKdZDlrhTXpbqDBQWZLA7TUMeDcBSB0YEEFudTEm28QSpPCX3kwXNnRqRGlwWzZCJmZ3mEioSoOxDs55QB2mlIBCpBcpzkgpdQVTnc+HnAIrMViGVJIS3DMexNMxez1J0giTjsoUwrvFOGSwZS3sNW9IlyDeSysjIyszgKIcBgAk5q19I0UvAYdlBRIcksUGpJ8bdYAbM7JxnHOIGoDUqSSHtzaLPZ+OOeWnQrc1GpUBpy+MWWG2dKNUmTUh3dP3r8V20gtGxUhYUrLllmhCwXFxdtT7wwKqQgKxMy7lLAkDVAF2d/OK0ypaVKJWaTQvu6lTfrF+nCJCjMKSCugUz2A5dB7QFP7P5synBSpQVe4uK9XNRE0xpooZqAZS0omJeYvEFzSqkppSoYpHyI52ZwCEIWlM1Ks7ku9wnndg0GDYQKXdyVGiWU2YHrUDpAWA2IpCmSSS725FmcawuUkOoh8rZ4UlGXdqSh36p1ckGnOJ5ksJnkplSzxkuFAG/W0V2zdlTEpXQdyYkgFmJQogHldPpAUiXNRNW2Y5nAYu4PtcCH1JryLpxZabawSpqZiTLZRUrIoF6lJGZnL0a0Yad2EmGpSSCp1BlBqEULXdo0OMx05JTUjjLm7jMAPYP5wBK29OT98cmaM5ZG3s0UNUisn9mJpOZmI5nkAP/AJHvFn2m2P8AW5gUlaEAOOMs9Q3wixT2smpazdFH9KQTI7SOwWG5d1XXUczEqYODMrL7Akj/APolf1fvCjXnFSTUpFf4P0hRfUj7f9M+MvcsMIKkO+tvKCd24I10PwivkzeINR6Wg/IRXy+fOKGBzVkXKuRHyYiGKA1V40g/FSTcedj5wLulvQFvAfpAADjuMVKn0rT2EU8+WU3BPX9aRqDh5n8RT8IgmbPWeZHjEtFJmWVMrY/PlEpm6FJpUXp4FqGLDGbEWKp9HDftFXMkmoJY8iYkssEbYUaTQJybcZyzQOk0B1eCwodINwy0r/wFhR/9awETfIE5Zn8pf+GM6ZTaj1ji5QKS7a/C8NOhOIRO7RSQo8anDgsFkP6QRI7YymZapihoMijqOYEYMSAfxf1H9YcrBj5J/WNdGfFmzPamS5IEwHM75dGAdnvQRJK7cJRLARvXTQApDMe9rqwjEDAp5e8SS9nJ/CIWg4M1o7aIFkKDIEsFhmyDXNmfNE4+kUJIy7wWcHI3up384xqdnJ/Cn0/aGfUk8k+n7Q7Q+DNwv6Tx+F+b7uo0B4qiI8V9JgmOFy0lw10AtXWrFlGvWMerBAGw9BEokpH3fYQcg4M1Mr6TMpDIQwZuJJIA/l94Ur6TcpUUoQ6i6qpLmvNB5mMuCALfrDDiK2g5B0/k1c36ScxJyJdQANqs7Wl9YhH0iEAAIHDbvEijXyOaRnTiByjiiFeXWCw4F+e36j/47FxRf5AQ4/SCtmKHFmyqb4iM6tApTn+Ucyjlzh2LgaRP0hzHByqoXTRVDYEcdD1h6PpCxA7pmAAMAMwAA0/xLRmxKifI3tByHwLUdsprMEFqmwo92BX8uYdL7YTwOELD+H/KKhJgxMsMD0g5B0wk9rJ50V6p96xF/eOe9iH5FI9mMCoV0iRYAYg6Q7DgiZe3Zyu9z5o/4REjaky7D1T/AMIHVMoYjSqFY+CDxtSbp/uDf7IjO1ZpN627zf8AxARmkG8OXN+EIXFBZ2nNFz/r/wDzHIEUsnWFBYcD0YYhXJIatg8WQIIvSKxEsaq9hFhhyMo52rCETyprip6G35mA5yyks5bSunK8FS5jK6fnBE+UlQ0OtafnCAp0ziNadTDSAK1bxMHLXLsZfvCl4oWyD4wAVs2SNLfNoBxez0qHUdLecaCdiFfdSn0gWdMJrwwqCzI4jZ6ku4dPMfnyiOZLZD6EK9QI1qpZOgBio2lshWU5GDg0NBXlyiaNFI87eJUnnFqrszOF0j1f8oQ2BN1YeRjWieSAJabH5pBQmhxyEEp2BM/EfIfvEw7OLN1K9P3h8WLqIFnYkEMNYEEW6eyx5qPmP0h392eivX9ofBh1UVJvDlnw9ot0dmB+F/MwXL7Mo/D8f1g6bF1UZsgPeBp7PpaNl/dhH4B6Q5HZtP4R6CDph1DEE9REsoUuI26ez4H3fZoIRsHoYfAXUMKqQbVcfwnUR0SFfhV5JMb4bDHyREqNiJ6H0g4i6jMDKwqjdKhQ6a+cP3C/wn2j0JOxE9IcNgjkIfFC5s8/VhFKDhBf/MnQDl5w6RgppApTk+mkegf2GnRvT9Ill7JAg4oOcjCSdkq1SPF1WjiNhzNQPQx6EnAjlEowaeXz6QUhcmedjYC2PX+H946js0v5T+8ehnCpEc+rJ0gpByZ56eyqvDyEPPZhXy36Rv8AdiEqX0gpBbPPh2cUOft+kdjdlhp8+kKDQWyuGJLaRJIxNS8KFGRYWme4t6/9RNKnEgGFChANnJLg0rQwwyvCFChgSJf8oUzB6kn1I/OFCgA59WHyY4rCjkIUKHQECsGBHTgkwoUUSdTgU2aJDs0DQfPlChQ7FQ4bPBFGhwwI1hQodhQvqCYeMB1hQoLJoQwgEd+qi5qH6/rChQDQTupV8pY6fPl7x1MiXmGUFhcEhjQ8usKFCGSqwsq7K+fPlHFYeXQAF3F/GusKFCGPkyUEVBf9z18IkXhpbUBDhwzUr18oUKABDDyx+L1aFuE5aEvo9r+PjChQDGzEpSWI1NuWl44d3yUfFoUKAQimW4YH2t8tHUy5Zqyqc21IFG8Y7CgAiIlk2VES0oqWLac29b0MKFCAEmZCeHMIUKFAI//Z"/>
          <p:cNvSpPr>
            <a:spLocks noChangeAspect="1" noChangeArrowheads="1"/>
          </p:cNvSpPr>
          <p:nvPr/>
        </p:nvSpPr>
        <p:spPr bwMode="auto">
          <a:xfrm>
            <a:off x="155575" y="-830263"/>
            <a:ext cx="2628900" cy="1733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data:image/jpeg;base64,/9j/4AAQSkZJRgABAQAAAQABAAD/2wCEAAkGBhQSEBUUEhQWFRQVFxgVFRgYGBgXFhcXGBcYGBcYFxgXHCYeFxkjGhcYIC8gIycpLCwsGB8xNTAqNSYrLCkBCQoKDgwOFw8PGikkHB0pLCwsKSksKSwsKSwpKSkpKSwsKSwsLCksKSksKSwpKSkpKSwsLCkpKSkpLCwpKSwsLP/AABEIALYBFAMBIgACEQEDEQH/xAAcAAABBQEBAQAAAAAAAAAAAAAEAAIDBQYBBwj/xABCEAABAgQDBQYCCAMIAwEBAAABAhEAAyExBBJBBRMiUWEGMnGBkaGx8AcUI0JSwdHhYoKSFRYzcqKy0vFDU8LiNP/EABoBAAMBAQEBAAAAAAAAAAAAAAABAgMEBQb/xAAqEQACAgIBAwMEAQUAAAAAAAAAAQIRAyESEzFBBFFhBRQygSIVQlJxof/aAAwDAQACEQMRAD8AMShhCAifdRzJARZGEwiiH5I6BDCyEiOFMTZYWSACER3MYkKYWSAYx4QEPywgmAZxJjuaOhEdywxDXh4UYQRDgmAlnRMMJzHQiHBMWScTDwIQTDwIpEs4BD0iOpEPAhiOpESJTHEiHgw7JaHJTEiUQ1MSpirJaEEQ4IhwEPSIokjyQ9KYkCIeJcMQwIju7hTk8Jc5ev8A3CwDbtPFm4Q5Jc2F4Yju6jhlxzG7Qlyg8xYS9gbn/KkVV5CKWd2jWukmUw/HNcekscR8ymMsnqMeL82bYvTZc34IuVIimxfaCUkkIeaoaS6gHqs8I9X6QBipCpn+MtUzoeFA8EJZJ83hCUzAMw+RHl5fqvjGv2z18P0fzlf6RHM2viSXAkoHI5lnzIKfhCjqpR+RHY4Pv8/+R3/0/wBOv7Qx+kcKRyiQCHAR7B4QOJQhGVBISOUdyiCwAjLhu7g5UsRzcwWAHkhbuDd1HN1AMCMuEEQZuo6JUIYJkhZIL3EcMqKsQMER0IgjdR3dwxA7Q9KYlEuHCXDsmiIIhwRE2SOhEVyJaIkoiQIiVMuHiVFWLiQBMOSmJxJh4lQ7JIUpiVAh+6iSXJgsVCCYlRKhZgFJDHieugbnDsTiUSk5pi0oTzUQB73i7J470SJRDskU0/tGS+5llX8a3QnyDZ1egHWAJqVzR9ssqBuhPAj+kF1fzExyZfqGLH2dv4O3D9OzZO6pfJZYvtDKDpQ85VmRVPms8I9SekUq588gJGWSlIA4AM1v/YoX8EjxghEoAECgHT4CGoxaCkEF8zM1b2t1jysn1DLk7aXwevi+nYcffb+SCTh0pJIS6jdRdSj4qNT6xK7Dl/3+kBq2iSDkFwSHr/484oPSB9sYde7WS5SM46VmS8lNaZo4uLk9+TvclFa8EqNrJUVIrmSoII5FVnPKIZmNUUuABwZgLnv5T89YZhsA2IxC1aTZbZXPEEqUBbkYPl4csyEBIAYOa3fTq+sVOMYuv9EQlKasZh5RdeZ++Wrowt0d4UcnyJz8JSR1UU+wQfjCiSy6EqO7uCN3HckfQ2fLUDbuFu4JyR3dwWKgUS4cJcE7qEUNAOgZKKevxh27gbszOM3DIWWJVmNLd9UWu4gQUBbqEJUG7jpC3HSGAEZUN3cHmT0hm5gBAolxwogwSoRlQDAxLh4lxPlh4lwrAGyR1MuChLEcCYdhREEQ8JicSo4UHMAGZi/OKTFQ1KIlCIjxOKRLHGoJ5DU+AFT5RVYztEcqt0iwfMugs9Eip82iJZoQ/JlQwZMn4ougmAcTt2VLOUHOsfdRxEeJsnzIiiRNXOSkzphIUAcieBFQ7MKq/mJh4CEDQB6WA8hHDl+oJOoI9DF9Mb3kf6RPidqzlkEESU2YMtdW1IypPgD4xFKwiQrMXUv8ayVL9TYeDQHN2gOHKHcp6CpbxiDEb5c2WwygVOgYhYNTU2RHBkyZMv5s9LHixYl/BFxOnJTcjXqedoGXtBhwh6G/QL01rLMMkbPGqiujEJHRqk+cFz0qQjMiWkmt1AG5LlRoLnneMNGzsrtpoWMpOZt6kcnAWW9odszBplyJOY1EtJYf5lKB9/aMv2k7VYiWoAhKC5aoWQU0pUh66JEZj++eIcFM1f8AUpqaM9vCOyGKUoUjiyZ4Qns9JXtuXLkKmSQlQQBwpLr/AABxcAMz1trAWD7QIxQSgggkjeAqQkAULBKi5qQLaGPNtp7XM4uEIQWYlLgFgNCS3lAM8KSHCgSW7psGtbw9I1j6Ve+zGXrN6Wj3PE46WiYlKmCpyi3VVKnxpXwhmI2xIlEJXMQkmjE9KPy848YnY2dMyzFEulISFFQKizgau2loHRMqcylDVIZ3NPIanWJ+z92V994ij26VtHOMyJZUnRTsFdRQ0hRm+zXbTBpkNjCozcyqlzw/dsWbTyhRn9oy/vo/J6Vkju7ifdQt1Hp8jxqIAiHZYl3UdEuKsREExS9sMbucHMUCyiAhPiun+3MY0QRHnf0m40FcuUkuUBSlAGxLAAtqwPrFR2wYb9GOLzYZcs/+NdPBQf4gxtG6R5l9F8/LilIL8aCw6pZQ9s3rHqmSKnpkx7EDR0GJt3HSiJsZED0hpA5RU7Hx65mMxSCUlMsoAAuC3/b9RF4ZUCdjZBlENXLgrdRX7S2rJkjjXVwMoqpyWAYWc82hSkoq2VGLk6R1miKYuM9i+0M2arJKGTjKSLzCkXUk90VoPMvGOxWMxCZy0y505wtTBK1LBD0Z3dgRaMY5FK68G8sMoJN+T0xeLCVJSSHWWDkCwd21qw8xBC15Uk8qx5FtfbuIlzMOmdNVmSsL4kS1KQTQEUYHxMa9GCSTnmErXYqWp+tjS8Z5M6x0+9muL0ssl+KNLO29LSDkeYf4e75qPD6PFXPx8yaXLSwLZaq/rIf0AgOZjkigJUdABT58IHRMmr732dVeJD0YXtHJP1OWS9kd2P0mKD92FKWiWXJAJ1JcmmpNTaB8XjRkITVwQ9tL845J2cFsplKYnvOjpY8TXiXaeFmJlK3YRZTioDMdQCSfSOfXLfc6t8ddgLCTJyt2Wyo3bF6fga9dFQbJwANSSo9LP4m8UuDwOLUlKjMSkZQQAhKizUcqBrGqwKymWDNUHaqiwH5QpS9mOMdWwLEy5kpA3cnMehSCOTqUX9AYoZy8dMVQJlC7qYt6uPhGkk9oZK0BSlpQCaBSgFEOQFNoCxjHbc7conIMpKcqCUhSn46EE5WppqYqEZt0kZzyY4q2/wBI0uzdpCUhp+JllQGYsUhh4Jq0HTNtyZuHmKRmmMCChIIWTSgSQ4uC7dY8XnvndJYOSnm2jmzxoJO3xLlEJUpSlqSU1UhSVJSMuY91gaMKnKKiOn7TzezjfrPgE2vs5MpawpLTCyignOJYPEEk6qs9wH1vFPIHESpDhRoapatSlr+cWm0FTZiwJ5JWKVu7c7nx5c4D+sqBIBZwU05G99I7IJ9mcGSabtFp2Z2TIXvpk5eVKUnIMpVxEKNGoGCSK0rFcvZ4cLS4RbiyvY5j0FDZ/wAoYnaK0yzLzcBXnIp3mZ/QwsRi0qWQWKCGDBm/DYs9r+8aU7Mr8HEyABcCrhVXIYBqUa8SyVBQX9ohFHSljxmoYABgWflDcPNCiQo5QKWFKcgPn3jmLYhHAGH3k0Jqe91500EHnYDfqh5j3b2MKB1zCCci1ZdOH48V9YUTxY7R9L4rHSpSM8yYhKSHBJFRo34vKKSR28wi5olhSgSQylJyoatXJoPFriPI1Y5Z7zlgBV7Cwrp0iOfOcUIBpVz+kbrDFLuZuUr7H0EEA2jqEP6tHjGxe207DECWXQ9UKLp8h90+DRu9l/SlhlD7RK5ajcBOdL9Cn8xGM8covWyk77myTJjzDtjhx/aBSClIURmtqkEk+B+MbJX0h4RhlUokkBsqgwJYqqKgXa9I85xeJClrUZoW5JzFPErkTS7ReKEr2mDlGtB/Y7B5sZJSSlTKWSRR92VMzeAj1kyY8c2DigmdKWlaEK3gqumXiZzUU6R7IjaMpXdmyz4LSfgYWa4tCjTGiVFF2m7Qow+HK0kKWoqTLFO8CQSeiW+HOObQ7UplY2YlUxO6l4beFIYkqz90c1EEeRtrHmOExYUk8AcCYsubMQUt04m8onHb21oppe5N2U2+cPi94tRKZhaa5dwT3j1Br6849nRLBDi0eNT5BA7iT9mVluY/LreN/wBkscE4CYpalJTKUriJzZRuweF7AOGHM0jfLLykZwXg0q5LpPUGPJlhKSo8S3yuT9kh0mji6rtpc+XoXYXaAm4GWpUzMoOFuQ6VZywPKjN4x5j2nSsCapJAJyM5APCrMTxEANQ62tHJP+TpnTifG2hqNsrXjSlilCBu1BCcqFLVV35MkHmWi7mY2XKlq3SApTklKWBUcxo7X8Y8+7NbTmHEBGYHPMSpSlOTmS75S1VFJI8DG0xez5q0MiYmWFO5CSF1JsoG8YZ8UVR2enzydnn/AGm2nO+sfbBQWk5kDhdIuKgV841vZjaKJyRnmLVMUe7MIChlc0YOoVvGO7S4USZxSFqmzA2ZSnJHK5r/ANdYs+zu6M5ASZ0ubmBWHLFN3tUWFg4JtG8salBUYRyuGRs2naHGKw6BuykFSVEEJUTws7N0NzFDsjtblmoVNmBWYZSTLAYXqsXL86U0isx+1Zs9RdZdILAAggKYEJy3FqRVylLFAe6rMQXplN21a8c0MC47Ln6tuVxPQux+20KRu3OdS5iwKkM+Yl2ZtGi2n7TzGfLbuJu98ySbaRg+zGPImZ2UciFmYEpcJSqpVw0015tpGm2XthG/mrTKXNRMQGGQuVCjgqo1RfmIh4FytmsfVPgki12bj5eRctS+NCJeRIoGZIU/O49YyvbrGzJihLSUFCWUQCcwVUOpqgMRQQZ2y2vNcJMndDKReoBPQDQ6Ril4gqKjLBYljckuCRmAvazRusMU1KJhLPOUXFg8xJJBKybBlVU4FhyHKIFTUm5r82gnaSGy1fKABwhAB5N+sMGBLcTBTZgXoPmgjdHO/g7hZktlZwokjhZgx0f+H3iMTAkugtdqAliOer1iOVhCCQFA6k8qQTh9lqWhSnSyczu70ZtKOSAKxdJE22SFJSEu5JapfwYfCI5sopSSzGly7PYDlreJ5M905XJZAbMLM9AwqK36wTiZoCQDdg7XJuX86QtpiZSHCH7zjm+nTrEiA4bKBVnq/wA2i1ClKCl5aWbr15RVqnNoK+0aq2QS4UHKU8JADigodOuvvHciizm7CjWFmPKBjNNCG5gDXkCIcjEFSsxDVYULAa9HhNMLFOWEqIc+RpCjicbLFP392hROwNicMBlHUedYEw+zV73MSSkvwuCBRA59DBuHk5VSw4yAjN1YBz7RaIw8oBRzpJJKg4FOg9I6oq1ZM5UU0vChqh6BvWp9IAxjImBh93Qdf2i4lSDnd6MA3kf19oZMkAzKh+Ef7jGadO0aNWqAEY1Or+h/SJk4lJ+f2iwwGxUzM1BTLyGh6Q+d2cIsEs1XLefwjoWSVXRg8cborTMSQxMPE5LXEOm7NyqCSkGrKvT0MMn7MUlGdhkdIdzqvKddH9olZm32G8KS7jcRiACEhiVBTV5D94Hk447pJSjMapJBAIah0N4qdo4gCflr9mk5jcA2JYGofSDezGDXMlKUlDhyzJvfVj0hdV2NY1VWWs6ZMmMl1C4Jc2IdiLM4HpHNk7RmTJMyUZihxcYCnCinukgdAPSO4jDCXmM07tILZjR3D0pGf2ZPaerjOSpBzK4msKliSIlyV7Q+Ou5bYraisNJyIm1XNRNUKUWh2NOptqNDSKztFtffLJWQS4KMpUzcmLHXxcRV7TzElRrqDRz41e0MxDmqavrZvP8ASMnFN2UpNKrGYGagTBmMzKCHykBQ5tGwwGxjiJRmIxK0pQJeZIKi5Upnvwm5avk8YiXKurQXrHoXYZTyJ2RJUVKAbqJasoPR6ecDWxp12KLtxsaXhpyN04QpJJKnUXB58yCKRouwm1itCivLmP2YXl4lASyam9GFYd212HMWhPC6kmo/zJQ7c6gnpzgHsVJWiWdAreJILcSkpUaNUXSP5YbQWUG0FBc9RHNuGmpAZKumkX/ZjAtgpqjLO8mvu1FJKuFLpyE81A2jKzwUzHJF60fqaGPSkOMJKsAkML8ICF258P5xkkJME7KyMspRLZ52fNUkEbskOP52YakwP2SkleKzYkuhAlmWlSmGZRSpIKQHIbMbecc7MDKmUCCVkmh0cs7aABqdTFltBebHSVhCVEkMsgunI9HsGI15EaxnLHcaZqpU7BfpIxLJlEAIBCwUpSBZVHPMj8ukYzZ+HxKVgS5a8xTvAnITwfiY6dY1X0ioV9mFUAWoE6MyP3jRGWrOlaEkndywWFEoCplX5W5WEaxglolys8ywEkz5iQnKVrUzFh7J0aNB252OiSZSkIQk5RLWElxmAFSwuXNYoJGH3eNCQsHMoVsOJVRet2u0W/arFGZISsJITvlMoOQFElwQLHXxeDivArM3nqDVnAuHbX1EHy9plMlaE8Utd3uWIYvyDCgYOOkUqpYCiCb1BFYmw6ahiGJAL1HozwUhWSDFsaUIDMbV8bH9oP2lii4A5CvQsYgxWzyCnJVQLWoRcKfziReHdIKi2UAXFhT10h6dMXYlRJIlDMoOTwo5Gla6NreAMSh3IZ+XQdInOIGdAqbXOkNxcpgBQmvrpoKQ7oAPD1NSAQU31cgEg9LwVjAMpqfI0odOYgWbhTmIcDm1faIpmL4chNBrqYb2KyGcSk5QLUjsHYCQhaSSNW9hChgbPDpRLYEgJc15O8EpnSLpmucpAFK3P5+0ZiVjssnd0ZlBzmer1t1iLBYjIpKqHKnKxzcyXNOsaKwatmolSWXmejM2lohxaSskS1MWTX+rlFAdrKTNVNZ3ATlqwt4cojndoibJFxYnQEN7+0RRpZrZeEKxRaUkKD5tQ1REuOwR3asq090vU1vb1jLY7HCabAMxpU0uCS14fPxCFEZU5WvatU+zAwc4rTBwl3NFOQoLIB7pr1oR8RFH2gxykoQjMQ4zKSO6eJx8IfL2oBMCgVBAoUvfvDnZyG8IqNpYveTiUoygahifbUwrFJNIF2hiJi1KVMU6jc9Lt0gzs/tv6uujpSsBiDRnq4Yv7e8Vswmj/wCq2lxyhsteYunvVJDNQHSKRmaTtVjp0yUlRKjILcSSGJ5KyinnGZwqqu3IVqTSjE2i3n7beUZasy6MAVjhApyI8wx8IpMOMymdmv1EDdjCJalPxCgqCbP1iCZiCTUmti7ftCVi0ks7Jv8AtDFYlOYApPCfnSEhD5agCxd+hNTHpf0ehpSh/Ek+gcfmY8vKlZgsOeVdPC7R6h2GQdwXF1JP+iYa+0MZvsbJSJYOUHhdz1B/f5MYSZsky5E2algxmMDyKFJzDkcxHoY3m0lvJUDZOUfPOM3taY0oh2G6UwFaklTtq1/OADzZWzpk0rUhBKEKAcNclg8bTGT1nBuoMQptNU83oG5c4qNipIlqli6zNNWBJASkUPJ1RbyZgGFANE5ylj/ClIB9YhKgAdm410yVZTmK0IUas2a1S739fCDdmJBxEs5nIzqNTYzCAluQBMV+AloM2U2YhU0KTRmA7oI0HF8Yn2BKO/CmOUFSS/iWDXMOrHYX24G9UdPtBU8sodvMCvSNRsaQObKXLUkDklOdQJ81PGX7YyjnmCzTUtr91Xz5RquyTqQDYpSE2/hVX1pFJbEeWYfZx/tJKCz70K60mCg8ot/pARkSsSk5E5klTE5Rq4FgHceMHf2KpW2UswAUqYSzsA6m8zTziPt9s6bNnTMiaZeIJIdSQQLE1YkmFQHn8xD1UcxYML0ZhU6WiNCljLVg5B1Z46cItIyTAxByivPn6+0CrUyixdmBP6crRmBb4hSUksTUFq6+etvTrEKyVAOSwoaXN/TrASlO5fMS9NbOfce0TYWYoZAKh3IPOtjoAKw1GgCcNLqCE1BDCg6mvt6wStlAuaA2bXlypHcQcpBzUe1y94BxUwTBR83sevj06QeQB8TOOZ6Fg3KBJrJ0fn5xNMllVVUJgNRKSYtAHYTH5EsnxPjCiuWuschUBs8UmVmSZS86VAGoYg6g6QMtVTmIvS1mHIc3ifs1gkzEFKmSU2LPmD1IrpB69loJUAQcgzE5crc76xrVlc2mvgqsXL+ySSTcvS4JJBTSwHx1iun5cycoo4jSqwCpsvPvitCjdakkO5SGBBblFR/Y6UL4pjsx+8bdcphOhIscJOSgLYs5ILh3DWDA845gP8NaA2dTliK5UpJNW6cxaOiXJLAqP5D/AERNhJUoEhcwgVCSkAlrMaPaJ1ZpzdbQJJxIRIWDlqHqKgg3BakUUqaSSCfi/WpjR4uXKBJl/acgoEaeDXiqw2FC5i0qB/lYCpYa1LCw84SomSbKybld6uebfnDEqBITmIbR4tMfsFaVKO7OV2BJz0sKi8R4DYzFRmJoGLqJSKG1L0hkJboCx00uAWAApwtTxavnC2Xh94oy5bFagT4hIKjUtRgaawbisGhSkAKSM6c5clgQHyFxRRpbnFn2e2PucUC4LSipyDRSpYofAqZ9YSKaa0VmzezpmKmIUMkxCpaQggVKiaFzwsBD9qdnpkoIzAETFqSli6ipJy8he4PwjYYnZ65U6bMCQRMMmYDyL1Hk7eBiXH4VE3DKWoq+xAUkgamaoEMzEMo/GHZNGOX2bny5xzSzwIRMYEFkKOVJcG76R6TsDZC5UvI7LDqUDTKQk5kk8xSK3FYwZpmYODIkCxfhUCfCkaHC4rNMUXuqZflmlj4PABb7SnE4dyKqJHiAaN6RQ7RklZUlDPuVZq8kOB4vobxZ7ZxR3CSPxEDpxKYeEVOCxQ+sTkkcq+GVLfH10hgZ3Z+EKcVLSrgUhCl1qyio20sQYN2hI3WDSSQXmHKWehSgDw8L0iTBSVTdpAIUQkiW51ysGALO7nT8ou9qYIqSEpmmWEqUblywQGJetj5wKIrM9g8AsTJAWnKveMwp3Q2lDUM45Q7ZuHmPm70sKUnNoFlTgHyAHhGhxJWMRhymY6U70q4mBdUxQerG9ukR7PmcCyAKYglj0KjQ9CYdAmVe2sKpaphb76XOlN78QI0fYyRlLAmqQbXfOQ/SG4OckTppJersLh0TCa63I84utmykiqAGC6WpRVL9bQB5M7KwahtQtQiWvToL+cUu3McqXiSGUs5lJYM5TnL3s736CNLJnNtCa9xLWkPzASbeEZra0grxDs4VN3Szq5KCo9AEvXr0iWUiLamxpYlFaNa15n5Meer2fMnPlSVEZlKyiuUHiJbQDWPScNikTJ0+QEqCZYUEgksWVlSqo1awpxDrEXZfBplfWpHfJpmCdDn62ZTmukY44SSbl7l5JR0kebz8CpJSkJbk9ydaiD5GDAJVMGjtoKHQxtNrYMTpWFITSUpTsH4UqCjmLhwxqQ8D7VkyRjFyAcqN6UnKCoZM3dB6A3HvF8J3paIThW2Y6dOzPQEgZRzp+0DLRlFQxu1wfHrGu23sCXhxjCEl0LVujmVQd/zdFPUtGQxmJEySCaL1Nszkm0HGmHchE5RSWsNeXICIMPIch9SPiB+cHLlkcJpT4pQR8YNmbLXKmJTMSU929PvCKdCKJOCoCda+5Go6Qo0B2WrKjhZk1Dg/eUfzhQgBcNtRf1oKoSHSyUgAAlyWA82ja7LweabNVVQVkZxTKU6Dx+EO2b2Mlp4lMo+H6X84uPqG7PCBXoaxr2ECp2KkyxLLsOrav8YDX2Rlg/f9U/8AGLwPzbyiRObm/k/5RNjMvjtiyJSQVZ2KgmmW5/l6RPg9i4dYcFfViCw5nhceJDQd2gwYXKAU7ZgaUsD0ihk7OCFBSM6SLMogjwiXJjSLTE9nEZXkso8lryv4FKTFDikzZCsysKQxoRMJFC/eCWjS4faVftEPzUlkzPMNkX5gHrFpKAmF5Ss34kpcTLayjxeacw6wKfuOqMXh+16gkASUsBTiP6RzGdoROSErkggFxxKDHmKReY3Y0mYTmQAbOk5C/wDLQnxgeV2KwzcRmk88zgegEVfkkyc0SysLMtRUlrrd2s/DFvhZ6VYhSik5jKGoIACAwAbwi3kdksOlQKAVNoVl/QiLFGDkS1ATEs/edzQG1nq4tyhAVG09puqrsUukAgd22nQ+cGLxoOGmgpoUy3GYsSpRUU+FYKTsyWs/cUWSCMxHfounQMQPeCpWwZakkKSzklisgMilx6+cFBZS4na/EUZaMhgTVxmDKpU8J8fOLb6wA5IPfI595b8v4YLRsGWpaSQlswW+bM4Ys1Ofxiyk7JSrMnIeHiFSc2UmgP8AN8YaQWB7Qmg4dAP3pigH/wA3xr7RTSJ+SdNZwSokG7grI+AMbHaWAQtBBWkKlkTFO/DnYgl+ZBgH+7KEKdZDlrhTXpbqDBQWZLA7TUMeDcBSB0YEEFudTEm28QSpPCX3kwXNnRqRGlwWzZCJmZ3mEioSoOxDs55QB2mlIBCpBcpzkgpdQVTnc+HnAIrMViGVJIS3DMexNMxez1J0giTjsoUwrvFOGSwZS3sNW9IlyDeSysjIyszgKIcBgAk5q19I0UvAYdlBRIcksUGpJ8bdYAbM7JxnHOIGoDUqSSHtzaLPZ+OOeWnQrc1GpUBpy+MWWG2dKNUmTUh3dP3r8V20gtGxUhYUrLllmhCwXFxdtT7wwKqQgKxMy7lLAkDVAF2d/OK0ypaVKJWaTQvu6lTfrF+nCJCjMKSCugUz2A5dB7QFP7P5synBSpQVe4uK9XNRE0xpooZqAZS0omJeYvEFzSqkppSoYpHyI52ZwCEIWlM1Ks7ku9wnndg0GDYQKXdyVGiWU2YHrUDpAWA2IpCmSSS725FmcawuUkOoh8rZ4UlGXdqSh36p1ckGnOJ5ksJnkplSzxkuFAG/W0V2zdlTEpXQdyYkgFmJQogHldPpAUiXNRNW2Y5nAYu4PtcCH1JryLpxZabawSpqZiTLZRUrIoF6lJGZnL0a0Yad2EmGpSSCp1BlBqEULXdo0OMx05JTUjjLm7jMAPYP5wBK29OT98cmaM5ZG3s0UNUisn9mJpOZmI5nkAP/AJHvFn2m2P8AW5gUlaEAOOMs9Q3wixT2smpazdFH9KQTI7SOwWG5d1XXUczEqYODMrL7Akj/APolf1fvCjXnFSTUpFf4P0hRfUj7f9M+MvcsMIKkO+tvKCd24I10PwivkzeINR6Wg/IRXy+fOKGBzVkXKuRHyYiGKA1V40g/FSTcedj5wLulvQFvAfpAADjuMVKn0rT2EU8+WU3BPX9aRqDh5n8RT8IgmbPWeZHjEtFJmWVMrY/PlEpm6FJpUXp4FqGLDGbEWKp9HDftFXMkmoJY8iYkssEbYUaTQJybcZyzQOk0B1eCwodINwy0r/wFhR/9awETfIE5Zn8pf+GM6ZTaj1ji5QKS7a/C8NOhOIRO7RSQo8anDgsFkP6QRI7YymZapihoMijqOYEYMSAfxf1H9YcrBj5J/WNdGfFmzPamS5IEwHM75dGAdnvQRJK7cJRLARvXTQApDMe9rqwjEDAp5e8SS9nJ/CIWg4M1o7aIFkKDIEsFhmyDXNmfNE4+kUJIy7wWcHI3up384xqdnJ/Cn0/aGfUk8k+n7Q7Q+DNwv6Tx+F+b7uo0B4qiI8V9JgmOFy0lw10AtXWrFlGvWMerBAGw9BEokpH3fYQcg4M1Mr6TMpDIQwZuJJIA/l94Ur6TcpUUoQ6i6qpLmvNB5mMuCALfrDDiK2g5B0/k1c36ScxJyJdQANqs7Wl9YhH0iEAAIHDbvEijXyOaRnTiByjiiFeXWCw4F+e36j/47FxRf5AQ4/SCtmKHFmyqb4iM6tApTn+Ucyjlzh2LgaRP0hzHByqoXTRVDYEcdD1h6PpCxA7pmAAMAMwAA0/xLRmxKifI3tByHwLUdsprMEFqmwo92BX8uYdL7YTwOELD+H/KKhJgxMsMD0g5B0wk9rJ50V6p96xF/eOe9iH5FI9mMCoV0iRYAYg6Q7DgiZe3Zyu9z5o/4REjaky7D1T/AMIHVMoYjSqFY+CDxtSbp/uDf7IjO1ZpN627zf8AxARmkG8OXN+EIXFBZ2nNFz/r/wDzHIEUsnWFBYcD0YYhXJIatg8WQIIvSKxEsaq9hFhhyMo52rCETyprip6G35mA5yyks5bSunK8FS5jK6fnBE+UlQ0OtafnCAp0ziNadTDSAK1bxMHLXLsZfvCl4oWyD4wAVs2SNLfNoBxez0qHUdLecaCdiFfdSn0gWdMJrwwqCzI4jZ6ku4dPMfnyiOZLZD6EK9QI1qpZOgBio2lshWU5GDg0NBXlyiaNFI87eJUnnFqrszOF0j1f8oQ2BN1YeRjWieSAJabH5pBQmhxyEEp2BM/EfIfvEw7OLN1K9P3h8WLqIFnYkEMNYEEW6eyx5qPmP0h392eivX9ofBh1UVJvDlnw9ot0dmB+F/MwXL7Mo/D8f1g6bF1UZsgPeBp7PpaNl/dhH4B6Q5HZtP4R6CDph1DEE9REsoUuI26ez4H3fZoIRsHoYfAXUMKqQbVcfwnUR0SFfhV5JMb4bDHyREqNiJ6H0g4i6jMDKwqjdKhQ6a+cP3C/wn2j0JOxE9IcNgjkIfFC5s8/VhFKDhBf/MnQDl5w6RgppApTk+mkegf2GnRvT9Ill7JAg4oOcjCSdkq1SPF1WjiNhzNQPQx6EnAjlEowaeXz6QUhcmedjYC2PX+H946js0v5T+8ehnCpEc+rJ0gpByZ56eyqvDyEPPZhXy36Rv8AdiEqX0gpBbPPh2cUOft+kdjdlhp8+kKDQWyuGJLaRJIxNS8KFGRYWme4t6/9RNKnEgGFChANnJLg0rQwwyvCFChgSJf8oUzB6kn1I/OFCgA59WHyY4rCjkIUKHQECsGBHTgkwoUUSdTgU2aJDs0DQfPlChQ7FQ4bPBFGhwwI1hQodhQvqCYeMB1hQoLJoQwgEd+qi5qH6/rChQDQTupV8pY6fPl7x1MiXmGUFhcEhjQ8usKFCGSqwsq7K+fPlHFYeXQAF3F/GusKFCGPkyUEVBf9z18IkXhpbUBDhwzUr18oUKABDDyx+L1aFuE5aEvo9r+PjChQDGzEpSWI1NuWl44d3yUfFoUKAQimW4YH2t8tHUy5Zqyqc21IFG8Y7CgAiIlk2VES0oqWLac29b0MKFCAEmZCeHMIUKFAI//Z"/>
          <p:cNvSpPr>
            <a:spLocks noChangeAspect="1" noChangeArrowheads="1"/>
          </p:cNvSpPr>
          <p:nvPr/>
        </p:nvSpPr>
        <p:spPr bwMode="auto">
          <a:xfrm>
            <a:off x="155575" y="-830263"/>
            <a:ext cx="2628900" cy="1733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0" name="AutoShape 8" descr="data:image/jpeg;base64,/9j/4AAQSkZJRgABAQAAAQABAAD/2wCEAAkGBhQSEBUUEhQWFRQVFxgVFRgYGBgXFhcXGBcYGBcYFxgXHCYeFxkjGhcYIC8gIycpLCwsGB8xNTAqNSYrLCkBCQoKDgwOFw8PGikkHB0pLCwsKSksKSwsKSwpKSkpKSwsKSwsLCksKSksKSwpKSkpKSwsLCkpKSkpLCwpKSwsLP/AABEIALYBFAMBIgACEQEDEQH/xAAcAAABBQEBAQAAAAAAAAAAAAAEAAIDBQYBBwj/xABCEAABAgQDBQYCCAMIAwEBAAABAhEAAyExBBJBBRMiUWEGMnGBkaGx8AcUI0JSwdHhYoKSFRYzcqKy0vFDU8LiNP/EABoBAAMBAQEBAAAAAAAAAAAAAAABAgMEBQb/xAAqEQACAgIBAwMEAQUAAAAAAAAAAQIRAyESEzFBBFFhBRQygSIVQlJxof/aAAwDAQACEQMRAD8AMShhCAifdRzJARZGEwiiH5I6BDCyEiOFMTZYWSACER3MYkKYWSAYx4QEPywgmAZxJjuaOhEdywxDXh4UYQRDgmAlnRMMJzHQiHBMWScTDwIQTDwIpEs4BD0iOpEPAhiOpESJTHEiHgw7JaHJTEiUQ1MSpirJaEEQ4IhwEPSIokjyQ9KYkCIeJcMQwIju7hTk8Jc5ev8A3CwDbtPFm4Q5Jc2F4Yju6jhlxzG7Qlyg8xYS9gbn/KkVV5CKWd2jWukmUw/HNcekscR8ymMsnqMeL82bYvTZc34IuVIimxfaCUkkIeaoaS6gHqs8I9X6QBipCpn+MtUzoeFA8EJZJ83hCUzAMw+RHl5fqvjGv2z18P0fzlf6RHM2viSXAkoHI5lnzIKfhCjqpR+RHY4Pv8/+R3/0/wBOv7Qx+kcKRyiQCHAR7B4QOJQhGVBISOUdyiCwAjLhu7g5UsRzcwWAHkhbuDd1HN1AMCMuEEQZuo6JUIYJkhZIL3EcMqKsQMER0IgjdR3dwxA7Q9KYlEuHCXDsmiIIhwRE2SOhEVyJaIkoiQIiVMuHiVFWLiQBMOSmJxJh4lQ7JIUpiVAh+6iSXJgsVCCYlRKhZgFJDHieugbnDsTiUSk5pi0oTzUQB73i7J470SJRDskU0/tGS+5llX8a3QnyDZ1egHWAJqVzR9ssqBuhPAj+kF1fzExyZfqGLH2dv4O3D9OzZO6pfJZYvtDKDpQ85VmRVPms8I9SekUq588gJGWSlIA4AM1v/YoX8EjxghEoAECgHT4CGoxaCkEF8zM1b2t1jysn1DLk7aXwevi+nYcffb+SCTh0pJIS6jdRdSj4qNT6xK7Dl/3+kBq2iSDkFwSHr/484oPSB9sYde7WS5SM46VmS8lNaZo4uLk9+TvclFa8EqNrJUVIrmSoII5FVnPKIZmNUUuABwZgLnv5T89YZhsA2IxC1aTZbZXPEEqUBbkYPl4csyEBIAYOa3fTq+sVOMYuv9EQlKasZh5RdeZ++Wrowt0d4UcnyJz8JSR1UU+wQfjCiSy6EqO7uCN3HckfQ2fLUDbuFu4JyR3dwWKgUS4cJcE7qEUNAOgZKKevxh27gbszOM3DIWWJVmNLd9UWu4gQUBbqEJUG7jpC3HSGAEZUN3cHmT0hm5gBAolxwogwSoRlQDAxLh4lxPlh4lwrAGyR1MuChLEcCYdhREEQ8JicSo4UHMAGZi/OKTFQ1KIlCIjxOKRLHGoJ5DU+AFT5RVYztEcqt0iwfMugs9Eip82iJZoQ/JlQwZMn4ougmAcTt2VLOUHOsfdRxEeJsnzIiiRNXOSkzphIUAcieBFQ7MKq/mJh4CEDQB6WA8hHDl+oJOoI9DF9Mb3kf6RPidqzlkEESU2YMtdW1IypPgD4xFKwiQrMXUv8ayVL9TYeDQHN2gOHKHcp6CpbxiDEb5c2WwygVOgYhYNTU2RHBkyZMv5s9LHixYl/BFxOnJTcjXqedoGXtBhwh6G/QL01rLMMkbPGqiujEJHRqk+cFz0qQjMiWkmt1AG5LlRoLnneMNGzsrtpoWMpOZt6kcnAWW9odszBplyJOY1EtJYf5lKB9/aMv2k7VYiWoAhKC5aoWQU0pUh66JEZj++eIcFM1f8AUpqaM9vCOyGKUoUjiyZ4Qns9JXtuXLkKmSQlQQBwpLr/AABxcAMz1trAWD7QIxQSgggkjeAqQkAULBKi5qQLaGPNtp7XM4uEIQWYlLgFgNCS3lAM8KSHCgSW7psGtbw9I1j6Ve+zGXrN6Wj3PE46WiYlKmCpyi3VVKnxpXwhmI2xIlEJXMQkmjE9KPy848YnY2dMyzFEulISFFQKizgau2loHRMqcylDVIZ3NPIanWJ+z92V994ij26VtHOMyJZUnRTsFdRQ0hRm+zXbTBpkNjCozcyqlzw/dsWbTyhRn9oy/vo/J6Vkju7ifdQt1Hp8jxqIAiHZYl3UdEuKsREExS9sMbucHMUCyiAhPiun+3MY0QRHnf0m40FcuUkuUBSlAGxLAAtqwPrFR2wYb9GOLzYZcs/+NdPBQf4gxtG6R5l9F8/LilIL8aCw6pZQ9s3rHqmSKnpkx7EDR0GJt3HSiJsZED0hpA5RU7Hx65mMxSCUlMsoAAuC3/b9RF4ZUCdjZBlENXLgrdRX7S2rJkjjXVwMoqpyWAYWc82hSkoq2VGLk6R1miKYuM9i+0M2arJKGTjKSLzCkXUk90VoPMvGOxWMxCZy0y505wtTBK1LBD0Z3dgRaMY5FK68G8sMoJN+T0xeLCVJSSHWWDkCwd21qw8xBC15Uk8qx5FtfbuIlzMOmdNVmSsL4kS1KQTQEUYHxMa9GCSTnmErXYqWp+tjS8Z5M6x0+9muL0ssl+KNLO29LSDkeYf4e75qPD6PFXPx8yaXLSwLZaq/rIf0AgOZjkigJUdABT58IHRMmr732dVeJD0YXtHJP1OWS9kd2P0mKD92FKWiWXJAJ1JcmmpNTaB8XjRkITVwQ9tL845J2cFsplKYnvOjpY8TXiXaeFmJlK3YRZTioDMdQCSfSOfXLfc6t8ddgLCTJyt2Wyo3bF6fga9dFQbJwANSSo9LP4m8UuDwOLUlKjMSkZQQAhKizUcqBrGqwKymWDNUHaqiwH5QpS9mOMdWwLEy5kpA3cnMehSCOTqUX9AYoZy8dMVQJlC7qYt6uPhGkk9oZK0BSlpQCaBSgFEOQFNoCxjHbc7conIMpKcqCUhSn46EE5WppqYqEZt0kZzyY4q2/wBI0uzdpCUhp+JllQGYsUhh4Jq0HTNtyZuHmKRmmMCChIIWTSgSQ4uC7dY8XnvndJYOSnm2jmzxoJO3xLlEJUpSlqSU1UhSVJSMuY91gaMKnKKiOn7TzezjfrPgE2vs5MpawpLTCyignOJYPEEk6qs9wH1vFPIHESpDhRoapatSlr+cWm0FTZiwJ5JWKVu7c7nx5c4D+sqBIBZwU05G99I7IJ9mcGSabtFp2Z2TIXvpk5eVKUnIMpVxEKNGoGCSK0rFcvZ4cLS4RbiyvY5j0FDZ/wAoYnaK0yzLzcBXnIp3mZ/QwsRi0qWQWKCGDBm/DYs9r+8aU7Mr8HEyABcCrhVXIYBqUa8SyVBQX9ohFHSljxmoYABgWflDcPNCiQo5QKWFKcgPn3jmLYhHAGH3k0Jqe91500EHnYDfqh5j3b2MKB1zCCci1ZdOH48V9YUTxY7R9L4rHSpSM8yYhKSHBJFRo34vKKSR28wi5olhSgSQylJyoatXJoPFriPI1Y5Z7zlgBV7Cwrp0iOfOcUIBpVz+kbrDFLuZuUr7H0EEA2jqEP6tHjGxe207DECWXQ9UKLp8h90+DRu9l/SlhlD7RK5ajcBOdL9Cn8xGM8covWyk77myTJjzDtjhx/aBSClIURmtqkEk+B+MbJX0h4RhlUokkBsqgwJYqqKgXa9I85xeJClrUZoW5JzFPErkTS7ReKEr2mDlGtB/Y7B5sZJSSlTKWSRR92VMzeAj1kyY8c2DigmdKWlaEK3gqumXiZzUU6R7IjaMpXdmyz4LSfgYWa4tCjTGiVFF2m7Qow+HK0kKWoqTLFO8CQSeiW+HOObQ7UplY2YlUxO6l4beFIYkqz90c1EEeRtrHmOExYUk8AcCYsubMQUt04m8onHb21oppe5N2U2+cPi94tRKZhaa5dwT3j1Br6849nRLBDi0eNT5BA7iT9mVluY/LreN/wBkscE4CYpalJTKUriJzZRuweF7AOGHM0jfLLykZwXg0q5LpPUGPJlhKSo8S3yuT9kh0mji6rtpc+XoXYXaAm4GWpUzMoOFuQ6VZywPKjN4x5j2nSsCapJAJyM5APCrMTxEANQ62tHJP+TpnTifG2hqNsrXjSlilCBu1BCcqFLVV35MkHmWi7mY2XKlq3SApTklKWBUcxo7X8Y8+7NbTmHEBGYHPMSpSlOTmS75S1VFJI8DG0xez5q0MiYmWFO5CSF1JsoG8YZ8UVR2enzydnn/AGm2nO+sfbBQWk5kDhdIuKgV841vZjaKJyRnmLVMUe7MIChlc0YOoVvGO7S4USZxSFqmzA2ZSnJHK5r/ANdYs+zu6M5ASZ0ubmBWHLFN3tUWFg4JtG8salBUYRyuGRs2naHGKw6BuykFSVEEJUTws7N0NzFDsjtblmoVNmBWYZSTLAYXqsXL86U0isx+1Zs9RdZdILAAggKYEJy3FqRVylLFAe6rMQXplN21a8c0MC47Ln6tuVxPQux+20KRu3OdS5iwKkM+Yl2ZtGi2n7TzGfLbuJu98ySbaRg+zGPImZ2UciFmYEpcJSqpVw0015tpGm2XthG/mrTKXNRMQGGQuVCjgqo1RfmIh4FytmsfVPgki12bj5eRctS+NCJeRIoGZIU/O49YyvbrGzJihLSUFCWUQCcwVUOpqgMRQQZ2y2vNcJMndDKReoBPQDQ6Ril4gqKjLBYljckuCRmAvazRusMU1KJhLPOUXFg8xJJBKybBlVU4FhyHKIFTUm5r82gnaSGy1fKABwhAB5N+sMGBLcTBTZgXoPmgjdHO/g7hZktlZwokjhZgx0f+H3iMTAkugtdqAliOer1iOVhCCQFA6k8qQTh9lqWhSnSyczu70ZtKOSAKxdJE22SFJSEu5JapfwYfCI5sopSSzGly7PYDlreJ5M905XJZAbMLM9AwqK36wTiZoCQDdg7XJuX86QtpiZSHCH7zjm+nTrEiA4bKBVnq/wA2i1ClKCl5aWbr15RVqnNoK+0aq2QS4UHKU8JADigodOuvvHciizm7CjWFmPKBjNNCG5gDXkCIcjEFSsxDVYULAa9HhNMLFOWEqIc+RpCjicbLFP392hROwNicMBlHUedYEw+zV73MSSkvwuCBRA59DBuHk5VSw4yAjN1YBz7RaIw8oBRzpJJKg4FOg9I6oq1ZM5UU0vChqh6BvWp9IAxjImBh93Qdf2i4lSDnd6MA3kf19oZMkAzKh+Ef7jGadO0aNWqAEY1Or+h/SJk4lJ+f2iwwGxUzM1BTLyGh6Q+d2cIsEs1XLefwjoWSVXRg8cborTMSQxMPE5LXEOm7NyqCSkGrKvT0MMn7MUlGdhkdIdzqvKddH9olZm32G8KS7jcRiACEhiVBTV5D94Hk447pJSjMapJBAIah0N4qdo4gCflr9mk5jcA2JYGofSDezGDXMlKUlDhyzJvfVj0hdV2NY1VWWs6ZMmMl1C4Jc2IdiLM4HpHNk7RmTJMyUZihxcYCnCinukgdAPSO4jDCXmM07tILZjR3D0pGf2ZPaerjOSpBzK4msKliSIlyV7Q+Ou5bYraisNJyIm1XNRNUKUWh2NOptqNDSKztFtffLJWQS4KMpUzcmLHXxcRV7TzElRrqDRz41e0MxDmqavrZvP8ASMnFN2UpNKrGYGagTBmMzKCHykBQ5tGwwGxjiJRmIxK0pQJeZIKi5Upnvwm5avk8YiXKurQXrHoXYZTyJ2RJUVKAbqJasoPR6ecDWxp12KLtxsaXhpyN04QpJJKnUXB58yCKRouwm1itCivLmP2YXl4lASyam9GFYd212HMWhPC6kmo/zJQ7c6gnpzgHsVJWiWdAreJILcSkpUaNUXSP5YbQWUG0FBc9RHNuGmpAZKumkX/ZjAtgpqjLO8mvu1FJKuFLpyE81A2jKzwUzHJF60fqaGPSkOMJKsAkML8ICF258P5xkkJME7KyMspRLZ52fNUkEbskOP52YakwP2SkleKzYkuhAlmWlSmGZRSpIKQHIbMbecc7MDKmUCCVkmh0cs7aABqdTFltBebHSVhCVEkMsgunI9HsGI15EaxnLHcaZqpU7BfpIxLJlEAIBCwUpSBZVHPMj8ukYzZ+HxKVgS5a8xTvAnITwfiY6dY1X0ioV9mFUAWoE6MyP3jRGWrOlaEkndywWFEoCplX5W5WEaxglolys8ywEkz5iQnKVrUzFh7J0aNB252OiSZSkIQk5RLWElxmAFSwuXNYoJGH3eNCQsHMoVsOJVRet2u0W/arFGZISsJITvlMoOQFElwQLHXxeDivArM3nqDVnAuHbX1EHy9plMlaE8Utd3uWIYvyDCgYOOkUqpYCiCb1BFYmw6ahiGJAL1HozwUhWSDFsaUIDMbV8bH9oP2lii4A5CvQsYgxWzyCnJVQLWoRcKfziReHdIKi2UAXFhT10h6dMXYlRJIlDMoOTwo5Gla6NreAMSh3IZ+XQdInOIGdAqbXOkNxcpgBQmvrpoKQ7oAPD1NSAQU31cgEg9LwVjAMpqfI0odOYgWbhTmIcDm1faIpmL4chNBrqYb2KyGcSk5QLUjsHYCQhaSSNW9hChgbPDpRLYEgJc15O8EpnSLpmucpAFK3P5+0ZiVjssnd0ZlBzmer1t1iLBYjIpKqHKnKxzcyXNOsaKwatmolSWXmejM2lohxaSskS1MWTX+rlFAdrKTNVNZ3ATlqwt4cojndoibJFxYnQEN7+0RRpZrZeEKxRaUkKD5tQ1REuOwR3asq090vU1vb1jLY7HCabAMxpU0uCS14fPxCFEZU5WvatU+zAwc4rTBwl3NFOQoLIB7pr1oR8RFH2gxykoQjMQ4zKSO6eJx8IfL2oBMCgVBAoUvfvDnZyG8IqNpYveTiUoygahifbUwrFJNIF2hiJi1KVMU6jc9Lt0gzs/tv6uujpSsBiDRnq4Yv7e8Vswmj/wCq2lxyhsteYunvVJDNQHSKRmaTtVjp0yUlRKjILcSSGJ5KyinnGZwqqu3IVqTSjE2i3n7beUZasy6MAVjhApyI8wx8IpMOMymdmv1EDdjCJalPxCgqCbP1iCZiCTUmti7ftCVi0ks7Jv8AtDFYlOYApPCfnSEhD5agCxd+hNTHpf0ehpSh/Ek+gcfmY8vKlZgsOeVdPC7R6h2GQdwXF1JP+iYa+0MZvsbJSJYOUHhdz1B/f5MYSZsky5E2algxmMDyKFJzDkcxHoY3m0lvJUDZOUfPOM3taY0oh2G6UwFaklTtq1/OADzZWzpk0rUhBKEKAcNclg8bTGT1nBuoMQptNU83oG5c4qNipIlqli6zNNWBJASkUPJ1RbyZgGFANE5ylj/ClIB9YhKgAdm410yVZTmK0IUas2a1S739fCDdmJBxEs5nIzqNTYzCAluQBMV+AloM2U2YhU0KTRmA7oI0HF8Yn2BKO/CmOUFSS/iWDXMOrHYX24G9UdPtBU8sodvMCvSNRsaQObKXLUkDklOdQJ81PGX7YyjnmCzTUtr91Xz5RquyTqQDYpSE2/hVX1pFJbEeWYfZx/tJKCz70K60mCg8ot/pARkSsSk5E5klTE5Rq4FgHceMHf2KpW2UswAUqYSzsA6m8zTziPt9s6bNnTMiaZeIJIdSQQLE1YkmFQHn8xD1UcxYML0ZhU6WiNCljLVg5B1Z46cItIyTAxByivPn6+0CrUyixdmBP6crRmBb4hSUksTUFq6+etvTrEKyVAOSwoaXN/TrASlO5fMS9NbOfce0TYWYoZAKh3IPOtjoAKw1GgCcNLqCE1BDCg6mvt6wStlAuaA2bXlypHcQcpBzUe1y94BxUwTBR83sevj06QeQB8TOOZ6Fg3KBJrJ0fn5xNMllVVUJgNRKSYtAHYTH5EsnxPjCiuWuschUBs8UmVmSZS86VAGoYg6g6QMtVTmIvS1mHIc3ifs1gkzEFKmSU2LPmD1IrpB69loJUAQcgzE5crc76xrVlc2mvgqsXL+ySSTcvS4JJBTSwHx1iun5cycoo4jSqwCpsvPvitCjdakkO5SGBBblFR/Y6UL4pjsx+8bdcphOhIscJOSgLYs5ILh3DWDA845gP8NaA2dTliK5UpJNW6cxaOiXJLAqP5D/AERNhJUoEhcwgVCSkAlrMaPaJ1ZpzdbQJJxIRIWDlqHqKgg3BakUUqaSSCfi/WpjR4uXKBJl/acgoEaeDXiqw2FC5i0qB/lYCpYa1LCw84SomSbKybld6uebfnDEqBITmIbR4tMfsFaVKO7OV2BJz0sKi8R4DYzFRmJoGLqJSKG1L0hkJboCx00uAWAApwtTxavnC2Xh94oy5bFagT4hIKjUtRgaawbisGhSkAKSM6c5clgQHyFxRRpbnFn2e2PucUC4LSipyDRSpYofAqZ9YSKaa0VmzezpmKmIUMkxCpaQggVKiaFzwsBD9qdnpkoIzAETFqSli6ipJy8he4PwjYYnZ65U6bMCQRMMmYDyL1Hk7eBiXH4VE3DKWoq+xAUkgamaoEMzEMo/GHZNGOX2bny5xzSzwIRMYEFkKOVJcG76R6TsDZC5UvI7LDqUDTKQk5kk8xSK3FYwZpmYODIkCxfhUCfCkaHC4rNMUXuqZflmlj4PABb7SnE4dyKqJHiAaN6RQ7RklZUlDPuVZq8kOB4vobxZ7ZxR3CSPxEDpxKYeEVOCxQ+sTkkcq+GVLfH10hgZ3Z+EKcVLSrgUhCl1qyio20sQYN2hI3WDSSQXmHKWehSgDw8L0iTBSVTdpAIUQkiW51ysGALO7nT8ou9qYIqSEpmmWEqUblywQGJetj5wKIrM9g8AsTJAWnKveMwp3Q2lDUM45Q7ZuHmPm70sKUnNoFlTgHyAHhGhxJWMRhymY6U70q4mBdUxQerG9ukR7PmcCyAKYglj0KjQ9CYdAmVe2sKpaphb76XOlN78QI0fYyRlLAmqQbXfOQ/SG4OckTppJersLh0TCa63I84utmykiqAGC6WpRVL9bQB5M7KwahtQtQiWvToL+cUu3McqXiSGUs5lJYM5TnL3s736CNLJnNtCa9xLWkPzASbeEZra0grxDs4VN3Szq5KCo9AEvXr0iWUiLamxpYlFaNa15n5Meer2fMnPlSVEZlKyiuUHiJbQDWPScNikTJ0+QEqCZYUEgksWVlSqo1awpxDrEXZfBplfWpHfJpmCdDn62ZTmukY44SSbl7l5JR0kebz8CpJSkJbk9ydaiD5GDAJVMGjtoKHQxtNrYMTpWFITSUpTsH4UqCjmLhwxqQ8D7VkyRjFyAcqN6UnKCoZM3dB6A3HvF8J3paIThW2Y6dOzPQEgZRzp+0DLRlFQxu1wfHrGu23sCXhxjCEl0LVujmVQd/zdFPUtGQxmJEySCaL1Nszkm0HGmHchE5RSWsNeXICIMPIch9SPiB+cHLlkcJpT4pQR8YNmbLXKmJTMSU929PvCKdCKJOCoCda+5Go6Qo0B2WrKjhZk1Dg/eUfzhQgBcNtRf1oKoSHSyUgAAlyWA82ja7LweabNVVQVkZxTKU6Dx+EO2b2Mlp4lMo+H6X84uPqG7PCBXoaxr2ECp2KkyxLLsOrav8YDX2Rlg/f9U/8AGLwPzbyiRObm/k/5RNjMvjtiyJSQVZ2KgmmW5/l6RPg9i4dYcFfViCw5nhceJDQd2gwYXKAU7ZgaUsD0ihk7OCFBSM6SLMogjwiXJjSLTE9nEZXkso8lryv4FKTFDikzZCsysKQxoRMJFC/eCWjS4faVftEPzUlkzPMNkX5gHrFpKAmF5Ss34kpcTLayjxeacw6wKfuOqMXh+16gkASUsBTiP6RzGdoROSErkggFxxKDHmKReY3Y0mYTmQAbOk5C/wDLQnxgeV2KwzcRmk88zgegEVfkkyc0SysLMtRUlrrd2s/DFvhZ6VYhSik5jKGoIACAwAbwi3kdksOlQKAVNoVl/QiLFGDkS1ATEs/edzQG1nq4tyhAVG09puqrsUukAgd22nQ+cGLxoOGmgpoUy3GYsSpRUU+FYKTsyWs/cUWSCMxHfounQMQPeCpWwZakkKSzklisgMilx6+cFBZS4na/EUZaMhgTVxmDKpU8J8fOLb6wA5IPfI595b8v4YLRsGWpaSQlswW+bM4Ys1Ofxiyk7JSrMnIeHiFSc2UmgP8AN8YaQWB7Qmg4dAP3pigH/wA3xr7RTSJ+SdNZwSokG7grI+AMbHaWAQtBBWkKlkTFO/DnYgl+ZBgH+7KEKdZDlrhTXpbqDBQWZLA7TUMeDcBSB0YEEFudTEm28QSpPCX3kwXNnRqRGlwWzZCJmZ3mEioSoOxDs55QB2mlIBCpBcpzkgpdQVTnc+HnAIrMViGVJIS3DMexNMxez1J0giTjsoUwrvFOGSwZS3sNW9IlyDeSysjIyszgKIcBgAk5q19I0UvAYdlBRIcksUGpJ8bdYAbM7JxnHOIGoDUqSSHtzaLPZ+OOeWnQrc1GpUBpy+MWWG2dKNUmTUh3dP3r8V20gtGxUhYUrLllmhCwXFxdtT7wwKqQgKxMy7lLAkDVAF2d/OK0ypaVKJWaTQvu6lTfrF+nCJCjMKSCugUz2A5dB7QFP7P5synBSpQVe4uK9XNRE0xpooZqAZS0omJeYvEFzSqkppSoYpHyI52ZwCEIWlM1Ks7ku9wnndg0GDYQKXdyVGiWU2YHrUDpAWA2IpCmSSS725FmcawuUkOoh8rZ4UlGXdqSh36p1ckGnOJ5ksJnkplSzxkuFAG/W0V2zdlTEpXQdyYkgFmJQogHldPpAUiXNRNW2Y5nAYu4PtcCH1JryLpxZabawSpqZiTLZRUrIoF6lJGZnL0a0Yad2EmGpSSCp1BlBqEULXdo0OMx05JTUjjLm7jMAPYP5wBK29OT98cmaM5ZG3s0UNUisn9mJpOZmI5nkAP/AJHvFn2m2P8AW5gUlaEAOOMs9Q3wixT2smpazdFH9KQTI7SOwWG5d1XXUczEqYODMrL7Akj/APolf1fvCjXnFSTUpFf4P0hRfUj7f9M+MvcsMIKkO+tvKCd24I10PwivkzeINR6Wg/IRXy+fOKGBzVkXKuRHyYiGKA1V40g/FSTcedj5wLulvQFvAfpAADjuMVKn0rT2EU8+WU3BPX9aRqDh5n8RT8IgmbPWeZHjEtFJmWVMrY/PlEpm6FJpUXp4FqGLDGbEWKp9HDftFXMkmoJY8iYkssEbYUaTQJybcZyzQOk0B1eCwodINwy0r/wFhR/9awETfIE5Zn8pf+GM6ZTaj1ji5QKS7a/C8NOhOIRO7RSQo8anDgsFkP6QRI7YymZapihoMijqOYEYMSAfxf1H9YcrBj5J/WNdGfFmzPamS5IEwHM75dGAdnvQRJK7cJRLARvXTQApDMe9rqwjEDAp5e8SS9nJ/CIWg4M1o7aIFkKDIEsFhmyDXNmfNE4+kUJIy7wWcHI3up384xqdnJ/Cn0/aGfUk8k+n7Q7Q+DNwv6Tx+F+b7uo0B4qiI8V9JgmOFy0lw10AtXWrFlGvWMerBAGw9BEokpH3fYQcg4M1Mr6TMpDIQwZuJJIA/l94Ur6TcpUUoQ6i6qpLmvNB5mMuCALfrDDiK2g5B0/k1c36ScxJyJdQANqs7Wl9YhH0iEAAIHDbvEijXyOaRnTiByjiiFeXWCw4F+e36j/47FxRf5AQ4/SCtmKHFmyqb4iM6tApTn+Ucyjlzh2LgaRP0hzHByqoXTRVDYEcdD1h6PpCxA7pmAAMAMwAA0/xLRmxKifI3tByHwLUdsprMEFqmwo92BX8uYdL7YTwOELD+H/KKhJgxMsMD0g5B0wk9rJ50V6p96xF/eOe9iH5FI9mMCoV0iRYAYg6Q7DgiZe3Zyu9z5o/4REjaky7D1T/AMIHVMoYjSqFY+CDxtSbp/uDf7IjO1ZpN627zf8AxARmkG8OXN+EIXFBZ2nNFz/r/wDzHIEUsnWFBYcD0YYhXJIatg8WQIIvSKxEsaq9hFhhyMo52rCETyprip6G35mA5yyks5bSunK8FS5jK6fnBE+UlQ0OtafnCAp0ziNadTDSAK1bxMHLXLsZfvCl4oWyD4wAVs2SNLfNoBxez0qHUdLecaCdiFfdSn0gWdMJrwwqCzI4jZ6ku4dPMfnyiOZLZD6EK9QI1qpZOgBio2lshWU5GDg0NBXlyiaNFI87eJUnnFqrszOF0j1f8oQ2BN1YeRjWieSAJabH5pBQmhxyEEp2BM/EfIfvEw7OLN1K9P3h8WLqIFnYkEMNYEEW6eyx5qPmP0h392eivX9ofBh1UVJvDlnw9ot0dmB+F/MwXL7Mo/D8f1g6bF1UZsgPeBp7PpaNl/dhH4B6Q5HZtP4R6CDph1DEE9REsoUuI26ez4H3fZoIRsHoYfAXUMKqQbVcfwnUR0SFfhV5JMb4bDHyREqNiJ6H0g4i6jMDKwqjdKhQ6a+cP3C/wn2j0JOxE9IcNgjkIfFC5s8/VhFKDhBf/MnQDl5w6RgppApTk+mkegf2GnRvT9Ill7JAg4oOcjCSdkq1SPF1WjiNhzNQPQx6EnAjlEowaeXz6QUhcmedjYC2PX+H946js0v5T+8ehnCpEc+rJ0gpByZ56eyqvDyEPPZhXy36Rv8AdiEqX0gpBbPPh2cUOft+kdjdlhp8+kKDQWyuGJLaRJIxNS8KFGRYWme4t6/9RNKnEgGFChANnJLg0rQwwyvCFChgSJf8oUzB6kn1I/OFCgA59WHyY4rCjkIUKHQECsGBHTgkwoUUSdTgU2aJDs0DQfPlChQ7FQ4bPBFGhwwI1hQodhQvqCYeMB1hQoLJoQwgEd+qi5qH6/rChQDQTupV8pY6fPl7x1MiXmGUFhcEhjQ8usKFCGSqwsq7K+fPlHFYeXQAF3F/GusKFCGPkyUEVBf9z18IkXhpbUBDhwzUr18oUKABDDyx+L1aFuE5aEvo9r+PjChQDGzEpSWI1NuWl44d3yUfFoUKAQimW4YH2t8tHUy5Zqyqc21IFG8Y7CgAiIlk2VES0oqWLac29b0MKFCAEmZCeHMIUKFAI//Z"/>
          <p:cNvSpPr>
            <a:spLocks noChangeAspect="1" noChangeArrowheads="1"/>
          </p:cNvSpPr>
          <p:nvPr/>
        </p:nvSpPr>
        <p:spPr bwMode="auto">
          <a:xfrm>
            <a:off x="155575" y="-830263"/>
            <a:ext cx="2628900" cy="17335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2" name="AutoShape 10" descr="data:image/jpeg;base64,/9j/4AAQSkZJRgABAQAAAQABAAD/2wCEAAkGBhQQEBQUEhQVFBQUFBQUFBQUFBQUFBQQFBAVFBQUFBQXGyYeFxkjGRQUHy8gIycpLCwsFR4xNTArNSYrLCkBCQoKDgwOFw8PFCkcHBwpKSkpLCkpKSkpKSkpKSkpKSkpKSkpKSkpKSktKSkpLCkpLCkpKTUsKSk2LikpKSkpLP/AABEIAMIBAwMBIgACEQEDEQH/xAAbAAADAAMBAQAAAAAAAAAAAAAAAQIDBAUGB//EAEQQAAEDAgMEBgYGCQMFAQAAAAEAAhEDIQQSMQUiQVEGE2FxgZEVMqGxwdEUQlJTkvAjM0NicoKi0uFjwuIHFoOTsiT/xAAYAQEBAQEBAAAAAAAAAAAAAAAAAQIDBP/EACARAQACAQQDAQEAAAAAAAAAAAABERICITFhE0FRgSL/2gAMAwEAAhEDEQA/APqiFLZ4xPGNJTld3BUolTKJRVJJShEUlKUoJVDSSlCICUkIVCSTKUoCUkEpEogJUkppEqhFJCSAKkpqUQipKaRVElSVRUlBJKgqiVJVCJUlMqSiAqCUypKISEikg9IgpAoXF2NCUoRQmlKUqocoSlEoGhIolENJCSoJUkplJECSEpVAkUKSUQEoKSSoakoJSQJSUykgRUFUVJREFSVRUkqiSpKoqCiEVJKZUlAkJIVR6MIlTKcrg7mkhKUDlEpSlKCkKZRKCkkpSlVFSlKUpSiKlTKJRKqBKUEqSqAlJEpEqoJSlBUygaSCUpQBKkoJSJQIlSUyVJVElSSmSoKICVJQSpJQBUEplQSqglClCI9DKcqZRK4O65RKmU5QCJSKFUEolJKUU5RKUpSqipRKmUSgcoJUoVQ5SlKUkDJUkolJUBKSUolASkShSSiGSpKJSJVQipKZUkoEVBVFSUElSmVJVEkqSmSpJRCTUShUeiQplErg7qCaiU5RKVKUpSiUKCJSSlFOUSpQiKQplEqhyhTKJRDJSKUpEqhlSShJEEpShIqoCkhKUQKUykqEVJTKlAiVJKZUlVEkqCVRUFAioJTKgqhShKUIj0MolTKUrg9C5RKmUSiLlEqJRKCpSlKUSgaFJKJVFJSlKUoKlKUpSJRDRKmUSqhkpSkSlKFGkhKVUoJFOUkKJJMqVUIqSVRUFEIlQSmSpJVElIplSVUQVJVlQVRMoQhB3UJSiV53c0EolIqglEpJSguUSplEoHKFMoLkQ5RK521dqdQGnLmzEjWOE8iuaelR+6/qP9qmULT0UpZl5ur0leQQKcHmS4x4ZQtX01iJ+t4Ux/apkU9cXJZl5EbSrmSS/Q/VjUcoQ7GViHbz7i9jpABOlj2pkYvViqDoQe4p5l46iXhwLJB4kA6dtu/VUMbWEw5+pOh4jUmPz2K5GL18oleMO0sQLTU8v+KyYfbNdupLhyc34gA+1M0xevlErzX/AHHV+7b/AFKH9J6o+oz+r5q5QYy9MXIK1aWIa/KQWuNpggxLT220WwStwwCoKZKklCklSqJUlVCUlUVJVRJUlUVBVRMIQhB2C/4J5l4PB7aqUiADu65XXbzEcvCF6DCdJqbgC/cNwQZI4aEBeaNT0070oJWphseypORwdHI/BbDXLTK1jrVQxpc4wBcnkFWZYi9r8wsY3XDW8AwfAhBzn9JKQneBjS+tuFlrV+lTY3ACeBLmgeQuvP7SwYbVqBos15Gq0QWm3xK5zqluoehrdJ6hIyim0TcyCQJ1ufgoxHSCoQR1jf4miPIwvP5mzEX7yjdGo9pUyWmxicS4unOSTqYOvkPckwuI9ceZWOrht0mI8StXDVnTCnI6Apu+8HmmKbvvB5rmvxjg7h3QFkrYlwMfAIbN80T9sexL6Oftj2LUdiHZAefciliHX7BKbja+i/vjyCn6P++FqUsQ4kdvcpqYhwJvp3Jujb+jD7Y8gpOGH2x5Ba+JquEcLSoNV2SfBNxsnDD7Y8liewD6/sUUM+Uk35Wv7tFr0nOc8A8SbK7jv7I2oyiBMSNXb8meBgwRyXSq9KWOaYcAYOU5HiHcCYcLLz2IoBgLi1vksbHgico/CPmrmYvR4fpQwMaHvdnHrFrQWm9rONvBZHdKqfBx8WAW/EvLUazXTDdP3Ry70Uagc/KAJ7grnKYw9bgekTajg2CSTFgIAOk3XXlcHo7hw0vsJhsQOcyu5K66Z2ctXJkqS5JzoWlitpNaQ0XJIEA3EwtXTNNslSStfEY8M1k+7zXIxe23RbdH54lSdcQ1GiZd2ULyArl18wM85PtQseXprx9tfGvBc2LbouRwn5LYw+MIJbuEEmzmg6e0LWrVcxblbECPJx08CEzSNzmBE6cRJXJ1h0MPiX0yXMOXQGNOY1ldvZ/SWGxVBJn1hGndZeYpVJB7B8ls9dz7e7RWEl7Z+0mhhcHNMXO8LDtuuN0e2gHPq8czi4AC5NyRJjTl2rlUa5bIbbNacxaIiZkeFliweJLXhwObKQcgscrW33QZcDzIMrTLJXxYqlz2tIzVCXXBGaYg25QfA9i16GDIfNo1PHUmPdCmlniDbMPVkeobSGjQi5jX2rNRrH1ml2WS1wIJkgQJJ4cZm1+SlLaBgt/NI7uyIVYrCZnTIEf4TOH/AEuYad88ITx2GLyI4f4XNteI9SOJEexaWDw4FRsGRf3EFbFd4LhbS0yBHhIkLHTGUkuERN7zysBYD/K1WzMy1sThgXkzxJ9q2dpMio02ED4rGajXCJm5iwE3tfwus212SW9ySQT6Q+jt/i1/mKrCDN1hkElo07JSe3/8w7/9ynZGj+4fFZVhw05mfWy2AGtyfi5PH4eKjwTBDjYxIK0HOy+ft0WWq8EgiTYTP2og343v4qjf2pSG7eN35JCiPo/80z2TdVtelIZHI+4K8Lu0L8Hc+0fmyQktbCZc3rWg/VuZJHC1yQNReFp0aY6wQZv2H3La6yahGQ6ZswIDmgHU7pzC8bwnVZQ02qOa6ADll1MAHsDQB8bLdM2y4s5yWcI17ZUYegMjgDIuAe0TK1C95dcSOBs4AzNzwtNiuhhhun/B93BZmGolqYCi0E5XZhafh8VFKg0VDDt7iPKfgtjAYXITpePZKxjBxVLrX4eELLT0GyHwXdw95W9iMcGNza8hNyuE2pl4xIWLFVb8x42MH5Lrp1bOcxu3MXtkkjLYCZvM8FpsxLg4ukSdSRJjT4Baj+fNouf4oVmWkg8+5SdUrEKxe0XPs512xwAseC59esJcPPjaT/hVi6g4iOV45TxWuam8eccom58FLteGbDVNwcfMceSFio1SWgx7uaayKpSLa6698HghzjfvF06TTmF+fbxKT6oykRfnJ5qkCm/VbAriNefwstZjRBmfmsbqZVG9XeHAC5E3NsthoTqJ7OCzYbO6WtnMRLQ105WwQBfSPs2I56haFKj1gDS5rQNC45Y7rXPitvrHgNY2q0h2jaY4xGZ0cYurDMujszZoDw0VLy0GTkBMWDXTecxvB0KoYzq3ObB3Qd0QDDHGdO+Z4iVynSHNFOYaWlhdo6qJJObjOg7gtvCYjPTndJpnMYG9lvIPMZTrf1RNrioo1HOqtdGUcQCY4gW8lkxgOdpBgCSbnkOWv5laz3PFVokxIHYRwm3JZtoVXNcMroYQcxFxExeNe5c63b9MdHEgnMC8hxy5gxl92QyJJyxx98QtzE4driJYG6gl2vCMxymRMcQpw+Ga8TnL3ZmwGg5AyeQJd3wtrF4Jge0Oa02yFrWASXWbrcEXAOkHVdaYlzGMIeWtAIBOXq2l4y8SXjhp26KNrukMLZP54rdxtAUQctRlN8yaZMk6D1jMTfnxvwGnjquelmLg1wmALh/j8beKzMLEgycLxn45lOxp35EWHPtSzH6ISTxN/wCZYtiVLvk2yjX+KFzbc+p+9IE8u2Vmr5SZp5ogTP2/rR2TfxWp1hJN+NlD6pGhUjmm5j+bd7bAJZTifDuC16LnFjWTGs5hI1twmfgq2pXmlTLTMWMHiGAkHzU0MRFIFzmtBPAuDzBHEfnW2i3pc5YMaWtMOBLxcOylpfMX0uQL31lbratjvVYdwBmXRBOdrN7u7e1LD9a4NfSa57gXOdnB6trojMHuIl0Fo114aRdLDVK2Zz6ZLmwLxRYAxsEmLzJItErbDRrUhTP6QyJlzXTTqk3gmBJF9baBdTCPmWinkAAOhuC0a5jKTcIKRzDq2uaXS9wJYI+oMzoLhfSfYVVDCjrDmGYRLH0wG04JJgADdcCNJt5JJDU2dhixzp46eZ+agYYisXxa4/pha2zK8VCXv3YN3HW/KTdY6tY9eSHSzNrmtBXOnS3axToA/PBa76kjy9k/MorY1jwA0iQfhwlaNdx4ae383CscJPLO+pujnlHlZT14BM2vxlaXWmDY/D86LDnJ0E2J8FZiy25XrAzeezhoLrXfVv4cOfJYKjnNmRB7fdHHisAeZ8z4AXSkblPEEDlrae1C5xrfnuQlFveYfopVLWuLssgGDTeTpJm3OR4Jv6H5RJqOnW9MhvtK6W0+kdenkLW5m3zinlcYAtMwROsjkvHY7/qrVe7LSpte0QDmLnOcTHqtuJnvurcfDf67GM2W2iA4uc8C5aW6DSd0HU2Gi1KeIokhxe5rc2XN1educXiQfbC0Ku3Kji5xwzyXgNceo9ZrbtB3YgG+i0sT0iFJm/Ryi8F1FjZdGocWesY11S4SpepxvR8GlmpHOTlgblwYgiDoseB6PPYN6iTmImXhpyj6pjSTrbgOZXH2L0sr1DkZTIDA2DRIAa2RulxgN08b2XvmbW3YJHi/SdYuOaXC083iMFXL3ODCRoGtaMmQAWHcTyWHC7IqtqBwpPAOsDLDpM5TpwPhIheqbtct0jjH6RpidYl2lhbsUHalwTeBAmoyBYgQM0AwddUygxlz2dGRVu5+Q6AZM26BIuI4EexTV6L5WzTqZiSBlLWtnjcl1l1P+4I4D8TLH8XYPIclFTb4PDX95sHXXfuLm3amUGMuCdo1HYao6o0NpMq9W4sIBDhVbTNhpGeZOulwsAxWXG/RsjGuY7Jd5c0w3rIe8mDcEQRbvVVcADhn4c1amR9XrXnckuLRI9bQuAd+ZWsdm03131ap6wu6u2UgZm5A4mHb2ZrXT2ungplBTvYjZAOZxZSIi7GVKTnm1jMgaxpHcubT2PWktdQcxpuAGdYGkzMOgnlx+S3qNbBsnLRyzrGcTeYgFbHpTDcWDSIh2ke3xSdULi5m0ujVSlhX1Xvy06bc2QsIJuIAAJ1cRqth3QSoKZLKjSTeADdoAIieMzx5LDtWphqzct2Am8Z+AdAHCMxaTbQcFk+nYWACDoAYdVAJi5F+cqZQtPLYzCGm4tcHNIJBlhbyjXx9i16dEHXN4NJt5r1lR+CJBmoIiwfVgxrII4rYp7QwgIOVkDgWP9pi/jKzHN23e1NXB9B6z6TXCowDUMqAggWFxeCQApPRt1UPy5SKVd9JwblYYYRvNL3RBkrpN2rgwCAyne5ltTs0tYW4fErCzHYMBwyUTmMn9G+Z4kGJHhC3cOeMr2ZsqsC6k+G4eDOarTLvVIgZSe/QcO5R6MzCKmIpkgWa5zrwDvPBYSXXmJgTxhcfpFtNjKebCU6PW5rksLoZBG62qC2dO2y8I/GV6rZkGSWlghhAGuYCIF0sxj3L22O6V0d5jnudlADHUxDCWmwLC0DLqeOqwUttYerUYwnq2gnfdu5i76zoOVsmCQbbuq8V6PqngBPN7Ld90volTO5pIBaJBmQ46w1w1/PJWyofXaPRJhYS05pBgwX5t4AlsG9yBPahn/T+RJqOHGOqdIvHEyuX0e2mKGDGHqVKbwHPizyMpdmHAcZI711qXSdjWBrTTEGbUyBm5xGqtwzjIwvQQscHCqbTrScOYmStql0NZaXuJ4mOUWyxYaW7QsD+mIJBlhiYlrrSItayQ6Xjg6n+B3+FcoTGWv0m6MMp4Z9YuP6NnWZQ3JLczQQRlHAx3rEegTt3LUkG4BbvZSJ9c29nAc1W0dusrUH0S6kxtQEHLTIjkRHEGD4LXq7QouAzNw5gcaMaxPqgch3cIUuFxlyqex3OxdXBlzpaDWEua4kwy05SZ3nTfh3raZ0KLTJNSRJ9VgtF/WIWHCsp065rMfTGgydUSzIGZcpDgSTO9M6gWsI7LekUTD6bSQBLKQaYmwkNmB8UuCpcWt0TplxIe8AmYzUXRPbmSXWdtljjJe0k6ktdPuTSymR2z8J9gnvcffMLXqYbBg/qWz/CT4rnO6RVOI791pnvkLE3bsatb+EDv9WFwt0pv1G4UaUWfhHxakKuHGmHpnva0/7VqHpA0iMjf6/7kemKRHqDvl3nqpa0324ygNMPRH8jfkszdqUuFGn+BnyXJ9JUfsDxc74QrGNoco/nn2FquRTqjbDR+yp6aZWa/hQNsN+6p/gZ8lzqeIw8XJnkIju0lT9IoXu4dkiPPVMjF02bZH3TPJo+Cr043jSZ5N+S5/U4d1+ti1hvG/FV1OHi1Vw72g+5yX2V03xt5vCkz+n5JenwR+qaD3j5LRGEon9t/R/yR6OpT+tb4ByWV03PTf8Apt8LSk7bU/Ub4kexa7NkUSf14HeHR7Ssnoakf2zZ7p9xSxkG1ncGN/EpO1T9lg7zKj0GB+1Z3QfhKs9Hv9VoPaHfJN0Y/TD7jKzxS9IuP1WHwHvVs6Pkn9ayP4XfL4rMzo9NutYYN4DpHhKDX9IO4sp+R+afpI/ds9q2HdHB95PmPmsXoJvCo0jtefgyFd/p+EzaPOkz8JJ96h+MYfqMEdh/uuujsXZzWYmi8vp5W1GOJ6yLBwJJGQcua6mKwODYyrBa4uNFwJrAOuCXta4NtF5ifWGkLcR2saYl5r0kwfUp/hd7LqjiALlgg6WcPZmherxWysG4Vassa3PlaRU3M/UhwysAgnNG6OEmeC52HoUmEvzUTDWtYLGKzqd3EngN4xFiWiTBKtdmDlfTmxdnlbjwV/S2wSaducW8yu+xmFIDH1WN6uGyMkOe7MHu/hDsngztROCFzWbwOUlvqyWESRYkw7SwHbKtdnj7cCjXpnXJ3Zhf2lZR1btMk8RlkrobQfhgAKddrjfNvtY3cmSADG8Ygdnat+k/Ctbaq1002yBUZJd1jC4AES0xm4zA836mG/LzJyB28AOws+CipUYD6jRy/Ri/cIn2L1mJoYd3XVGuGVjoGUtLXFzSGtaYtvAmBwWjgG0hTqdbUp5gJbFVrJMExll2a3tt3U8cvOOqgC1Jrv8AxmPA5App7QbP6oDuph3yXp9oY7DF7cj2NaGML99puQAQI+sJvbgSth+BwBcQa9MiNRVYNXPAvFyAGW7ZTb6mEvInaTPu2/8AqHzQtukGQN6j45Z/+kKXH1j8fPmusqFZ32j5lCFwl0hnpuJ1KzBtj+eCEI16aziqakhVFQoIQhZlUFUXFCFGja4qg88zqkhSVZA8xqfNZOsPM+aEKQrI15tcrPg3E1GgmRm08EIRfS6zyHkA2n4pF5tc+faUIRB1h5nzWRuLfpndE6ZjCSEgFSqeZ8zzWE1TGp8yhC1CSX0p8ZM7ss5suY5c0RmjSYtK0KlQybnzQhSeUFCqZ1PmVs1HnmfNCFpJRnMalPMhCIBiX5cmZ2UnMW5jlLgCA6NJgxKwmoeZ80IWgmvPM6c+1BeZ1PBCE9oZcUIQg//Z"/>
          <p:cNvSpPr>
            <a:spLocks noChangeAspect="1" noChangeArrowheads="1"/>
          </p:cNvSpPr>
          <p:nvPr/>
        </p:nvSpPr>
        <p:spPr bwMode="auto">
          <a:xfrm>
            <a:off x="155575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4" name="AutoShape 12" descr="data:image/jpeg;base64,/9j/4AAQSkZJRgABAQAAAQABAAD/2wCEAAkGBhQQEBQUEhQVFBQUFBQUFBQUFBQUFBQQFBAVFBQUFBQXGyYeFxkjGRQUHy8gIycpLCwsFR4xNTArNSYrLCkBCQoKDgwOFw8PFCkcHBwpKSkpLCkpKSkpKSkpKSkpKSkpKSkpKSkpKSktKSkpLCkpLCkpKTUsKSk2LikpKSkpLP/AABEIAMIBAwMBIgACEQEDEQH/xAAbAAADAAMBAQAAAAAAAAAAAAAAAQIDBAUGB//EAEQQAAEDAgMEBgYGCQMFAQAAAAEAAhEDIQQSMQUiQVEGE2FxgZEVMqGxwdEUQlJTkvAjM0NicoKi0uFjwuIHFoOTsiT/xAAYAQEBAQEBAAAAAAAAAAAAAAAAAQIDBP/EACARAQACAQQDAQEAAAAAAAAAAAABERICITFhE0FRgSL/2gAMAwEAAhEDEQA/APqiFLZ4xPGNJTld3BUolTKJRVJJShEUlKUoJVDSSlCICUkIVCSTKUoCUkEpEogJUkppEqhFJCSAKkpqUQipKaRVElSVRUlBJKgqiVJVCJUlMqSiAqCUypKISEikg9IgpAoXF2NCUoRQmlKUqocoSlEoGhIolENJCSoJUkplJECSEpVAkUKSUQEoKSSoakoJSQJSUykgRUFUVJREFSVRUkqiSpKoqCiEVJKZUlAkJIVR6MIlTKcrg7mkhKUDlEpSlKCkKZRKCkkpSlVFSlKUpSiKlTKJRKqBKUEqSqAlJEpEqoJSlBUygaSCUpQBKkoJSJQIlSUyVJVElSSmSoKICVJQSpJQBUEplQSqglClCI9DKcqZRK4O65RKmU5QCJSKFUEolJKUU5RKUpSqipRKmUSgcoJUoVQ5SlKUkDJUkolJUBKSUolASkShSSiGSpKJSJVQipKZUkoEVBVFSUElSmVJVEkqSmSpJRCTUShUeiQplErg7qCaiU5RKVKUpSiUKCJSSlFOUSpQiKQplEqhyhTKJRDJSKUpEqhlSShJEEpShIqoCkhKUQKUykqEVJTKlAiVJKZUlVEkqCVRUFAioJTKgqhShKUIj0MolTKUrg9C5RKmUSiLlEqJRKCpSlKUSgaFJKJVFJSlKUoKlKUpSJRDRKmUSqhkpSkSlKFGkhKVUoJFOUkKJJMqVUIqSVRUFEIlQSmSpJVElIplSVUQVJVlQVRMoQhB3UJSiV53c0EolIqglEpJSguUSplEoHKFMoLkQ5RK521dqdQGnLmzEjWOE8iuaelR+6/qP9qmULT0UpZl5ur0leQQKcHmS4x4ZQtX01iJ+t4Ux/apkU9cXJZl5EbSrmSS/Q/VjUcoQ7GViHbz7i9jpABOlj2pkYvViqDoQe4p5l46iXhwLJB4kA6dtu/VUMbWEw5+pOh4jUmPz2K5GL18oleMO0sQLTU8v+KyYfbNdupLhyc34gA+1M0xevlErzX/AHHV+7b/AFKH9J6o+oz+r5q5QYy9MXIK1aWIa/KQWuNpggxLT220WwStwwCoKZKklCklSqJUlVCUlUVJVRJUlUVBVRMIQhB2C/4J5l4PB7aqUiADu65XXbzEcvCF6DCdJqbgC/cNwQZI4aEBeaNT0070oJWphseypORwdHI/BbDXLTK1jrVQxpc4wBcnkFWZYi9r8wsY3XDW8AwfAhBzn9JKQneBjS+tuFlrV+lTY3ACeBLmgeQuvP7SwYbVqBos15Gq0QWm3xK5zqluoehrdJ6hIyim0TcyCQJ1ufgoxHSCoQR1jf4miPIwvP5mzEX7yjdGo9pUyWmxicS4unOSTqYOvkPckwuI9ceZWOrht0mI8StXDVnTCnI6Apu+8HmmKbvvB5rmvxjg7h3QFkrYlwMfAIbN80T9sexL6Oftj2LUdiHZAefciliHX7BKbja+i/vjyCn6P++FqUsQ4kdvcpqYhwJvp3Jujb+jD7Y8gpOGH2x5Ba+JquEcLSoNV2SfBNxsnDD7Y8liewD6/sUUM+Uk35Wv7tFr0nOc8A8SbK7jv7I2oyiBMSNXb8meBgwRyXSq9KWOaYcAYOU5HiHcCYcLLz2IoBgLi1vksbHgico/CPmrmYvR4fpQwMaHvdnHrFrQWm9rONvBZHdKqfBx8WAW/EvLUazXTDdP3Ry70Uagc/KAJ7grnKYw9bgekTajg2CSTFgIAOk3XXlcHo7hw0vsJhsQOcyu5K66Z2ctXJkqS5JzoWlitpNaQ0XJIEA3EwtXTNNslSStfEY8M1k+7zXIxe23RbdH54lSdcQ1GiZd2ULyArl18wM85PtQseXprx9tfGvBc2LbouRwn5LYw+MIJbuEEmzmg6e0LWrVcxblbECPJx08CEzSNzmBE6cRJXJ1h0MPiX0yXMOXQGNOY1ldvZ/SWGxVBJn1hGndZeYpVJB7B8ls9dz7e7RWEl7Z+0mhhcHNMXO8LDtuuN0e2gHPq8czi4AC5NyRJjTl2rlUa5bIbbNacxaIiZkeFliweJLXhwObKQcgscrW33QZcDzIMrTLJXxYqlz2tIzVCXXBGaYg25QfA9i16GDIfNo1PHUmPdCmlniDbMPVkeobSGjQi5jX2rNRrH1ml2WS1wIJkgQJJ4cZm1+SlLaBgt/NI7uyIVYrCZnTIEf4TOH/AEuYad88ITx2GLyI4f4XNteI9SOJEexaWDw4FRsGRf3EFbFd4LhbS0yBHhIkLHTGUkuERN7zysBYD/K1WzMy1sThgXkzxJ9q2dpMio02ED4rGajXCJm5iwE3tfwus212SW9ySQT6Q+jt/i1/mKrCDN1hkElo07JSe3/8w7/9ynZGj+4fFZVhw05mfWy2AGtyfi5PH4eKjwTBDjYxIK0HOy+ft0WWq8EgiTYTP2og343v4qjf2pSG7eN35JCiPo/80z2TdVtelIZHI+4K8Lu0L8Hc+0fmyQktbCZc3rWg/VuZJHC1yQNReFp0aY6wQZv2H3La6yahGQ6ZswIDmgHU7pzC8bwnVZQ02qOa6ADll1MAHsDQB8bLdM2y4s5yWcI17ZUYegMjgDIuAe0TK1C95dcSOBs4AzNzwtNiuhhhun/B93BZmGolqYCi0E5XZhafh8VFKg0VDDt7iPKfgtjAYXITpePZKxjBxVLrX4eELLT0GyHwXdw95W9iMcGNza8hNyuE2pl4xIWLFVb8x42MH5Lrp1bOcxu3MXtkkjLYCZvM8FpsxLg4ukSdSRJjT4Baj+fNouf4oVmWkg8+5SdUrEKxe0XPs512xwAseC59esJcPPjaT/hVi6g4iOV45TxWuam8eccom58FLteGbDVNwcfMceSFio1SWgx7uaayKpSLa6698HghzjfvF06TTmF+fbxKT6oykRfnJ5qkCm/VbAriNefwstZjRBmfmsbqZVG9XeHAC5E3NsthoTqJ7OCzYbO6WtnMRLQ105WwQBfSPs2I56haFKj1gDS5rQNC45Y7rXPitvrHgNY2q0h2jaY4xGZ0cYurDMujszZoDw0VLy0GTkBMWDXTecxvB0KoYzq3ObB3Qd0QDDHGdO+Z4iVynSHNFOYaWlhdo6qJJObjOg7gtvCYjPTndJpnMYG9lvIPMZTrf1RNrioo1HOqtdGUcQCY4gW8lkxgOdpBgCSbnkOWv5laz3PFVokxIHYRwm3JZtoVXNcMroYQcxFxExeNe5c63b9MdHEgnMC8hxy5gxl92QyJJyxx98QtzE4driJYG6gl2vCMxymRMcQpw+Ga8TnL3ZmwGg5AyeQJd3wtrF4Jge0Oa02yFrWASXWbrcEXAOkHVdaYlzGMIeWtAIBOXq2l4y8SXjhp26KNrukMLZP54rdxtAUQctRlN8yaZMk6D1jMTfnxvwGnjquelmLg1wmALh/j8beKzMLEgycLxn45lOxp35EWHPtSzH6ISTxN/wCZYtiVLvk2yjX+KFzbc+p+9IE8u2Vmr5SZp5ogTP2/rR2TfxWp1hJN+NlD6pGhUjmm5j+bd7bAJZTifDuC16LnFjWTGs5hI1twmfgq2pXmlTLTMWMHiGAkHzU0MRFIFzmtBPAuDzBHEfnW2i3pc5YMaWtMOBLxcOylpfMX0uQL31lbratjvVYdwBmXRBOdrN7u7e1LD9a4NfSa57gXOdnB6trojMHuIl0Fo114aRdLDVK2Zz6ZLmwLxRYAxsEmLzJItErbDRrUhTP6QyJlzXTTqk3gmBJF9baBdTCPmWinkAAOhuC0a5jKTcIKRzDq2uaXS9wJYI+oMzoLhfSfYVVDCjrDmGYRLH0wG04JJgADdcCNJt5JJDU2dhixzp46eZ+agYYisXxa4/pha2zK8VCXv3YN3HW/KTdY6tY9eSHSzNrmtBXOnS3axToA/PBa76kjy9k/MorY1jwA0iQfhwlaNdx4ae383CscJPLO+pujnlHlZT14BM2vxlaXWmDY/D86LDnJ0E2J8FZiy25XrAzeezhoLrXfVv4cOfJYKjnNmRB7fdHHisAeZ8z4AXSkblPEEDlrae1C5xrfnuQlFveYfopVLWuLssgGDTeTpJm3OR4Jv6H5RJqOnW9MhvtK6W0+kdenkLW5m3zinlcYAtMwROsjkvHY7/qrVe7LSpte0QDmLnOcTHqtuJnvurcfDf67GM2W2iA4uc8C5aW6DSd0HU2Gi1KeIokhxe5rc2XN1educXiQfbC0Ku3Kji5xwzyXgNceo9ZrbtB3YgG+i0sT0iFJm/Ryi8F1FjZdGocWesY11S4SpepxvR8GlmpHOTlgblwYgiDoseB6PPYN6iTmImXhpyj6pjSTrbgOZXH2L0sr1DkZTIDA2DRIAa2RulxgN08b2XvmbW3YJHi/SdYuOaXC083iMFXL3ODCRoGtaMmQAWHcTyWHC7IqtqBwpPAOsDLDpM5TpwPhIheqbtct0jjH6RpidYl2lhbsUHalwTeBAmoyBYgQM0AwddUygxlz2dGRVu5+Q6AZM26BIuI4EexTV6L5WzTqZiSBlLWtnjcl1l1P+4I4D8TLH8XYPIclFTb4PDX95sHXXfuLm3amUGMuCdo1HYao6o0NpMq9W4sIBDhVbTNhpGeZOulwsAxWXG/RsjGuY7Jd5c0w3rIe8mDcEQRbvVVcADhn4c1amR9XrXnckuLRI9bQuAd+ZWsdm03131ap6wu6u2UgZm5A4mHb2ZrXT2ungplBTvYjZAOZxZSIi7GVKTnm1jMgaxpHcubT2PWktdQcxpuAGdYGkzMOgnlx+S3qNbBsnLRyzrGcTeYgFbHpTDcWDSIh2ke3xSdULi5m0ujVSlhX1Xvy06bc2QsIJuIAAJ1cRqth3QSoKZLKjSTeADdoAIieMzx5LDtWphqzct2Am8Z+AdAHCMxaTbQcFk+nYWACDoAYdVAJi5F+cqZQtPLYzCGm4tcHNIJBlhbyjXx9i16dEHXN4NJt5r1lR+CJBmoIiwfVgxrII4rYp7QwgIOVkDgWP9pi/jKzHN23e1NXB9B6z6TXCowDUMqAggWFxeCQApPRt1UPy5SKVd9JwblYYYRvNL3RBkrpN2rgwCAyne5ltTs0tYW4fErCzHYMBwyUTmMn9G+Z4kGJHhC3cOeMr2ZsqsC6k+G4eDOarTLvVIgZSe/QcO5R6MzCKmIpkgWa5zrwDvPBYSXXmJgTxhcfpFtNjKebCU6PW5rksLoZBG62qC2dO2y8I/GV6rZkGSWlghhAGuYCIF0sxj3L22O6V0d5jnudlADHUxDCWmwLC0DLqeOqwUttYerUYwnq2gnfdu5i76zoOVsmCQbbuq8V6PqngBPN7Ld90volTO5pIBaJBmQ46w1w1/PJWyofXaPRJhYS05pBgwX5t4AlsG9yBPahn/T+RJqOHGOqdIvHEyuX0e2mKGDGHqVKbwHPizyMpdmHAcZI711qXSdjWBrTTEGbUyBm5xGqtwzjIwvQQscHCqbTrScOYmStql0NZaXuJ4mOUWyxYaW7QsD+mIJBlhiYlrrSItayQ6Xjg6n+B3+FcoTGWv0m6MMp4Z9YuP6NnWZQ3JLczQQRlHAx3rEegTt3LUkG4BbvZSJ9c29nAc1W0dusrUH0S6kxtQEHLTIjkRHEGD4LXq7QouAzNw5gcaMaxPqgch3cIUuFxlyqex3OxdXBlzpaDWEua4kwy05SZ3nTfh3raZ0KLTJNSRJ9VgtF/WIWHCsp065rMfTGgydUSzIGZcpDgSTO9M6gWsI7LekUTD6bSQBLKQaYmwkNmB8UuCpcWt0TplxIe8AmYzUXRPbmSXWdtljjJe0k6ktdPuTSymR2z8J9gnvcffMLXqYbBg/qWz/CT4rnO6RVOI791pnvkLE3bsatb+EDv9WFwt0pv1G4UaUWfhHxakKuHGmHpnva0/7VqHpA0iMjf6/7kemKRHqDvl3nqpa0324ygNMPRH8jfkszdqUuFGn+BnyXJ9JUfsDxc74QrGNoco/nn2FquRTqjbDR+yp6aZWa/hQNsN+6p/gZ8lzqeIw8XJnkIju0lT9IoXu4dkiPPVMjF02bZH3TPJo+Cr043jSZ5N+S5/U4d1+ti1hvG/FV1OHi1Vw72g+5yX2V03xt5vCkz+n5JenwR+qaD3j5LRGEon9t/R/yR6OpT+tb4ByWV03PTf8Apt8LSk7bU/Ub4kexa7NkUSf14HeHR7Ssnoakf2zZ7p9xSxkG1ncGN/EpO1T9lg7zKj0GB+1Z3QfhKs9Hv9VoPaHfJN0Y/TD7jKzxS9IuP1WHwHvVs6Pkn9ayP4XfL4rMzo9NutYYN4DpHhKDX9IO4sp+R+afpI/ds9q2HdHB95PmPmsXoJvCo0jtefgyFd/p+EzaPOkz8JJ96h+MYfqMEdh/uuujsXZzWYmi8vp5W1GOJ6yLBwJJGQcua6mKwODYyrBa4uNFwJrAOuCXta4NtF5ifWGkLcR2saYl5r0kwfUp/hd7LqjiALlgg6WcPZmherxWysG4Vassa3PlaRU3M/UhwysAgnNG6OEmeC52HoUmEvzUTDWtYLGKzqd3EngN4xFiWiTBKtdmDlfTmxdnlbjwV/S2wSaducW8yu+xmFIDH1WN6uGyMkOe7MHu/hDsngztROCFzWbwOUlvqyWESRYkw7SwHbKtdnj7cCjXpnXJ3Zhf2lZR1btMk8RlkrobQfhgAKddrjfNvtY3cmSADG8Ygdnat+k/Ctbaq1002yBUZJd1jC4AES0xm4zA836mG/LzJyB28AOws+CipUYD6jRy/Ri/cIn2L1mJoYd3XVGuGVjoGUtLXFzSGtaYtvAmBwWjgG0hTqdbUp5gJbFVrJMExll2a3tt3U8cvOOqgC1Jrv8AxmPA5App7QbP6oDuph3yXp9oY7DF7cj2NaGML99puQAQI+sJvbgSth+BwBcQa9MiNRVYNXPAvFyAGW7ZTb6mEvInaTPu2/8AqHzQtukGQN6j45Z/+kKXH1j8fPmusqFZ32j5lCFwl0hnpuJ1KzBtj+eCEI16aziqakhVFQoIQhZlUFUXFCFGja4qg88zqkhSVZA8xqfNZOsPM+aEKQrI15tcrPg3E1GgmRm08EIRfS6zyHkA2n4pF5tc+faUIRB1h5nzWRuLfpndE6ZjCSEgFSqeZ8zzWE1TGp8yhC1CSX0p8ZM7ss5suY5c0RmjSYtK0KlQybnzQhSeUFCqZ1PmVs1HnmfNCFpJRnMalPMhCIBiX5cmZ2UnMW5jlLgCA6NJgxKwmoeZ80IWgmvPM6c+1BeZ1PBCE9oZcUIQg//Z"/>
          <p:cNvSpPr>
            <a:spLocks noChangeAspect="1" noChangeArrowheads="1"/>
          </p:cNvSpPr>
          <p:nvPr/>
        </p:nvSpPr>
        <p:spPr bwMode="auto">
          <a:xfrm>
            <a:off x="155575" y="-884238"/>
            <a:ext cx="2466975" cy="184785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06" name="Picture 14" descr="&amp;Kcy;&amp;acy;&amp;rcy;&amp;tcy;&amp;icy;&amp;ncy;&amp;kcy;&amp;acy; 3 &amp;icy;&amp;zcy; 27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" y="304800"/>
            <a:ext cx="3705225" cy="2773706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1219200" y="3048000"/>
            <a:ext cx="236391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Соборна площа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105400" y="3048000"/>
            <a:ext cx="330988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Вулиця Михайлівська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76800" y="6019800"/>
            <a:ext cx="378129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Краєзнавчий музей (1865)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04800" y="5943600"/>
            <a:ext cx="42611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Пам'ятник О.Пушкіну (1899)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686800" cy="762000"/>
          </a:xfrm>
        </p:spPr>
        <p:txBody>
          <a:bodyPr>
            <a:noAutofit/>
          </a:bodyPr>
          <a:lstStyle/>
          <a:p>
            <a:pPr algn="ctr"/>
            <a:r>
              <a:rPr lang="ru-RU" sz="44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Музей космонавтики </a:t>
            </a:r>
            <a:br>
              <a:rPr lang="ru-RU" sz="44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44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ім. Сергія Павловича Корольова </a:t>
            </a:r>
            <a:endParaRPr lang="ru-RU" sz="4400" b="1" cap="none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Рисунок 3" descr="Музей космонавтик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4114800"/>
            <a:ext cx="38100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Музей космонавтик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1600200"/>
            <a:ext cx="35052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4600" y="1295400"/>
            <a:ext cx="1828800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514600" y="3733800"/>
            <a:ext cx="193835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1906-1966рр.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841248"/>
          </a:xfrm>
        </p:spPr>
        <p:txBody>
          <a:bodyPr>
            <a:normAutofit/>
          </a:bodyPr>
          <a:lstStyle/>
          <a:p>
            <a:pPr algn="ctr"/>
            <a:r>
              <a:rPr lang="uk-UA" sz="48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Українська Швейцарія</a:t>
            </a:r>
            <a:endParaRPr lang="ru-RU" sz="4800" b="1" cap="none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0" y="1295400"/>
            <a:ext cx="3475383" cy="233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1295400"/>
            <a:ext cx="2379674" cy="3883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0" y="3429000"/>
            <a:ext cx="3429000" cy="2568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6553200" y="3962400"/>
            <a:ext cx="246554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Скеля Чацького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486400"/>
            <a:ext cx="216520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Скеля </a:t>
            </a:r>
          </a:p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Чотири Брати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52800" y="6019800"/>
            <a:ext cx="294907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Житомирське море 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15240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uk-UA" sz="48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Сліди сивої давнини</a:t>
            </a:r>
            <a:endParaRPr lang="ru-RU" sz="4800" b="1" cap="none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362200"/>
            <a:ext cx="2743200" cy="18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0400" y="1066800"/>
            <a:ext cx="274673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2286000"/>
            <a:ext cx="283679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600" y="3962400"/>
            <a:ext cx="26416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39445" y="4191000"/>
            <a:ext cx="328013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Монастир</a:t>
            </a:r>
          </a:p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 Бердичеві </a:t>
            </a:r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  <a:r>
              <a:rPr lang="uk-UA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ІІст</a:t>
            </a:r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.) 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48000" y="3048000"/>
            <a:ext cx="299254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Замок </a:t>
            </a:r>
            <a:r>
              <a:rPr lang="uk-UA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Новоград-Волинському </a:t>
            </a:r>
          </a:p>
          <a:p>
            <a:pPr algn="ctr"/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  <a:r>
              <a:rPr lang="uk-UA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.) 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400800" y="4191000"/>
            <a:ext cx="250337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Церква Святого</a:t>
            </a:r>
          </a:p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Василя в Овручі</a:t>
            </a:r>
          </a:p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2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ХІІст</a:t>
            </a:r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89815" y="5943600"/>
            <a:ext cx="46310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Тригірський Спасо-Преображенський</a:t>
            </a:r>
          </a:p>
          <a:p>
            <a:pPr algn="ctr"/>
            <a:r>
              <a:rPr lang="uk-UA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чоловічий монастир </a:t>
            </a:r>
            <a:r>
              <a:rPr lang="uk-UA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(Х</a:t>
            </a:r>
            <a:r>
              <a:rPr lang="en-US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V</a:t>
            </a:r>
            <a:r>
              <a:rPr lang="uk-UA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uk-UA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ст</a:t>
            </a:r>
            <a:r>
              <a:rPr lang="uk-UA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.)  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609600"/>
            <a:ext cx="4724400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838200"/>
            <a:ext cx="3581400" cy="4666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762000" y="4343400"/>
            <a:ext cx="3810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Купальня княгині Ольги в Коростені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05400" y="5562600"/>
            <a:ext cx="3810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2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Пам'ятник князю Малу</a:t>
            </a:r>
          </a:p>
          <a:p>
            <a:pPr algn="ctr"/>
            <a:r>
              <a:rPr lang="uk-UA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в Коростені</a:t>
            </a:r>
            <a:endParaRPr lang="ru-RU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81000"/>
            <a:ext cx="1548993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228600" y="0"/>
            <a:ext cx="8763000" cy="1143000"/>
          </a:xfrm>
        </p:spPr>
        <p:txBody>
          <a:bodyPr>
            <a:noAutofit/>
          </a:bodyPr>
          <a:lstStyle/>
          <a:p>
            <a:pPr algn="ctr"/>
            <a:r>
              <a:rPr lang="uk-UA" sz="44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Коростишів –</a:t>
            </a:r>
            <a:br>
              <a:rPr lang="uk-UA" sz="44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uk-UA" sz="4400" b="1" cap="none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місто каменярів</a:t>
            </a:r>
            <a:endParaRPr lang="ru-RU" sz="4400" b="1" cap="none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7600" y="228600"/>
            <a:ext cx="1524000" cy="2024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24600" y="2209800"/>
            <a:ext cx="2232752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1524000"/>
            <a:ext cx="3124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4800" y="2362200"/>
            <a:ext cx="2543273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81400" y="3810000"/>
            <a:ext cx="2209800" cy="2795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7400" y="4114800"/>
            <a:ext cx="2895600" cy="2168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4800600"/>
            <a:ext cx="3596131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421</TotalTime>
  <Words>120</Words>
  <Application>Microsoft Office PowerPoint</Application>
  <PresentationFormat>Экран (4:3)</PresentationFormat>
  <Paragraphs>35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Трек</vt:lpstr>
      <vt:lpstr>Тема Office</vt:lpstr>
      <vt:lpstr>Благословенна будь,  рідна Житомирщино!</vt:lpstr>
      <vt:lpstr>22 вересня 2022 року Житомирщині  виповниться 85 років</vt:lpstr>
      <vt:lpstr> Житомир! У назві твоїй - хліб і мир.  Житомир! Поліський ти наш богатир</vt:lpstr>
      <vt:lpstr>Перлини Житомира</vt:lpstr>
      <vt:lpstr>Слайд 5</vt:lpstr>
      <vt:lpstr>Музей космонавтики  ім. Сергія Павловича Корольова </vt:lpstr>
      <vt:lpstr>Українська Швейцарія</vt:lpstr>
      <vt:lpstr>Сліди сивої давнини</vt:lpstr>
      <vt:lpstr>Слайд 9</vt:lpstr>
      <vt:lpstr>Коростишів –  місто каменярів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 днем народження,  рідна Житомирщино!</dc:title>
  <cp:lastModifiedBy>Светлана</cp:lastModifiedBy>
  <cp:revision>48</cp:revision>
  <dcterms:modified xsi:type="dcterms:W3CDTF">2021-07-19T06:07:16Z</dcterms:modified>
</cp:coreProperties>
</file>