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63" r:id="rId5"/>
    <p:sldId id="262" r:id="rId6"/>
    <p:sldId id="259" r:id="rId7"/>
    <p:sldId id="261" r:id="rId8"/>
    <p:sldId id="258" r:id="rId9"/>
    <p:sldId id="264" r:id="rId10"/>
    <p:sldId id="278" r:id="rId11"/>
    <p:sldId id="276" r:id="rId12"/>
    <p:sldId id="274" r:id="rId13"/>
    <p:sldId id="277" r:id="rId14"/>
    <p:sldId id="273" r:id="rId15"/>
    <p:sldId id="266" r:id="rId16"/>
    <p:sldId id="268" r:id="rId17"/>
    <p:sldId id="265" r:id="rId18"/>
    <p:sldId id="267" r:id="rId19"/>
    <p:sldId id="269" r:id="rId20"/>
    <p:sldId id="272" r:id="rId21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65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 smtClean="0"/>
              <a:t>Клацніть, щоб редагувати стиль зразка підзаголовка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8F002-B6DD-4104-996A-A4992B8D82D8}" type="datetimeFigureOut">
              <a:rPr lang="uk-UA" smtClean="0"/>
              <a:t>14.12.2021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6F16F-8C81-41B8-985A-44E4488FBB53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9932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’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8F002-B6DD-4104-996A-A4992B8D82D8}" type="datetimeFigureOut">
              <a:rPr lang="uk-UA" smtClean="0"/>
              <a:t>14.12.2021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6F16F-8C81-41B8-985A-44E4488FBB53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143116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8F002-B6DD-4104-996A-A4992B8D82D8}" type="datetimeFigureOut">
              <a:rPr lang="uk-UA" smtClean="0"/>
              <a:t>14.12.2021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6F16F-8C81-41B8-985A-44E4488FBB53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796173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uk-UA"/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uk-UA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8F002-B6DD-4104-996A-A4992B8D82D8}" type="datetimeFigureOut">
              <a:rPr lang="uk-UA" smtClean="0"/>
              <a:t>14.12.2021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6F16F-8C81-41B8-985A-44E4488FBB53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209016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uk-UA"/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uk-UA"/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8F002-B6DD-4104-996A-A4992B8D82D8}" type="datetimeFigureOut">
              <a:rPr lang="uk-UA" smtClean="0"/>
              <a:t>14.12.2021</a:t>
            </a:fld>
            <a:endParaRPr lang="uk-UA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6F16F-8C81-41B8-985A-44E4488FBB53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93021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8F002-B6DD-4104-996A-A4992B8D82D8}" type="datetimeFigureOut">
              <a:rPr lang="uk-UA" smtClean="0"/>
              <a:t>14.12.2021</a:t>
            </a:fld>
            <a:endParaRPr lang="uk-UA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6F16F-8C81-41B8-985A-44E4488FBB53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196410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8F002-B6DD-4104-996A-A4992B8D82D8}" type="datetimeFigureOut">
              <a:rPr lang="uk-UA" smtClean="0"/>
              <a:t>14.12.2021</a:t>
            </a:fld>
            <a:endParaRPr lang="uk-UA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6F16F-8C81-41B8-985A-44E4488FBB53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301444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8F002-B6DD-4104-996A-A4992B8D82D8}" type="datetimeFigureOut">
              <a:rPr lang="uk-UA" smtClean="0"/>
              <a:t>14.12.2021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6F16F-8C81-41B8-985A-44E4488FBB53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573557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зображення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8F002-B6DD-4104-996A-A4992B8D82D8}" type="datetimeFigureOut">
              <a:rPr lang="uk-UA" smtClean="0"/>
              <a:t>14.12.2021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6F16F-8C81-41B8-985A-44E4488FBB53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69841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8F002-B6DD-4104-996A-A4992B8D82D8}" type="datetimeFigureOut">
              <a:rPr lang="uk-UA" smtClean="0"/>
              <a:t>14.12.2021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6F16F-8C81-41B8-985A-44E4488FBB53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843455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8F002-B6DD-4104-996A-A4992B8D82D8}" type="datetimeFigureOut">
              <a:rPr lang="uk-UA" smtClean="0"/>
              <a:t>14.12.2021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6F16F-8C81-41B8-985A-44E4488FBB53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527965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48F002-B6DD-4104-996A-A4992B8D82D8}" type="datetimeFigureOut">
              <a:rPr lang="uk-UA" smtClean="0"/>
              <a:t>14.12.2021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A6F16F-8C81-41B8-985A-44E4488FBB53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16271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naurok.com.ua/post/priyom-kritichnogo-mislennya-diskusiyne-kafe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jpg"/><Relationship Id="rId4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jpeg"/><Relationship Id="rId5" Type="http://schemas.microsoft.com/office/2007/relationships/hdphoto" Target="../media/hdphoto1.wdp"/><Relationship Id="rId4" Type="http://schemas.openxmlformats.org/officeDocument/2006/relationships/image" Target="../media/image2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Результат пошуку зображень за запитом фон бирюз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72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uk-UA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«Розвиток критичного мислення на </a:t>
            </a:r>
            <a:r>
              <a:rPr lang="uk-UA" sz="44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уроках</a:t>
            </a:r>
            <a:r>
              <a:rPr lang="uk-UA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історії</a:t>
            </a:r>
            <a:r>
              <a:rPr lang="ru-RU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4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правознавства</a:t>
            </a:r>
            <a:r>
              <a:rPr lang="ru-RU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44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громадянської</a:t>
            </a:r>
            <a:r>
              <a:rPr lang="ru-RU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освіти</a:t>
            </a:r>
            <a:r>
              <a:rPr lang="ru-RU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ru-RU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uk-UA" sz="4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5715000" y="3278666"/>
            <a:ext cx="6141720" cy="2707322"/>
          </a:xfrm>
        </p:spPr>
        <p:txBody>
          <a:bodyPr>
            <a:noAutofit/>
          </a:bodyPr>
          <a:lstStyle/>
          <a:p>
            <a:pPr algn="r"/>
            <a:r>
              <a:rPr lang="uk-UA" sz="36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Виконала :</a:t>
            </a:r>
          </a:p>
          <a:p>
            <a:pPr algn="r"/>
            <a:r>
              <a:rPr lang="uk-UA" sz="36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Вчитель історії та правознавства </a:t>
            </a:r>
          </a:p>
          <a:p>
            <a:pPr algn="r"/>
            <a:r>
              <a:rPr lang="uk-UA" sz="36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Кацай</a:t>
            </a:r>
            <a:r>
              <a:rPr lang="uk-UA" sz="36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Б.С.</a:t>
            </a:r>
          </a:p>
          <a:p>
            <a:pPr algn="r"/>
            <a:r>
              <a:rPr lang="uk-UA" sz="36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2021 Р</a:t>
            </a:r>
            <a:endParaRPr lang="uk-UA" sz="36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32" name="Picture 8" descr="Результат пошуку зображень за запитом критичне мислення учнів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2080" y="3090431"/>
            <a:ext cx="5874774" cy="36423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66156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Результат пошуку зображень за запитом фон бирюз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12192001" cy="6872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Результат пошуку зображень за запитом критичне мислення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73" t="1541" r="22027" b="24503"/>
          <a:stretch/>
        </p:blipFill>
        <p:spPr bwMode="auto">
          <a:xfrm>
            <a:off x="1478280" y="152399"/>
            <a:ext cx="8957016" cy="6294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12422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Результат пошуку зображень за запитом фон бирюз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12192001" cy="6872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/>
          <a:srcRect l="21667" t="29258" r="2500" b="4527"/>
          <a:stretch/>
        </p:blipFill>
        <p:spPr>
          <a:xfrm>
            <a:off x="0" y="442225"/>
            <a:ext cx="12192002" cy="5988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2035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Результат пошуку зображень за запитом фон бирюз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12192001" cy="6872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/>
          <a:srcRect l="25333" t="31483" r="667" b="8666"/>
          <a:stretch/>
        </p:blipFill>
        <p:spPr>
          <a:xfrm>
            <a:off x="-42812" y="662636"/>
            <a:ext cx="12277621" cy="5585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12396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Результат пошуку зображень за запитом фон бирюз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12192001" cy="6872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/>
          <a:srcRect l="21833" t="30592" r="6499" b="6445"/>
          <a:stretch/>
        </p:blipFill>
        <p:spPr>
          <a:xfrm>
            <a:off x="-1" y="314552"/>
            <a:ext cx="12192001" cy="60251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67347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Результат пошуку зображень за запитом фон бирюз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12192001" cy="6872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/>
          <a:srcRect l="20416" t="17407" r="1583" b="9259"/>
          <a:stretch/>
        </p:blipFill>
        <p:spPr>
          <a:xfrm>
            <a:off x="670560" y="510236"/>
            <a:ext cx="11065903" cy="5852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03480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Результат пошуку зображень за запитом фон бирюз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12192001" cy="6872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/>
          <a:srcRect l="19917" t="14889" r="2500" b="6593"/>
          <a:stretch/>
        </p:blipFill>
        <p:spPr>
          <a:xfrm>
            <a:off x="518159" y="260961"/>
            <a:ext cx="11155680" cy="6350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98195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Результат пошуку зображень за запитом фон бирюз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12192001" cy="6872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/>
          <a:srcRect l="28917" t="16667" r="11583" b="29852"/>
          <a:stretch/>
        </p:blipFill>
        <p:spPr>
          <a:xfrm>
            <a:off x="504607" y="609296"/>
            <a:ext cx="11182783" cy="5654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74303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Результат пошуку зображень за запитом фон бирюз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12192001" cy="6872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/>
          <a:srcRect l="27500" t="18741" r="5917" b="9259"/>
          <a:stretch/>
        </p:blipFill>
        <p:spPr>
          <a:xfrm>
            <a:off x="899159" y="275284"/>
            <a:ext cx="10393680" cy="6322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91217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Результат пошуку зображень за запитом фон бирюз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12192001" cy="6872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56443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Результат пошуку зображень за запитом фон бирюз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12192001" cy="6872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5467927" cy="410094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6991" y="3233508"/>
            <a:ext cx="5139398" cy="368992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4291" y="50800"/>
            <a:ext cx="4571999" cy="3428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33929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Результат пошуку зображень за запитом фон бирюз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12192001" cy="6872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886" y="0"/>
            <a:ext cx="1164222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39383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Результат пошуку зображень за запитом фон бирюз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12192001" cy="6872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77550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Результат пошуку зображень за запитом фон бирюз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72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50982" y="849746"/>
            <a:ext cx="1128683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Прийом критичного мислення «Дискусійне кафе»</a:t>
            </a:r>
            <a:endParaRPr lang="uk-UA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k-UA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Розуміння різних точок зору – чудовий спосіб заглибитися в тему. Клас об’єднується у групи 5-10 учнів в залежності від кількості дітей. Прийом допоможе вивчити та переосмислити історичну подію, біографію людини, мотивацію вчинків та доленосних рішень. Учні мають фактично вжитися в роль історичної постаті, чи уважно дослідити теорію, формулу, проблемне питання з подальшим його обговоренням та дискусією.</a:t>
            </a:r>
          </a:p>
          <a:p>
            <a:pPr algn="just"/>
            <a:r>
              <a:rPr lang="uk-UA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Обладнання</a:t>
            </a:r>
            <a:r>
              <a:rPr lang="uk-UA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аркуші паперу, фломастери чи кольорові ручки.</a:t>
            </a:r>
          </a:p>
          <a:p>
            <a:endParaRPr lang="uk-UA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0037" y="2683127"/>
            <a:ext cx="5384800" cy="40386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4292" y="2431473"/>
            <a:ext cx="2830230" cy="4186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481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Результат пошуку зображень за запитом фон бирюз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12192001" cy="6872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/>
          <a:srcRect l="20166" t="15630" r="1667" b="10000"/>
          <a:stretch/>
        </p:blipFill>
        <p:spPr>
          <a:xfrm>
            <a:off x="5163030" y="1296364"/>
            <a:ext cx="7028970" cy="376177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30" y="14634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4765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Результат пошуку зображень за запитом фон бирюз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12192001" cy="6872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/>
          <a:srcRect l="20583" t="18297" r="2584" b="11481"/>
          <a:stretch/>
        </p:blipFill>
        <p:spPr>
          <a:xfrm>
            <a:off x="-1" y="136855"/>
            <a:ext cx="12192001" cy="6267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4288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Результат пошуку зображень за запитом фон бирюз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12192001" cy="6872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/>
          <a:srcRect l="35334" t="15778" r="17332" b="8815"/>
          <a:stretch/>
        </p:blipFill>
        <p:spPr>
          <a:xfrm>
            <a:off x="182880" y="228600"/>
            <a:ext cx="3886200" cy="348252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40000"/>
                    </a14:imgEffect>
                  </a14:imgLayer>
                </a14:imgProps>
              </a:ext>
            </a:extLst>
          </a:blip>
          <a:srcRect l="11000" t="18592" r="27333" b="4222"/>
          <a:stretch/>
        </p:blipFill>
        <p:spPr>
          <a:xfrm>
            <a:off x="4442562" y="1478280"/>
            <a:ext cx="7489539" cy="527304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035" y="3700838"/>
            <a:ext cx="3883046" cy="3036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014130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Результат пошуку зображень за запитом фон бирюз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12192001" cy="6872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/>
          <a:srcRect l="22666" t="16666" r="2833" b="8815"/>
          <a:stretch/>
        </p:blipFill>
        <p:spPr>
          <a:xfrm>
            <a:off x="13816" y="0"/>
            <a:ext cx="1218897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887285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Результат пошуку зображень за запитом фон бирюз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12192001" cy="6872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/>
          <a:srcRect l="31334" t="21111" r="15166" b="22889"/>
          <a:stretch/>
        </p:blipFill>
        <p:spPr>
          <a:xfrm>
            <a:off x="1036319" y="457252"/>
            <a:ext cx="10119360" cy="5958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531650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Результат пошуку зображень за запитом фон бирюз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12192001" cy="6872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 flipH="1">
            <a:off x="2270760" y="2377440"/>
            <a:ext cx="870204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Розвиток</a:t>
            </a:r>
            <a:r>
              <a:rPr lang="ru-RU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критичного </a:t>
            </a:r>
            <a:r>
              <a:rPr lang="ru-RU" sz="36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мислення</a:t>
            </a:r>
            <a:r>
              <a:rPr lang="ru-RU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36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36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стільки</a:t>
            </a:r>
            <a:r>
              <a:rPr lang="ru-RU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освітнє</a:t>
            </a:r>
            <a:r>
              <a:rPr lang="ru-RU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</a:t>
            </a:r>
            <a:r>
              <a:rPr lang="ru-RU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скільки</a:t>
            </a:r>
            <a:r>
              <a:rPr lang="ru-RU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суспільна</a:t>
            </a:r>
            <a:r>
              <a:rPr lang="ru-RU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необхідність</a:t>
            </a:r>
            <a:r>
              <a:rPr lang="ru-RU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endParaRPr lang="uk-UA" sz="3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777373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200</TotalTime>
  <Words>120</Words>
  <Application>Microsoft Office PowerPoint</Application>
  <PresentationFormat>Широкий екран</PresentationFormat>
  <Paragraphs>9</Paragraphs>
  <Slides>20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20</vt:i4>
      </vt:variant>
    </vt:vector>
  </HeadingPairs>
  <TitlesOfParts>
    <vt:vector size="25" baseType="lpstr">
      <vt:lpstr>Arial</vt:lpstr>
      <vt:lpstr>Calibri</vt:lpstr>
      <vt:lpstr>Calibri Light</vt:lpstr>
      <vt:lpstr>Times New Roman</vt:lpstr>
      <vt:lpstr>Тема Office</vt:lpstr>
      <vt:lpstr>«Розвиток критичного мислення на уроках історії, правознавства та громадянської освіти» 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Користувач Windows</dc:creator>
  <cp:lastModifiedBy>Користувач Windows</cp:lastModifiedBy>
  <cp:revision>33</cp:revision>
  <dcterms:created xsi:type="dcterms:W3CDTF">2021-02-17T16:29:20Z</dcterms:created>
  <dcterms:modified xsi:type="dcterms:W3CDTF">2021-12-14T20:25:24Z</dcterms:modified>
</cp:coreProperties>
</file>