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68" r:id="rId9"/>
    <p:sldId id="264" r:id="rId10"/>
    <p:sldId id="265" r:id="rId11"/>
    <p:sldId id="266" r:id="rId12"/>
    <p:sldId id="267" r:id="rId13"/>
    <p:sldId id="269" r:id="rId14"/>
    <p:sldId id="275" r:id="rId15"/>
    <p:sldId id="273" r:id="rId16"/>
    <p:sldId id="270" r:id="rId17"/>
    <p:sldId id="271" r:id="rId18"/>
    <p:sldId id="272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D9DB2F-7F9D-4C20-A70B-4E25769ED2A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3.pn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7650" y="4289102"/>
            <a:ext cx="5637010" cy="882119"/>
          </a:xfrm>
        </p:spPr>
        <p:txBody>
          <a:bodyPr>
            <a:noAutofit/>
          </a:bodyPr>
          <a:lstStyle/>
          <a:p>
            <a:pPr algn="ctr"/>
            <a:r>
              <a:rPr lang="uk-UA" sz="2800" dirty="0" err="1" smtClean="0"/>
              <a:t>Розвважально-інтелектуальна</a:t>
            </a:r>
            <a:r>
              <a:rPr lang="uk-UA" sz="2800" dirty="0" smtClean="0"/>
              <a:t> гра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2130425"/>
            <a:ext cx="6172072" cy="1470025"/>
          </a:xfrm>
        </p:spPr>
        <p:txBody>
          <a:bodyPr/>
          <a:lstStyle/>
          <a:p>
            <a:pPr marL="182880" indent="0" algn="ctr">
              <a:buNone/>
            </a:pPr>
            <a:r>
              <a:rPr lang="uk-UA" dirty="0" smtClean="0"/>
              <a:t>БАРВИ РІДНОГО СЛОВА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Группа 9"/>
          <p:cNvGrpSpPr/>
          <p:nvPr/>
        </p:nvGrpSpPr>
        <p:grpSpPr>
          <a:xfrm>
            <a:off x="7710261" y="6871"/>
            <a:ext cx="1438225" cy="6858000"/>
            <a:chOff x="-9475" y="0"/>
            <a:chExt cx="1438225" cy="6858000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17" y="687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171221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2043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860" y="214289"/>
            <a:ext cx="6298988" cy="838447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3200" dirty="0" smtClean="0"/>
              <a:t>БАРВИ РІДНОГО СЛОВА</a:t>
            </a:r>
            <a:endParaRPr lang="ru-RU" sz="32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Картинки по запросу &quot;ліна костенко&quot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1500174"/>
            <a:ext cx="2495550" cy="1838325"/>
          </a:xfrm>
          <a:prstGeom prst="rect">
            <a:avLst/>
          </a:prstGeom>
          <a:noFill/>
        </p:spPr>
      </p:pic>
      <p:sp>
        <p:nvSpPr>
          <p:cNvPr id="4100" name="AutoShape 4" descr="Картинки по запросу &quot;ліна костенко страшні слов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Картинки по запросу &quot;ліна костенко страшні слов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Картинки по запросу &quot;ліна костенко страшні слов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071934" y="1000108"/>
            <a:ext cx="4643470" cy="535785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err="1" smtClean="0"/>
              <a:t>Страшні</a:t>
            </a:r>
            <a:r>
              <a:rPr lang="ru-RU" sz="2000" dirty="0" smtClean="0"/>
              <a:t> слова, коли вони </a:t>
            </a:r>
            <a:r>
              <a:rPr lang="ru-RU" sz="2000" dirty="0" err="1" smtClean="0"/>
              <a:t>мовчать</a:t>
            </a:r>
            <a:r>
              <a:rPr lang="ru-RU" sz="2000" dirty="0" smtClean="0"/>
              <a:t>, </a:t>
            </a:r>
            <a:br>
              <a:rPr lang="ru-RU" sz="2000" dirty="0" smtClean="0"/>
            </a:br>
            <a:r>
              <a:rPr lang="ru-RU" sz="2000" dirty="0" smtClean="0"/>
              <a:t>коли вони </a:t>
            </a:r>
            <a:r>
              <a:rPr lang="ru-RU" sz="2000" dirty="0" err="1" smtClean="0"/>
              <a:t>зненацька</a:t>
            </a:r>
            <a:r>
              <a:rPr lang="ru-RU" sz="2000" dirty="0" smtClean="0"/>
              <a:t> </a:t>
            </a:r>
            <a:r>
              <a:rPr lang="ru-RU" sz="2000" dirty="0" err="1" smtClean="0"/>
              <a:t>причаїлись</a:t>
            </a:r>
            <a:r>
              <a:rPr lang="ru-RU" sz="2000" dirty="0" smtClean="0"/>
              <a:t>, </a:t>
            </a:r>
            <a:br>
              <a:rPr lang="ru-RU" sz="2000" dirty="0" smtClean="0"/>
            </a:br>
            <a:r>
              <a:rPr lang="ru-RU" sz="2000" dirty="0" smtClean="0"/>
              <a:t>коли не </a:t>
            </a:r>
            <a:r>
              <a:rPr lang="ru-RU" sz="2000" dirty="0" err="1" smtClean="0"/>
              <a:t>знаєш</a:t>
            </a:r>
            <a:r>
              <a:rPr lang="ru-RU" sz="2000" dirty="0" smtClean="0"/>
              <a:t>,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чого</a:t>
            </a:r>
            <a:r>
              <a:rPr lang="ru-RU" sz="2000" dirty="0" smtClean="0"/>
              <a:t> </a:t>
            </a:r>
            <a:r>
              <a:rPr lang="ru-RU" sz="2000" dirty="0" err="1" smtClean="0"/>
              <a:t>їх</a:t>
            </a:r>
            <a:r>
              <a:rPr lang="ru-RU" sz="2000" dirty="0" smtClean="0"/>
              <a:t> почать, </a:t>
            </a:r>
            <a:br>
              <a:rPr lang="ru-RU" sz="2000" dirty="0" smtClean="0"/>
            </a:br>
            <a:r>
              <a:rPr lang="ru-RU" sz="2000" dirty="0" err="1" smtClean="0"/>
              <a:t>бо</a:t>
            </a:r>
            <a:r>
              <a:rPr lang="ru-RU" sz="2000" dirty="0" smtClean="0"/>
              <a:t> </a:t>
            </a:r>
            <a:r>
              <a:rPr lang="ru-RU" sz="2000" dirty="0" err="1" smtClean="0"/>
              <a:t>всі</a:t>
            </a:r>
            <a:r>
              <a:rPr lang="ru-RU" sz="2000" dirty="0" smtClean="0"/>
              <a:t> слова </a:t>
            </a:r>
            <a:r>
              <a:rPr lang="ru-RU" sz="2000" dirty="0" err="1" smtClean="0"/>
              <a:t>були</a:t>
            </a:r>
            <a:r>
              <a:rPr lang="ru-RU" sz="2000" dirty="0" smtClean="0"/>
              <a:t> уже </a:t>
            </a:r>
            <a:r>
              <a:rPr lang="ru-RU" sz="2000" dirty="0" err="1" smtClean="0"/>
              <a:t>чиїмись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err="1" smtClean="0"/>
              <a:t>Хтось</a:t>
            </a:r>
            <a:r>
              <a:rPr lang="ru-RU" sz="2000" dirty="0" smtClean="0"/>
              <a:t> ними плакав, </a:t>
            </a:r>
            <a:r>
              <a:rPr lang="ru-RU" sz="2000" dirty="0" err="1" smtClean="0"/>
              <a:t>мучивсь</a:t>
            </a:r>
            <a:r>
              <a:rPr lang="ru-RU" sz="2000" dirty="0" smtClean="0"/>
              <a:t>, </a:t>
            </a:r>
            <a:r>
              <a:rPr lang="ru-RU" sz="2000" dirty="0" err="1" smtClean="0"/>
              <a:t>болів</a:t>
            </a:r>
            <a:r>
              <a:rPr lang="ru-RU" sz="2000" dirty="0" smtClean="0"/>
              <a:t>, </a:t>
            </a:r>
            <a:br>
              <a:rPr lang="ru-RU" sz="2000" dirty="0" smtClean="0"/>
            </a:br>
            <a:r>
              <a:rPr lang="ru-RU" sz="2000" dirty="0" err="1" smtClean="0"/>
              <a:t>із</a:t>
            </a:r>
            <a:r>
              <a:rPr lang="ru-RU" sz="2000" dirty="0" smtClean="0"/>
              <a:t> них почав </a:t>
            </a:r>
            <a:r>
              <a:rPr lang="ru-RU" sz="2000" dirty="0" err="1" smtClean="0"/>
              <a:t>і</a:t>
            </a:r>
            <a:r>
              <a:rPr lang="ru-RU" sz="2000" dirty="0" smtClean="0"/>
              <a:t> ними ж </a:t>
            </a:r>
            <a:r>
              <a:rPr lang="ru-RU" sz="2000" dirty="0" err="1" smtClean="0"/>
              <a:t>і</a:t>
            </a:r>
            <a:r>
              <a:rPr lang="ru-RU" sz="2000" dirty="0" smtClean="0"/>
              <a:t> завершив. </a:t>
            </a:r>
            <a:br>
              <a:rPr lang="ru-RU" sz="2000" dirty="0" smtClean="0"/>
            </a:br>
            <a:r>
              <a:rPr lang="ru-RU" sz="2000" dirty="0" smtClean="0"/>
              <a:t>Людей </a:t>
            </a:r>
            <a:r>
              <a:rPr lang="ru-RU" sz="2000" dirty="0" err="1" smtClean="0"/>
              <a:t>мільярди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мільярди</a:t>
            </a:r>
            <a:r>
              <a:rPr lang="ru-RU" sz="2000" dirty="0" smtClean="0"/>
              <a:t> </a:t>
            </a:r>
            <a:r>
              <a:rPr lang="ru-RU" sz="2000" dirty="0" err="1" smtClean="0"/>
              <a:t>слів</a:t>
            </a:r>
            <a:r>
              <a:rPr lang="ru-RU" sz="2000" dirty="0" smtClean="0"/>
              <a:t>, </a:t>
            </a:r>
            <a:br>
              <a:rPr lang="ru-RU" sz="2000" dirty="0" smtClean="0"/>
            </a:br>
            <a:r>
              <a:rPr lang="ru-RU" sz="2000" dirty="0" smtClean="0"/>
              <a:t>а </a:t>
            </a:r>
            <a:r>
              <a:rPr lang="ru-RU" sz="2000" dirty="0" err="1" smtClean="0"/>
              <a:t>ти</a:t>
            </a:r>
            <a:r>
              <a:rPr lang="ru-RU" sz="2000" dirty="0" smtClean="0"/>
              <a:t> </a:t>
            </a:r>
            <a:r>
              <a:rPr lang="ru-RU" sz="2000" dirty="0" err="1" smtClean="0"/>
              <a:t>їх</a:t>
            </a:r>
            <a:r>
              <a:rPr lang="ru-RU" sz="2000" dirty="0" smtClean="0"/>
              <a:t> </a:t>
            </a:r>
            <a:r>
              <a:rPr lang="ru-RU" sz="2000" dirty="0" err="1" smtClean="0"/>
              <a:t>маєш</a:t>
            </a:r>
            <a:r>
              <a:rPr lang="ru-RU" sz="2000" dirty="0" smtClean="0"/>
              <a:t> </a:t>
            </a:r>
            <a:r>
              <a:rPr lang="ru-RU" sz="2000" dirty="0" err="1" smtClean="0"/>
              <a:t>вимовити</a:t>
            </a:r>
            <a:r>
              <a:rPr lang="ru-RU" sz="2000" dirty="0" smtClean="0"/>
              <a:t> </a:t>
            </a:r>
            <a:r>
              <a:rPr lang="ru-RU" sz="2000" dirty="0" err="1" smtClean="0"/>
              <a:t>вперше</a:t>
            </a:r>
            <a:r>
              <a:rPr lang="ru-RU" sz="2000" dirty="0" smtClean="0"/>
              <a:t>!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Все повторялось: </a:t>
            </a:r>
            <a:r>
              <a:rPr lang="ru-RU" sz="2000" dirty="0" err="1" smtClean="0"/>
              <a:t>і</a:t>
            </a:r>
            <a:r>
              <a:rPr lang="ru-RU" sz="2000" dirty="0" smtClean="0"/>
              <a:t> краса, </a:t>
            </a:r>
            <a:r>
              <a:rPr lang="ru-RU" sz="2000" dirty="0" err="1" smtClean="0"/>
              <a:t>й</a:t>
            </a:r>
            <a:r>
              <a:rPr lang="ru-RU" sz="2000" dirty="0" smtClean="0"/>
              <a:t> </a:t>
            </a:r>
            <a:r>
              <a:rPr lang="ru-RU" sz="2000" dirty="0" err="1" smtClean="0"/>
              <a:t>потворність</a:t>
            </a:r>
            <a:r>
              <a:rPr lang="ru-RU" sz="2000" dirty="0" smtClean="0"/>
              <a:t>. </a:t>
            </a:r>
            <a:br>
              <a:rPr lang="ru-RU" sz="2000" dirty="0" smtClean="0"/>
            </a:br>
            <a:r>
              <a:rPr lang="ru-RU" sz="2000" dirty="0" smtClean="0"/>
              <a:t>Усе </a:t>
            </a:r>
            <a:r>
              <a:rPr lang="ru-RU" sz="2000" dirty="0" err="1" smtClean="0"/>
              <a:t>було</a:t>
            </a:r>
            <a:r>
              <a:rPr lang="ru-RU" sz="2000" dirty="0" smtClean="0"/>
              <a:t>: </a:t>
            </a:r>
            <a:r>
              <a:rPr lang="ru-RU" sz="2000" dirty="0" err="1" smtClean="0"/>
              <a:t>асфальти</a:t>
            </a:r>
            <a:r>
              <a:rPr lang="ru-RU" sz="2000" dirty="0" smtClean="0"/>
              <a:t> </a:t>
            </a:r>
            <a:r>
              <a:rPr lang="ru-RU" sz="2000" dirty="0" err="1" smtClean="0"/>
              <a:t>й</a:t>
            </a:r>
            <a:r>
              <a:rPr lang="ru-RU" sz="2000" dirty="0" smtClean="0"/>
              <a:t> </a:t>
            </a:r>
            <a:r>
              <a:rPr lang="ru-RU" sz="2000" dirty="0" err="1" smtClean="0"/>
              <a:t>спориші</a:t>
            </a:r>
            <a:r>
              <a:rPr lang="ru-RU" sz="2000" dirty="0" smtClean="0"/>
              <a:t>. </a:t>
            </a:r>
            <a:br>
              <a:rPr lang="ru-RU" sz="2000" dirty="0" smtClean="0"/>
            </a:br>
            <a:r>
              <a:rPr lang="ru-RU" sz="2000" dirty="0" err="1" smtClean="0"/>
              <a:t>Поезія</a:t>
            </a:r>
            <a:r>
              <a:rPr lang="ru-RU" sz="2000" dirty="0" smtClean="0"/>
              <a:t> -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завжди</a:t>
            </a:r>
            <a:r>
              <a:rPr lang="ru-RU" sz="2000" dirty="0" smtClean="0"/>
              <a:t> </a:t>
            </a:r>
            <a:r>
              <a:rPr lang="ru-RU" sz="2000" dirty="0" err="1" smtClean="0"/>
              <a:t>неповторність</a:t>
            </a:r>
            <a:r>
              <a:rPr lang="ru-RU" sz="2000" dirty="0" smtClean="0"/>
              <a:t>, </a:t>
            </a:r>
            <a:br>
              <a:rPr lang="ru-RU" sz="2000" dirty="0" smtClean="0"/>
            </a:br>
            <a:r>
              <a:rPr lang="ru-RU" sz="2000" dirty="0" err="1" smtClean="0"/>
              <a:t>якийсь</a:t>
            </a:r>
            <a:r>
              <a:rPr lang="ru-RU" sz="2000" dirty="0" smtClean="0"/>
              <a:t> </a:t>
            </a:r>
            <a:r>
              <a:rPr lang="ru-RU" sz="2000" dirty="0" err="1" smtClean="0"/>
              <a:t>безсмертний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дотик</a:t>
            </a:r>
            <a:r>
              <a:rPr lang="ru-RU" sz="2000" dirty="0" smtClean="0"/>
              <a:t> до </a:t>
            </a:r>
            <a:r>
              <a:rPr lang="ru-RU" sz="2000" dirty="0" err="1" smtClean="0"/>
              <a:t>душі</a:t>
            </a:r>
            <a:r>
              <a:rPr lang="ru-RU" sz="2000" dirty="0" smtClean="0"/>
              <a:t>.</a:t>
            </a:r>
          </a:p>
          <a:p>
            <a:pPr algn="r"/>
            <a:r>
              <a:rPr lang="ru-RU" sz="2000" dirty="0" err="1" smtClean="0"/>
              <a:t>Ліна</a:t>
            </a:r>
            <a:r>
              <a:rPr lang="ru-RU" sz="2000" dirty="0" smtClean="0"/>
              <a:t> Костенко</a:t>
            </a:r>
            <a:br>
              <a:rPr lang="ru-RU" sz="2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3200" dirty="0" smtClean="0"/>
              <a:t>МІЖНАРОДНИЙ ДЕНЬ РІДНОЇ МОВИ</a:t>
            </a:r>
            <a:endParaRPr lang="ru-RU" sz="32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0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 descr="1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43372" y="1214422"/>
            <a:ext cx="4602715" cy="2143139"/>
          </a:xfrm>
          <a:prstGeom prst="rect">
            <a:avLst/>
          </a:prstGeom>
        </p:spPr>
      </p:pic>
      <p:sp>
        <p:nvSpPr>
          <p:cNvPr id="2052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13" descr="unnamed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6" y="4714884"/>
            <a:ext cx="4156708" cy="1680544"/>
          </a:xfrm>
          <a:prstGeom prst="rect">
            <a:avLst/>
          </a:prstGeom>
        </p:spPr>
      </p:pic>
      <p:pic>
        <p:nvPicPr>
          <p:cNvPr id="15" name="Рисунок 14" descr="maxresdefault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3108" y="5000636"/>
            <a:ext cx="2928958" cy="1647539"/>
          </a:xfrm>
          <a:prstGeom prst="rect">
            <a:avLst/>
          </a:prstGeom>
        </p:spPr>
      </p:pic>
      <p:sp>
        <p:nvSpPr>
          <p:cNvPr id="2054" name="AutoShape 6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Рисунок 16" descr="скачанные файлы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571604" y="3357562"/>
            <a:ext cx="3019425" cy="1514475"/>
          </a:xfrm>
          <a:prstGeom prst="rect">
            <a:avLst/>
          </a:prstGeom>
        </p:spPr>
      </p:pic>
      <p:sp>
        <p:nvSpPr>
          <p:cNvPr id="2056" name="AutoShape 8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" name="Рисунок 18" descr="images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643043" y="1594384"/>
            <a:ext cx="1857387" cy="1610763"/>
          </a:xfrm>
          <a:prstGeom prst="rect">
            <a:avLst/>
          </a:prstGeom>
        </p:spPr>
      </p:pic>
      <p:pic>
        <p:nvPicPr>
          <p:cNvPr id="20" name="Рисунок 19" descr="images (1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929322" y="3500438"/>
            <a:ext cx="1355075" cy="13490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МОВОЗНАВЧИЙ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571604" y="1643050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ПРЕЗЕНТАЦІЯ КОМАНДИ</a:t>
            </a:r>
            <a:endParaRPr lang="ru-RU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214546" y="3357562"/>
            <a:ext cx="5715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Arial" pitchFamily="34" charset="0"/>
                <a:cs typeface="Arial" pitchFamily="34" charset="0"/>
              </a:rPr>
              <a:t>“Я ЛЮБЛЮ УКРАЇНУ”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 descr="скачанные файлы (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7620" y="4357694"/>
            <a:ext cx="2524125" cy="18097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МОВОЗНАВЧИЙ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500298" y="1500174"/>
            <a:ext cx="53578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КОНКУРС №2</a:t>
            </a:r>
          </a:p>
          <a:p>
            <a:pPr algn="ctr"/>
            <a:r>
              <a:rPr lang="uk-UA" sz="3600" b="1" dirty="0" smtClean="0"/>
              <a:t>“БЛІЦ</a:t>
            </a:r>
            <a:r>
              <a:rPr lang="uk-UA" sz="3600" b="1" dirty="0" smtClean="0"/>
              <a:t>”</a:t>
            </a:r>
            <a:r>
              <a:rPr lang="uk-UA" sz="3600" b="1" dirty="0" smtClean="0"/>
              <a:t>. КОНКУРС КАПІТАНІВ</a:t>
            </a:r>
            <a:endParaRPr lang="ru-RU" sz="3600" b="1" dirty="0"/>
          </a:p>
        </p:txBody>
      </p:sp>
      <p:pic>
        <p:nvPicPr>
          <p:cNvPr id="14" name="Рисунок 13" descr="images (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43306" y="3714752"/>
            <a:ext cx="2962280" cy="26735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МОВОЗНАВЧИЙ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714480" y="1643050"/>
            <a:ext cx="6429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КОНКУРС №3 </a:t>
            </a:r>
          </a:p>
          <a:p>
            <a:pPr algn="ctr"/>
            <a:r>
              <a:rPr lang="uk-UA" sz="3600" b="1" dirty="0" smtClean="0"/>
              <a:t>“ЧОРНИЙ ЯЩИК”</a:t>
            </a:r>
            <a:endParaRPr lang="ru-RU" sz="3600" b="1" dirty="0"/>
          </a:p>
        </p:txBody>
      </p:sp>
      <p:pic>
        <p:nvPicPr>
          <p:cNvPr id="14" name="Рисунок 13" descr="скачанные файлы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14678" y="3286124"/>
            <a:ext cx="3328408" cy="29384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400" smtClean="0"/>
              <a:t>МОВОЗНАВЧИЙ ТУРНІР</a:t>
            </a:r>
            <a:endParaRPr lang="ru-RU" sz="44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714612" y="1428736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 smtClean="0"/>
              <a:t>ВІДПОВІДЬ №1</a:t>
            </a:r>
            <a:endParaRPr lang="ru-RU" sz="4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000496" y="2928934"/>
            <a:ext cx="28742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/>
              <a:t>ЦУКОР</a:t>
            </a:r>
            <a:endParaRPr lang="ru-RU" sz="3600" b="1" dirty="0"/>
          </a:p>
        </p:txBody>
      </p:sp>
      <p:pic>
        <p:nvPicPr>
          <p:cNvPr id="15" name="Рисунок 14" descr="скачанные файлы (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57554" y="3643314"/>
            <a:ext cx="4214842" cy="28047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400" smtClean="0"/>
              <a:t>МОВОЗНАВЧИЙ ТУРНІР</a:t>
            </a:r>
            <a:endParaRPr lang="ru-RU" sz="44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714612" y="1428736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 smtClean="0"/>
              <a:t>ВІДПОВІДЬ №2</a:t>
            </a:r>
            <a:endParaRPr lang="ru-RU" sz="4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500166" y="2285992"/>
            <a:ext cx="714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/>
              <a:t>КАРТОПЛЯ,ПОМІДОР, АПЕЛЬСИН</a:t>
            </a:r>
            <a:endParaRPr lang="ru-RU" sz="3200" b="1" dirty="0"/>
          </a:p>
        </p:txBody>
      </p:sp>
      <p:pic>
        <p:nvPicPr>
          <p:cNvPr id="16" name="Рисунок 15" descr="скачанные файлы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00166" y="3143248"/>
            <a:ext cx="2332414" cy="1747059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3143248"/>
            <a:ext cx="2299795" cy="17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3143248"/>
            <a:ext cx="257645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400" dirty="0" smtClean="0"/>
              <a:t>МОВОЗНАВЧИЙ ТУРНІР</a:t>
            </a:r>
            <a:endParaRPr lang="ru-RU" sz="44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995253" y="1714488"/>
            <a:ext cx="600356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 smtClean="0"/>
              <a:t>КОНКУРС №4 </a:t>
            </a:r>
          </a:p>
          <a:p>
            <a:pPr algn="ctr"/>
            <a:r>
              <a:rPr lang="uk-UA" sz="3200" b="1" dirty="0" smtClean="0"/>
              <a:t>“ВІДГАДАЙ ЗА ІЛЮСТРАЦІЄЮ</a:t>
            </a:r>
          </a:p>
          <a:p>
            <a:pPr algn="ctr"/>
            <a:r>
              <a:rPr lang="uk-UA" sz="3200" b="1" dirty="0" smtClean="0"/>
              <a:t> </a:t>
            </a:r>
            <a:r>
              <a:rPr lang="uk-UA" sz="3200" b="1" dirty="0" err="1" smtClean="0"/>
              <a:t>фразеологізм”</a:t>
            </a:r>
            <a:endParaRPr lang="ru-RU" sz="3200" b="1" dirty="0"/>
          </a:p>
        </p:txBody>
      </p:sp>
      <p:pic>
        <p:nvPicPr>
          <p:cNvPr id="14" name="Рисунок 13" descr="images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00298" y="3429000"/>
            <a:ext cx="4564102" cy="28445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400" dirty="0" smtClean="0"/>
              <a:t>МОВОЗНАВЧИЙ ТУРНІР</a:t>
            </a:r>
            <a:endParaRPr lang="ru-RU" sz="44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894499" y="1428736"/>
            <a:ext cx="42306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/>
              <a:t>КОНКУРС №5 </a:t>
            </a:r>
          </a:p>
          <a:p>
            <a:pPr algn="ctr"/>
            <a:r>
              <a:rPr lang="uk-UA" sz="2800" b="1" dirty="0" smtClean="0"/>
              <a:t>(ДОМАШНЄ ЗАВДАННЯ)</a:t>
            </a:r>
            <a:endParaRPr lang="ru-RU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428860" y="2428868"/>
            <a:ext cx="4831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“ТВІР НА ОДНУ БУКВУ”</a:t>
            </a:r>
            <a:endParaRPr lang="ru-RU" sz="3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500694" y="3500438"/>
            <a:ext cx="24593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КОНКУРС №6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572132" y="4071942"/>
            <a:ext cx="2536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“РЕКЛАМА”</a:t>
            </a:r>
            <a:endParaRPr lang="ru-RU" sz="3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3357562"/>
            <a:ext cx="2786082" cy="2033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4786322"/>
            <a:ext cx="277177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3600" dirty="0" smtClean="0"/>
              <a:t>МОВОЗНАВЧИЙ ТУРНІР </a:t>
            </a:r>
            <a:endParaRPr lang="ru-RU" sz="36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500298" y="1000108"/>
            <a:ext cx="60484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КОНКУРС №7“АНТИСУРЖИК”</a:t>
            </a:r>
            <a:endParaRPr lang="ru-RU" sz="3200" b="1" dirty="0" smtClean="0"/>
          </a:p>
          <a:p>
            <a:endParaRPr lang="ru-RU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785918" y="2143116"/>
            <a:ext cx="2829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ЗАЙНЯТИ ПЕРШЕ МІСЦЕ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643570" y="2143116"/>
            <a:ext cx="274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ПОСІСТИ ПЕРШЕ МІСЦЕ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785918" y="2643182"/>
            <a:ext cx="2537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ПОТЕРПІТИ ПОРАЗКУ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643570" y="2643182"/>
            <a:ext cx="2313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ЗАЗНАТИ ПОРАЗКИ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785918" y="3214686"/>
            <a:ext cx="2379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ПРИЙМАТИ УЧАСТЬ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643570" y="3214686"/>
            <a:ext cx="1854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БРАТИ УЧАСТЬ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785918" y="3786190"/>
            <a:ext cx="2457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УЛЮБОМУ ВИПАДКУ</a:t>
            </a:r>
            <a:endParaRPr lang="ru-RU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5643570" y="3786190"/>
            <a:ext cx="2393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У БУДЬ-ЯКОМУ РАЗІ</a:t>
            </a:r>
            <a:endParaRPr lang="ru-RU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785918" y="4286256"/>
            <a:ext cx="3474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РОЗРАХУВАТИСЯ НАЛІЧНИМИ</a:t>
            </a:r>
            <a:endParaRPr lang="ru-RU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643570" y="4286256"/>
            <a:ext cx="3302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РОЗРАХУВАТИСЯ ГОТІВКОЮ</a:t>
            </a:r>
            <a:endParaRPr lang="ru-RU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785918" y="4786322"/>
            <a:ext cx="2949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ЗА ОБОЮДНОЮ ЗГОДОЮ</a:t>
            </a:r>
            <a:endParaRPr lang="ru-RU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5643570" y="4786322"/>
            <a:ext cx="308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ЗА ОБОПІЛЬНОЮ ЗГОДОЮ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МОВОЗНАВЧИЙ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928794" y="2143116"/>
            <a:ext cx="1503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ДЯКУЮ ВАС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572132" y="2143116"/>
            <a:ext cx="1542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ДЯКУЮ ВАМ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928794" y="2643182"/>
            <a:ext cx="1782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ДОБРОГО ДНЯ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572132" y="2643182"/>
            <a:ext cx="1786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ДОБРИЙ ДЕНЬ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928794" y="3214686"/>
            <a:ext cx="3219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ВИБАЧАЮСЬ ЗА СПІЗНЕННЯ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572132" y="3214686"/>
            <a:ext cx="2856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ВИБАЧТЕ ЗА СПІЗНЕННЯ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928794" y="3786190"/>
            <a:ext cx="2863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ЦІКАВІ МІРОПРИЄМСТВА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572132" y="3786190"/>
            <a:ext cx="1880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ЦІКАВІ ЗАХОДИ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928794" y="4357694"/>
            <a:ext cx="2414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ДАНІ СПІВПАДАЮТЬ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572132" y="4357694"/>
            <a:ext cx="2193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ДАНІ ЗБІГАЮТЬСЯ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928794" y="4929198"/>
            <a:ext cx="20938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ВІРНА ВІДПОВІДЬ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5572132" y="4929198"/>
            <a:ext cx="2794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ПРАВИЛЬНА ВІДПОВІДЬ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МОВОЗНАВЧИЙ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857356" y="2143116"/>
            <a:ext cx="3235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ЗУСТРІЧАЮТЬСЯ ПОМИЛКИ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500694" y="2143116"/>
            <a:ext cx="3076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ТРАПЛЯЮТЬСЯ ПОМИЛКИ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857356" y="2643182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НАВЧАТИСЯ МУЗИЦІ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500694" y="2643182"/>
            <a:ext cx="2513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НАВЧАТИСЯ МУЗИКИ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857356" y="3214686"/>
            <a:ext cx="2601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МУЗИКАЛЬНА ШКОЛА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500694" y="3214686"/>
            <a:ext cx="2151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МУЗИЧНА ШКОЛА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857356" y="3786190"/>
            <a:ext cx="2712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БІЛЬ В ОБЛАСТІ СЕРЦЯ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500694" y="3786190"/>
            <a:ext cx="2674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БІЛЬ У ДІЛЯНЦІ СЕРЦЯ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857356" y="4357694"/>
            <a:ext cx="2472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ЗРОБИТИ ПРИВИВКУ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500694" y="4357694"/>
            <a:ext cx="2560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ЗРОБИТИ ЩЕПЛЕННЯ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857356" y="4929198"/>
            <a:ext cx="2287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ПОПАСТИ В ТУПИК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5500694" y="4929198"/>
            <a:ext cx="3249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ПОТРАПИТИ В ГЛУХИЙ КУТ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МОВОЗНАВЧИЙ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071670" y="214311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ПО КРАЙНІЙ МІРІ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429256" y="2143116"/>
            <a:ext cx="1511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ПРИНАЙМНІ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071670" y="2714620"/>
            <a:ext cx="2675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ПРИЄМНОГО АПЕТИТУ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6" y="2714620"/>
            <a:ext cx="1407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СМАЧНОГО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071670" y="3286124"/>
            <a:ext cx="2927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ПРИЗНАТИСЯ В КОХАННІ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429256" y="3286124"/>
            <a:ext cx="1766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ОСВІДЧИТИСЯ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071670" y="3857628"/>
            <a:ext cx="210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ПРИЙНЯТИ МІРИ 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429256" y="3857628"/>
            <a:ext cx="2029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ВЖИТИ ЗАХОДІВ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071670" y="4429132"/>
            <a:ext cx="2510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ПРИЙШЛО В ГОЛОВУ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429256" y="4429132"/>
            <a:ext cx="2175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СПАЛО НА ДУМКУ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071670" y="5000636"/>
            <a:ext cx="2459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ТЕРПІННЯ ЛОПНУЛО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5429256" y="5000636"/>
            <a:ext cx="2247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УРВАВСЯ ТЕРПЕЦЬ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МОВОЗНАВЧИЙ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143108" y="2071678"/>
            <a:ext cx="2379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КОФЕ ЗІ СЛИВКАМИ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000760" y="2071678"/>
            <a:ext cx="2289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КАВА З ВЕРШКАМИ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143108" y="2643182"/>
            <a:ext cx="1931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ІТИ ВРОЗВАЛКУ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000760" y="2643182"/>
            <a:ext cx="2242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ІТИ ПЕРЕВАЛЬЦЕМ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143108" y="3214686"/>
            <a:ext cx="2510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НА ПРОТЯЗІ ГОДИНИ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000760" y="3214686"/>
            <a:ext cx="2411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ПРОТЯГОМ ГОДИНИ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143108" y="3786190"/>
            <a:ext cx="2848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НАЗДОГНАТИ УПУЩЕНЕ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000760" y="3786190"/>
            <a:ext cx="2725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НАДОЛУЖИТИ ЗГАЯНЕ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143108" y="4357694"/>
            <a:ext cx="2332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ПОПИТИ НАТОЩАК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000760" y="4357694"/>
            <a:ext cx="1696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НАТЩЕСЕРЦЕ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143108" y="4929198"/>
            <a:ext cx="3607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МУЗЕЙ ПІД ВІДКРИТИМ НЕБОМ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6000760" y="4929198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ПРОСТО НЕБА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МОВОЗНАВЧИЙ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714480" y="1571612"/>
            <a:ext cx="6963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КОНКУРС №8 “СКЛАДІТЬ  СЛОВА”</a:t>
            </a:r>
            <a:endParaRPr lang="ru-RU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643042" y="3214686"/>
            <a:ext cx="6960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ПЕРША КОМАНДА: А, М, Н, И, С, О,Р, А</a:t>
            </a:r>
            <a:endParaRPr lang="ru-RU" sz="28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500166" y="4429132"/>
            <a:ext cx="6803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ДРУГА КОМАНДА: А, В, І, Т, С, О, Л, И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ЛІТЕРАТУРОЗНАВЧИЙ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571736" y="1643050"/>
            <a:ext cx="5136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/>
              <a:t>КОНКУРС №9 “ХТО Я”</a:t>
            </a:r>
            <a:endParaRPr lang="ru-RU" sz="3600" b="1" dirty="0"/>
          </a:p>
        </p:txBody>
      </p:sp>
      <p:sp>
        <p:nvSpPr>
          <p:cNvPr id="3074" name="AutoShape 2" descr="Картинки по запросу катерина шевченко карт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Картинки по запросу катерина шевченко карт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Картинки по запросу катерина шевченко карт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Картинки по запросу катерина шевченко карт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2" name="AutoShape 10" descr="Картинки по запросу &quot;катерина шевченко картин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" name="Рисунок 18" descr="скачанные файлы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00298" y="2428868"/>
            <a:ext cx="2857520" cy="379537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764735" y="2714620"/>
            <a:ext cx="29033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/>
              <a:t>Т.Г.ШЕВЧЕНКО </a:t>
            </a:r>
          </a:p>
          <a:p>
            <a:pPr algn="ctr"/>
            <a:r>
              <a:rPr lang="uk-UA" sz="2800" b="1" dirty="0" smtClean="0"/>
              <a:t>“КАТЕРИНА”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8"/>
            <a:ext cx="6664254" cy="1353537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Літературознавчий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ukraine-0163__1395388612__6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00232" y="1571612"/>
            <a:ext cx="6858048" cy="39141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643174" y="5715016"/>
            <a:ext cx="6393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І. </a:t>
            </a:r>
            <a:r>
              <a:rPr lang="uk-UA" sz="2400" b="1" dirty="0" err="1" smtClean="0"/>
              <a:t>НЕЧУЙ-ЛЕВИЦЬКИЙ</a:t>
            </a:r>
            <a:r>
              <a:rPr lang="uk-UA" sz="2400" b="1" dirty="0" smtClean="0"/>
              <a:t> </a:t>
            </a:r>
          </a:p>
          <a:p>
            <a:pPr algn="ctr"/>
            <a:r>
              <a:rPr lang="uk-UA" sz="2400" b="1" dirty="0" smtClean="0"/>
              <a:t>“КАЙДАШЕВА СІМ’Я</a:t>
            </a:r>
            <a:endParaRPr lang="ru-RU" sz="2400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ЛІТЕРАТУРНИЙ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imag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00232" y="1428736"/>
            <a:ext cx="6800057" cy="390543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57356" y="5715016"/>
            <a:ext cx="7040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ПАНАС МИРНИЙ “ХІБА РЕВУТЬ ВОЛИ, ЯК ЯСЛА ПОВНІ?”</a:t>
            </a: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ЛІТЕРАТУРНИЙ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скачанные файлы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57356" y="1500174"/>
            <a:ext cx="6360390" cy="400052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00364" y="5929330"/>
            <a:ext cx="3914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П. КУЛІШ “ЧОРНА РАДА”</a:t>
            </a:r>
            <a:endParaRPr lang="ru-RU" sz="2400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8"/>
            <a:ext cx="6807130" cy="1496413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400" dirty="0" smtClean="0"/>
              <a:t>ЛІТЕРАТУРОЗНАВЧИЙ ТУРНІР</a:t>
            </a:r>
            <a:endParaRPr lang="ru-RU" sz="44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maxresdefaul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728" y="2143116"/>
            <a:ext cx="4572032" cy="2571768"/>
          </a:xfrm>
          <a:prstGeom prst="rect">
            <a:avLst/>
          </a:prstGeom>
        </p:spPr>
      </p:pic>
      <p:pic>
        <p:nvPicPr>
          <p:cNvPr id="14" name="Рисунок 13" descr="скачанные файлы (4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72198" y="2500306"/>
            <a:ext cx="2628900" cy="174307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000364" y="5214950"/>
            <a:ext cx="39148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/>
              <a:t>М. КОЦЮБИНСЬКИЙ </a:t>
            </a:r>
          </a:p>
          <a:p>
            <a:pPr algn="ctr"/>
            <a:r>
              <a:rPr lang="uk-UA" sz="2400" b="1" dirty="0" smtClean="0"/>
              <a:t>“ТІНІ ЗАБУТИХ ПРЕДКІВ”</a:t>
            </a:r>
            <a:endParaRPr lang="ru-RU" sz="2400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8"/>
            <a:ext cx="6664254" cy="1210661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ЛІТЕРАТУРОЗНАВЧИЙ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скачанные файлы (5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85918" y="1857364"/>
            <a:ext cx="4016182" cy="2781578"/>
          </a:xfrm>
          <a:prstGeom prst="rect">
            <a:avLst/>
          </a:prstGeom>
        </p:spPr>
      </p:pic>
      <p:pic>
        <p:nvPicPr>
          <p:cNvPr id="14" name="Рисунок 13" descr="скачанные файлы (6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388" y="1857364"/>
            <a:ext cx="2000264" cy="272952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786050" y="5429264"/>
            <a:ext cx="5827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ЛЕСЯ УКРАЇНКА “ЛІСОВА ПІСНЯ”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8"/>
            <a:ext cx="6735692" cy="1282099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ЛІТЕРАТУРОЗНАВЧИЙ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857488" y="1643050"/>
            <a:ext cx="50770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/>
              <a:t>КОНКУРС № 10 </a:t>
            </a:r>
          </a:p>
          <a:p>
            <a:pPr algn="ctr"/>
            <a:r>
              <a:rPr lang="uk-UA" sz="2800" b="1" dirty="0" smtClean="0"/>
              <a:t>“ВІДГАДАЙ ПИСЬМЕННИКА”</a:t>
            </a:r>
            <a:endParaRPr lang="ru-RU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643438" y="2857496"/>
            <a:ext cx="16786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ВІДПОВІДІ</a:t>
            </a:r>
            <a:endParaRPr lang="ru-RU" sz="2400" b="1" dirty="0"/>
          </a:p>
        </p:txBody>
      </p:sp>
      <p:pic>
        <p:nvPicPr>
          <p:cNvPr id="15" name="Рисунок 14" descr="скачанные файлы (7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14546" y="2786058"/>
            <a:ext cx="2326150" cy="3286148"/>
          </a:xfrm>
          <a:prstGeom prst="rect">
            <a:avLst/>
          </a:prstGeom>
        </p:spPr>
      </p:pic>
      <p:pic>
        <p:nvPicPr>
          <p:cNvPr id="16" name="Рисунок 15" descr="frank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72264" y="2786058"/>
            <a:ext cx="1956717" cy="31956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8"/>
            <a:ext cx="6735692" cy="1282099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ЛІТЕРАТУРОЗНАВЧИЙ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214678" y="1785926"/>
            <a:ext cx="41745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/>
              <a:t>КОНКУРС №11 </a:t>
            </a:r>
          </a:p>
          <a:p>
            <a:pPr algn="ctr"/>
            <a:r>
              <a:rPr lang="uk-UA" sz="2800" b="1" dirty="0" smtClean="0"/>
              <a:t>“ЛІТЕРАТУРНИЙ БЛІЦ”</a:t>
            </a:r>
            <a:endParaRPr lang="ru-RU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571604" y="3214686"/>
            <a:ext cx="715612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 smtClean="0"/>
              <a:t>АВТОР ТВОРУ “НАТАЛКА ПОЛТАВКА”</a:t>
            </a:r>
          </a:p>
          <a:p>
            <a:pPr marL="342900" indent="-342900">
              <a:buAutoNum type="arabicPeriod"/>
            </a:pPr>
            <a:r>
              <a:rPr lang="uk-UA" dirty="0" smtClean="0"/>
              <a:t>СПРАВЖНЄ ПРІВИЩЕ ПАНАСА МИРНОГО.</a:t>
            </a:r>
          </a:p>
          <a:p>
            <a:pPr marL="342900" indent="-342900">
              <a:buAutoNum type="arabicPeriod"/>
            </a:pPr>
            <a:r>
              <a:rPr lang="uk-UA" dirty="0" smtClean="0"/>
              <a:t>КОГО НАЗИВАЮТЬ ДОЧКОЮ ПРОМЕТЕЯ.</a:t>
            </a:r>
          </a:p>
          <a:p>
            <a:pPr marL="342900" indent="-342900">
              <a:buAutoNum type="arabicPeriod"/>
            </a:pPr>
            <a:r>
              <a:rPr lang="uk-UA" dirty="0" smtClean="0"/>
              <a:t>ЩО Є ПОЧАТКОМ НОВОЇ УКРАЇНСЬКОЇ ЛІТЕРАТУРИ</a:t>
            </a:r>
          </a:p>
          <a:p>
            <a:pPr marL="342900" indent="-342900">
              <a:buAutoNum type="arabicPeriod"/>
            </a:pPr>
            <a:r>
              <a:rPr lang="uk-UA" dirty="0" smtClean="0"/>
              <a:t>РАННЯ ТВОРЧІСТЬ ТАРАСА ШЕВЧЕНКА, ЛІТЕРАТУРНИЙ СТИЛЬ</a:t>
            </a:r>
          </a:p>
          <a:p>
            <a:pPr marL="342900" indent="-342900">
              <a:buAutoNum type="arabicPeriod"/>
            </a:pPr>
            <a:r>
              <a:rPr lang="uk-UA" dirty="0" smtClean="0"/>
              <a:t>“ТИПОВИЙ ГЕРОЙ У ТИПОВИХ ОБСТАВИНАХ” –</a:t>
            </a:r>
          </a:p>
          <a:p>
            <a:pPr marL="342900" indent="-342900"/>
            <a:r>
              <a:rPr lang="uk-UA" dirty="0" smtClean="0"/>
              <a:t> НАПРЯМ У ЛІТЕРАТУРІ</a:t>
            </a:r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ЛІТЕРАТУРНИЙ ТУРНІР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038243" y="1071546"/>
            <a:ext cx="417454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/>
              <a:t>КОНКУРС №</a:t>
            </a:r>
            <a:r>
              <a:rPr lang="uk-UA" sz="2800" b="1" dirty="0" smtClean="0"/>
              <a:t>11 </a:t>
            </a:r>
            <a:endParaRPr lang="uk-UA" sz="2800" b="1" dirty="0" smtClean="0"/>
          </a:p>
          <a:p>
            <a:pPr algn="ctr"/>
            <a:r>
              <a:rPr lang="uk-UA" sz="2800" b="1" dirty="0" smtClean="0"/>
              <a:t>“ЛІТЕРАТУРНИЙ БЛІЦ”</a:t>
            </a:r>
            <a:endParaRPr lang="ru-RU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428728" y="2714620"/>
            <a:ext cx="676499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b="1" dirty="0" smtClean="0"/>
              <a:t>АВТОР ТВОРУ </a:t>
            </a:r>
            <a:r>
              <a:rPr lang="uk-UA" b="1" dirty="0" err="1" smtClean="0"/>
              <a:t>“Кайдашева</a:t>
            </a:r>
            <a:r>
              <a:rPr lang="uk-UA" b="1" dirty="0" smtClean="0"/>
              <a:t> </a:t>
            </a:r>
            <a:r>
              <a:rPr lang="uk-UA" b="1" dirty="0" err="1" smtClean="0"/>
              <a:t>сім’я”</a:t>
            </a:r>
            <a:endParaRPr lang="uk-UA" b="1" dirty="0" smtClean="0"/>
          </a:p>
          <a:p>
            <a:pPr marL="342900" indent="-342900">
              <a:buAutoNum type="arabicPeriod"/>
            </a:pPr>
            <a:r>
              <a:rPr lang="uk-UA" b="1" dirty="0" smtClean="0"/>
              <a:t>СПАВЖНЄ ПРІЗВИЩЕ ОЛЬГИ КОБИЛЯНСЬКОЇ</a:t>
            </a:r>
          </a:p>
          <a:p>
            <a:pPr marL="342900" indent="-342900">
              <a:buAutoNum type="arabicPeriod"/>
            </a:pPr>
            <a:r>
              <a:rPr lang="uk-UA" b="1" dirty="0" smtClean="0"/>
              <a:t>КОГО НАЗИВАЮТЬ ГІРСЬКОЮ ОРЛИЦЕЮ</a:t>
            </a:r>
          </a:p>
          <a:p>
            <a:pPr marL="342900" indent="-342900">
              <a:buAutoNum type="arabicPeriod"/>
            </a:pPr>
            <a:r>
              <a:rPr lang="uk-UA" b="1" dirty="0" smtClean="0"/>
              <a:t>КОГО НАЗИВАЮТЬ БАТЬКОМ УКРАЇНСЬКОЇ ПРОЗИ</a:t>
            </a:r>
          </a:p>
          <a:p>
            <a:pPr marL="342900" indent="-342900">
              <a:buAutoNum type="arabicPeriod"/>
            </a:pPr>
            <a:r>
              <a:rPr lang="uk-UA" b="1" dirty="0" smtClean="0"/>
              <a:t>НОВЕЛА “</a:t>
            </a:r>
            <a:r>
              <a:rPr lang="en-US" b="1" dirty="0" smtClean="0"/>
              <a:t>INTERMEZZO</a:t>
            </a:r>
            <a:r>
              <a:rPr lang="uk-UA" b="1" dirty="0" smtClean="0"/>
              <a:t>”</a:t>
            </a:r>
            <a:r>
              <a:rPr lang="en-US" b="1" dirty="0" smtClean="0"/>
              <a:t> </a:t>
            </a:r>
            <a:r>
              <a:rPr lang="uk-UA" b="1" dirty="0" smtClean="0"/>
              <a:t>КОЦЮБИНСЬКОГО – </a:t>
            </a:r>
          </a:p>
          <a:p>
            <a:pPr marL="342900" indent="-342900"/>
            <a:r>
              <a:rPr lang="uk-UA" b="1" dirty="0" smtClean="0"/>
              <a:t>НАПРЯМ У ЛІТЕРАТУРІ</a:t>
            </a:r>
          </a:p>
          <a:p>
            <a:pPr marL="342900" indent="-342900"/>
            <a:r>
              <a:rPr lang="uk-UA" b="1" dirty="0" smtClean="0"/>
              <a:t>6.“НЕЗВИЧАЙНИЙ ГЕРОЙ У НЕЗВИЧАЙНИХ ОБСТАВИНАХ” –</a:t>
            </a:r>
          </a:p>
          <a:p>
            <a:pPr marL="342900" indent="-342900"/>
            <a:r>
              <a:rPr lang="uk-UA" b="1" dirty="0" smtClean="0"/>
              <a:t>НАПРЯМ У ЛІТЕРАТУРІ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75199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4000" dirty="0" smtClean="0"/>
              <a:t>ПІДСУМКИ</a:t>
            </a:r>
            <a:endParaRPr lang="ru-RU" sz="4000" dirty="0"/>
          </a:p>
        </p:txBody>
      </p:sp>
      <p:grpSp>
        <p:nvGrpSpPr>
          <p:cNvPr id="3" name="Группа 3"/>
          <p:cNvGrpSpPr/>
          <p:nvPr/>
        </p:nvGrpSpPr>
        <p:grpSpPr>
          <a:xfrm>
            <a:off x="-9475" y="0"/>
            <a:ext cx="1438225" cy="6858000"/>
            <a:chOff x="-9475" y="0"/>
            <a:chExt cx="1438225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124971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475" y="2492896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17032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76850"/>
              <a:ext cx="1428750" cy="158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18" y="0"/>
            <a:ext cx="1680267" cy="1533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CF8"/>
              </a:clrFrom>
              <a:clrTo>
                <a:srgbClr val="FDFCF8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7" y="5121625"/>
            <a:ext cx="1747465" cy="1754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AutoShape 2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&quot;міжнародний день рідної мов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571736" y="1643050"/>
            <a:ext cx="5493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НАГОРОДЖЕННЯ ПЕРЕМОЖЦІВ</a:t>
            </a:r>
            <a:endParaRPr lang="ru-RU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786050" y="5072074"/>
            <a:ext cx="53351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ДЯКУЄМО ЗА АКТИВНУ УЧАСТЬ</a:t>
            </a:r>
            <a:endParaRPr lang="ru-RU" sz="2800" dirty="0"/>
          </a:p>
        </p:txBody>
      </p:sp>
      <p:pic>
        <p:nvPicPr>
          <p:cNvPr id="15" name="Рисунок 14" descr="скачанные файлы (8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00166" y="2428868"/>
            <a:ext cx="3163595" cy="1971677"/>
          </a:xfrm>
          <a:prstGeom prst="rect">
            <a:avLst/>
          </a:prstGeom>
        </p:spPr>
      </p:pic>
      <p:pic>
        <p:nvPicPr>
          <p:cNvPr id="16" name="Рисунок 15" descr="скачанные файлы (9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57752" y="2401544"/>
            <a:ext cx="3571900" cy="19751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329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-укр-2">
  <a:themeElements>
    <a:clrScheme name="Воздушный поток">
      <a:dk1>
        <a:sysClr val="windowText" lastClr="000000"/>
      </a:dk1>
      <a:lt1>
        <a:sysClr val="window" lastClr="F4F4F4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Презентация-укр-2</Template>
  <TotalTime>1891</TotalTime>
  <Words>467</Words>
  <Application>Microsoft Office PowerPoint</Application>
  <PresentationFormat>Экран (4:3)</PresentationFormat>
  <Paragraphs>145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Презентация-укр-2</vt:lpstr>
      <vt:lpstr>БАРВИ РІДНОГО СЛОВА</vt:lpstr>
      <vt:lpstr>БАРВИ РІДНОГО СЛОВА</vt:lpstr>
      <vt:lpstr>МІЖНАРОДНИЙ ДЕНЬ РІДНОЇ МОВИ</vt:lpstr>
      <vt:lpstr>МОВОЗНАВЧИЙ ТУРНІР</vt:lpstr>
      <vt:lpstr>МОВОЗНАВЧИЙ ТУРНІР</vt:lpstr>
      <vt:lpstr>МОВОЗНАВЧИЙ ТУРНІР</vt:lpstr>
      <vt:lpstr>МОВОЗНАВЧИЙ ТУРНІР</vt:lpstr>
      <vt:lpstr>МОВОЗНАВЧИЙ ТУРНІР</vt:lpstr>
      <vt:lpstr>МОВОЗНАВЧИЙ ТУРНІР</vt:lpstr>
      <vt:lpstr>МОВОЗНАВЧИЙ ТУРНІР</vt:lpstr>
      <vt:lpstr>МОВОЗНАВЧИЙ ТУРНІР </vt:lpstr>
      <vt:lpstr>МОВОЗНАВЧИЙ ТУРНІР</vt:lpstr>
      <vt:lpstr>МОВОЗНАВЧИЙ ТУРНІР</vt:lpstr>
      <vt:lpstr>МОВОЗНАВЧИЙ ТУРНІР</vt:lpstr>
      <vt:lpstr>МОВОЗНАВЧИЙ ТУРНІР</vt:lpstr>
      <vt:lpstr>МОВОЗНАВЧИЙ ТУРНІР</vt:lpstr>
      <vt:lpstr>ЛІТЕРАТУРОЗНАВЧИЙ ТУРНІР</vt:lpstr>
      <vt:lpstr>Літературознавчий турнір</vt:lpstr>
      <vt:lpstr>ЛІТЕРАТУРНИЙ ТУРНІР</vt:lpstr>
      <vt:lpstr>ЛІТЕРАТУРНИЙ ТУРНІР</vt:lpstr>
      <vt:lpstr>ЛІТЕРАТУРОЗНАВЧИЙ ТУРНІР</vt:lpstr>
      <vt:lpstr>ЛІТЕРАТУРОЗНАВЧИЙ ТУРНІР</vt:lpstr>
      <vt:lpstr>ЛІТЕРАТУРОЗНАВЧИЙ ТУРНІР</vt:lpstr>
      <vt:lpstr>ЛІТЕРАТУРОЗНАВЧИЙ ТУРНІР</vt:lpstr>
      <vt:lpstr>ЛІТЕРАТУРНИЙ ТУРНІР</vt:lpstr>
      <vt:lpstr>ПІДСУМКИ</vt:lpstr>
    </vt:vector>
  </TitlesOfParts>
  <Company>(-@-^_^-@-)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170</cp:revision>
  <dcterms:created xsi:type="dcterms:W3CDTF">2020-02-18T07:24:29Z</dcterms:created>
  <dcterms:modified xsi:type="dcterms:W3CDTF">2020-03-11T08:12:11Z</dcterms:modified>
</cp:coreProperties>
</file>