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72" r:id="rId4"/>
    <p:sldId id="269" r:id="rId5"/>
    <p:sldId id="263" r:id="rId6"/>
    <p:sldId id="265" r:id="rId7"/>
    <p:sldId id="268" r:id="rId8"/>
    <p:sldId id="267" r:id="rId9"/>
    <p:sldId id="260" r:id="rId10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64" d="100"/>
          <a:sy n="64" d="100"/>
        </p:scale>
        <p:origin x="442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875B56-5436-4C9C-B4B0-2ADCDEDF8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9643A-7873-4D76-B3F5-C4AAF73E23F0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1CCE6D-2C85-4EF9-BF79-DE40D5DF7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A71A0-E74F-412B-8E4E-9A8552E7B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63990-685E-4BEA-AF91-152442C5300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8904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BA9819-B45F-4CF6-8F8D-DBBFE9DA0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5AE94-11E7-441A-87B1-2C6C93DBFAA4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0138CB-BF38-42B6-A99E-5BEBB0421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34490A-8829-4971-8D53-A6914F1BA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B5C66-0D58-477F-AA79-4E7C7914851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8719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444E39B-623D-4115-908B-269E3CBE9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92A13-641A-4F73-AD0A-C6D9D289EC00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61597B-A55D-45B4-91FD-C5B784EAB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36E31D-98DF-45EC-A98D-183036B7C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63D41-3850-407A-9D59-9A355347BE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83472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12BE9B27-7DE4-445D-9F6B-BBFBD9BE0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94442-071E-47D3-B503-4F89CE0EBDC0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0E7FE147-7661-4B7C-83FA-345AC03B3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D4C8DAA6-E872-4FAC-B909-FEEC7983C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6E7C3-AE49-4C9E-A275-9584F5C5C42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26466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B187BD36-F13A-4C83-978A-2CCB22CF2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EED92-30CF-45B0-97DF-71BB8F4BD8B9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60F8AFBB-9FB3-408B-9CBE-00B4198BC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BF064DE2-E984-44AD-9D47-0FEB3003E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F3D9C-AA53-4A3E-A7DB-D56436DC084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8067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763DF2DF-C2B0-45DC-9BAD-812BC6EF9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DE5C6-3E56-4D49-8162-2CA08DF04EAC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DAE101DA-4CFD-4E64-AC6E-3CA1DA63A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33F0B04B-FD0C-4C64-834A-B08F5E20A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5017D-53E0-4178-BD53-73880CD8DD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01257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0D01ED65-21F2-423D-BAF5-6777DBF4F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F62A7-D331-44EB-AEA4-9B350F62FF1C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AEF2CD18-2086-43BE-B98A-61AD51E3E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23CD4A0F-9967-4E29-B4C5-B810558B6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92B3D-93AB-4E16-94C6-A2B4566B83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31914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F4687DA8-4B55-400C-BC94-FD584F815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462FD-E897-4F8B-8D27-11AA057ABD7E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FAC8184B-ABD4-4D13-8C03-1F065F519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C8305544-411D-49BF-A1DB-31C60E53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F9EC9-6EEE-480E-A69A-C4014BF4A3B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6613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B15BB62B-3F7E-4DD7-B07B-69AE784AA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37092-1006-428E-B2DB-508E46ADA83E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F471B365-8E7E-4306-B203-45334DDE1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E3C24D0-2368-4756-BD96-02EF3EA39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BCD67-DCDC-4090-A1EE-AEC8B0F3A69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65140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ECAB61-C982-4919-B66C-618DE7C82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A9D6A-E039-417A-A1A0-9F1AF6367325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816413-08FF-4B79-A886-C39F95066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4A85FE-6831-4869-ACC7-1AD86B87C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7A5E9-5055-4900-B9F9-5A5149359C5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3089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703EEC-CA91-4786-8433-2E55191A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60253-A28D-4B01-A4D8-53A0D2D1A0EB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443DA7-3288-41F9-B0B3-747E9E621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0F1635-D012-4438-8658-5761D8958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DCC1B-16E6-4E0A-B8E2-6233FD4C95A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6437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993ECF26-9CEB-478B-B221-555DD7FB7EA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E3D2770B-D2F7-4DF5-B6B1-B600179237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E419D6-620D-4483-BE75-C73A42D54A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9F13E03-312F-412D-82D0-85FBD632CD95}" type="datetimeFigureOut">
              <a:rPr lang="ru-RU"/>
              <a:pPr>
                <a:defRPr/>
              </a:pPr>
              <a:t>30.10.2025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7C4EFD-7690-4C64-AAD9-D7F883F818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733E9F-3A3D-4815-885E-EC92F551A7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1CF053D-5639-428A-9927-94B4B5EF0F0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7">
            <a:extLst>
              <a:ext uri="{FF2B5EF4-FFF2-40B4-BE49-F238E27FC236}">
                <a16:creationId xmlns:a16="http://schemas.microsoft.com/office/drawing/2014/main" id="{89BC9B33-0255-46AA-8A75-21EB78275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38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0700E8C-6A32-4FD8-ACBD-153E5E0181E0}"/>
              </a:ext>
            </a:extLst>
          </p:cNvPr>
          <p:cNvSpPr/>
          <p:nvPr/>
        </p:nvSpPr>
        <p:spPr>
          <a:xfrm>
            <a:off x="-399245" y="0"/>
            <a:ext cx="9719605" cy="62478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0" b="1" dirty="0" err="1">
                <a:ln w="66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Із</a:t>
            </a:r>
            <a:r>
              <a:rPr lang="ru-RU" sz="10000" b="1" dirty="0">
                <a:ln w="66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 неба в </a:t>
            </a:r>
            <a:r>
              <a:rPr lang="ru-RU" sz="10000" b="1" dirty="0" err="1">
                <a:ln w="66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український</a:t>
            </a:r>
            <a:r>
              <a:rPr lang="ru-RU" sz="10000" b="1" dirty="0">
                <a:ln w="66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 край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0000" b="1" dirty="0">
                <a:ln w="66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іде Святий Миколай</a:t>
            </a:r>
            <a:endParaRPr lang="ru-RU" sz="10000" b="1" dirty="0">
              <a:ln w="6600">
                <a:solidFill>
                  <a:srgbClr val="00206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pic>
        <p:nvPicPr>
          <p:cNvPr id="2052" name="Рисунок 1">
            <a:extLst>
              <a:ext uri="{FF2B5EF4-FFF2-40B4-BE49-F238E27FC236}">
                <a16:creationId xmlns:a16="http://schemas.microsoft.com/office/drawing/2014/main" id="{4B02EA95-2EFA-4722-B119-A2C0121F79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0" y="682625"/>
            <a:ext cx="4225925" cy="634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1">
            <a:extLst>
              <a:ext uri="{FF2B5EF4-FFF2-40B4-BE49-F238E27FC236}">
                <a16:creationId xmlns:a16="http://schemas.microsoft.com/office/drawing/2014/main" id="{23CBAB5C-AFA2-44C1-9CD8-D540E60ED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Рисунок 2">
            <a:extLst>
              <a:ext uri="{FF2B5EF4-FFF2-40B4-BE49-F238E27FC236}">
                <a16:creationId xmlns:a16="http://schemas.microsoft.com/office/drawing/2014/main" id="{9F10124A-8E2D-47A7-AF12-306B24C8BA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0"/>
            <a:ext cx="4305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Box 3">
            <a:extLst>
              <a:ext uri="{FF2B5EF4-FFF2-40B4-BE49-F238E27FC236}">
                <a16:creationId xmlns:a16="http://schemas.microsoft.com/office/drawing/2014/main" id="{7A348FBA-AD7E-4C16-9B1E-AEAAA386AD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8824" y="229394"/>
            <a:ext cx="6529387" cy="45243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9600" b="1" dirty="0">
                <a:ln>
                  <a:solidFill>
                    <a:schemeClr val="tx1"/>
                  </a:solidFill>
                </a:ln>
                <a:solidFill>
                  <a:srgbClr val="0000CC"/>
                </a:solidFill>
                <a:latin typeface="Monotype Corsiva" panose="03010101010201010101" pitchFamily="66" charset="0"/>
              </a:rPr>
              <a:t>Загадки </a:t>
            </a:r>
          </a:p>
          <a:p>
            <a:pPr algn="ctr" eaLnBrk="1" hangingPunct="1">
              <a:defRPr/>
            </a:pPr>
            <a:r>
              <a:rPr lang="uk-UA" altLang="ru-RU" sz="9600" b="1" dirty="0">
                <a:ln>
                  <a:solidFill>
                    <a:schemeClr val="tx1"/>
                  </a:solidFill>
                </a:ln>
                <a:solidFill>
                  <a:srgbClr val="0000CC"/>
                </a:solidFill>
                <a:latin typeface="Monotype Corsiva" panose="03010101010201010101" pitchFamily="66" charset="0"/>
              </a:rPr>
              <a:t>від Святого Миколая</a:t>
            </a:r>
            <a:endParaRPr lang="ru-RU" altLang="ru-RU" sz="9600" b="1" dirty="0">
              <a:ln>
                <a:solidFill>
                  <a:schemeClr val="tx1"/>
                </a:solidFill>
              </a:ln>
              <a:solidFill>
                <a:srgbClr val="0000CC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77" name="Рисунок 4">
            <a:extLst>
              <a:ext uri="{FF2B5EF4-FFF2-40B4-BE49-F238E27FC236}">
                <a16:creationId xmlns:a16="http://schemas.microsoft.com/office/drawing/2014/main" id="{F8B87464-A27B-4187-9E00-A5A1C70FA6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825" y="3940175"/>
            <a:ext cx="2452688" cy="260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1">
            <a:extLst>
              <a:ext uri="{FF2B5EF4-FFF2-40B4-BE49-F238E27FC236}">
                <a16:creationId xmlns:a16="http://schemas.microsoft.com/office/drawing/2014/main" id="{5E7941FE-E096-4424-B6AD-82CABAB83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D68CBF-3233-4895-BDB9-3276E5814456}"/>
              </a:ext>
            </a:extLst>
          </p:cNvPr>
          <p:cNvSpPr txBox="1"/>
          <p:nvPr/>
        </p:nvSpPr>
        <p:spPr>
          <a:xfrm>
            <a:off x="3271234" y="193183"/>
            <a:ext cx="7289442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9600" b="1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Миколай несе дарунки</a:t>
            </a:r>
            <a:endParaRPr lang="ru-RU" sz="9600" b="1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100" name="Рисунок 3">
            <a:extLst>
              <a:ext uri="{FF2B5EF4-FFF2-40B4-BE49-F238E27FC236}">
                <a16:creationId xmlns:a16="http://schemas.microsoft.com/office/drawing/2014/main" id="{5836DA0D-D15B-4406-8B4C-DAA7BD3694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538" y="2635250"/>
            <a:ext cx="3962400" cy="431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>
            <a:extLst>
              <a:ext uri="{FF2B5EF4-FFF2-40B4-BE49-F238E27FC236}">
                <a16:creationId xmlns:a16="http://schemas.microsoft.com/office/drawing/2014/main" id="{AAEBC972-13DC-426B-A0B0-75B60276ED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2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Рисунок 2">
            <a:extLst>
              <a:ext uri="{FF2B5EF4-FFF2-40B4-BE49-F238E27FC236}">
                <a16:creationId xmlns:a16="http://schemas.microsoft.com/office/drawing/2014/main" id="{DD7777D4-52D6-4918-BF57-26B928C87B9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175" y="2019300"/>
            <a:ext cx="4224338" cy="497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202C87-5D6C-4EBC-9F0F-E14EB97E6711}"/>
              </a:ext>
            </a:extLst>
          </p:cNvPr>
          <p:cNvSpPr txBox="1"/>
          <p:nvPr/>
        </p:nvSpPr>
        <p:spPr>
          <a:xfrm>
            <a:off x="3274385" y="93787"/>
            <a:ext cx="6452317" cy="45243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9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Прокази малого чортенятка</a:t>
            </a:r>
            <a:endParaRPr lang="ru-RU" sz="9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125" name="Рисунок 4">
            <a:extLst>
              <a:ext uri="{FF2B5EF4-FFF2-40B4-BE49-F238E27FC236}">
                <a16:creationId xmlns:a16="http://schemas.microsoft.com/office/drawing/2014/main" id="{47CB4BB1-83D9-480E-881A-424F322404E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7613" y="3414713"/>
            <a:ext cx="3109912" cy="33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1">
            <a:extLst>
              <a:ext uri="{FF2B5EF4-FFF2-40B4-BE49-F238E27FC236}">
                <a16:creationId xmlns:a16="http://schemas.microsoft.com/office/drawing/2014/main" id="{3A7BC6A0-02DA-42D1-9F5A-2626D7222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Рисунок 2">
            <a:extLst>
              <a:ext uri="{FF2B5EF4-FFF2-40B4-BE49-F238E27FC236}">
                <a16:creationId xmlns:a16="http://schemas.microsoft.com/office/drawing/2014/main" id="{4885F69F-249F-4686-9966-27D1D683962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CFCFA"/>
              </a:clrFrom>
              <a:clrTo>
                <a:srgbClr val="FCFC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3" y="1379538"/>
            <a:ext cx="3927475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3">
            <a:extLst>
              <a:ext uri="{FF2B5EF4-FFF2-40B4-BE49-F238E27FC236}">
                <a16:creationId xmlns:a16="http://schemas.microsoft.com/office/drawing/2014/main" id="{E561599F-5D3A-4769-A591-3B107CB30E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7513" y="114300"/>
            <a:ext cx="9388475" cy="157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uk-UA" altLang="ru-RU" sz="96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onotype Corsiva" panose="03010101010201010101" pitchFamily="66" charset="0"/>
              </a:rPr>
              <a:t>Полічи предмети</a:t>
            </a:r>
            <a:endParaRPr lang="ru-RU" altLang="ru-RU" sz="9600" b="1" dirty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149" name="Рисунок 4">
            <a:extLst>
              <a:ext uri="{FF2B5EF4-FFF2-40B4-BE49-F238E27FC236}">
                <a16:creationId xmlns:a16="http://schemas.microsoft.com/office/drawing/2014/main" id="{C9BE5799-44E2-45E2-9E65-3DC3110F1A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473325"/>
            <a:ext cx="3716337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Рисунок 5">
            <a:extLst>
              <a:ext uri="{FF2B5EF4-FFF2-40B4-BE49-F238E27FC236}">
                <a16:creationId xmlns:a16="http://schemas.microsoft.com/office/drawing/2014/main" id="{33B54649-2017-4DB7-A5C0-CD5191CA115C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5163" y="2058988"/>
            <a:ext cx="2435225" cy="476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1">
            <a:extLst>
              <a:ext uri="{FF2B5EF4-FFF2-40B4-BE49-F238E27FC236}">
                <a16:creationId xmlns:a16="http://schemas.microsoft.com/office/drawing/2014/main" id="{8544FBA4-140C-4709-9C69-742F7EB430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Рисунок 1">
            <a:extLst>
              <a:ext uri="{FF2B5EF4-FFF2-40B4-BE49-F238E27FC236}">
                <a16:creationId xmlns:a16="http://schemas.microsoft.com/office/drawing/2014/main" id="{A3A62062-47F3-4BA6-99CF-2A9F43C8A5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350838"/>
            <a:ext cx="4352925" cy="63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Рисунок 2">
            <a:extLst>
              <a:ext uri="{FF2B5EF4-FFF2-40B4-BE49-F238E27FC236}">
                <a16:creationId xmlns:a16="http://schemas.microsoft.com/office/drawing/2014/main" id="{369659DA-5D0D-48DD-ACE1-FF318C1AC0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8913" y="0"/>
            <a:ext cx="3221037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E46A86-9A34-46F2-B6AE-A7154561783E}"/>
              </a:ext>
            </a:extLst>
          </p:cNvPr>
          <p:cNvSpPr txBox="1"/>
          <p:nvPr/>
        </p:nvSpPr>
        <p:spPr>
          <a:xfrm>
            <a:off x="4460314" y="3185616"/>
            <a:ext cx="633640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9600" b="1" dirty="0">
                <a:ln>
                  <a:solidFill>
                    <a:schemeClr val="bg1"/>
                  </a:solidFill>
                </a:ln>
                <a:solidFill>
                  <a:srgbClr val="0000CC"/>
                </a:solidFill>
                <a:latin typeface="Monotype Corsiva" panose="03010101010201010101" pitchFamily="66" charset="0"/>
              </a:rPr>
              <a:t>Вгадай букву</a:t>
            </a:r>
            <a:endParaRPr lang="ru-RU" sz="9600" b="1" dirty="0">
              <a:ln>
                <a:solidFill>
                  <a:schemeClr val="bg1"/>
                </a:solidFill>
              </a:ln>
              <a:solidFill>
                <a:srgbClr val="0000CC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174" name="Рисунок 4">
            <a:extLst>
              <a:ext uri="{FF2B5EF4-FFF2-40B4-BE49-F238E27FC236}">
                <a16:creationId xmlns:a16="http://schemas.microsoft.com/office/drawing/2014/main" id="{9F2348D2-F2E6-4331-B25E-E13DD9FB19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650" y="-619125"/>
            <a:ext cx="12687300" cy="809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5912ED0-6063-42A4-9679-4196F8EA37BD}"/>
              </a:ext>
            </a:extLst>
          </p:cNvPr>
          <p:cNvSpPr txBox="1"/>
          <p:nvPr/>
        </p:nvSpPr>
        <p:spPr>
          <a:xfrm>
            <a:off x="5061398" y="5169831"/>
            <a:ext cx="633640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9600" b="1" dirty="0">
                <a:ln>
                  <a:solidFill>
                    <a:schemeClr val="tx1"/>
                  </a:solidFill>
                </a:ln>
                <a:solidFill>
                  <a:srgbClr val="0000CC"/>
                </a:solidFill>
                <a:latin typeface="Monotype Corsiva" panose="03010101010201010101" pitchFamily="66" charset="0"/>
              </a:rPr>
              <a:t>Утвори</a:t>
            </a:r>
            <a:r>
              <a:rPr lang="uk-UA" sz="9600" b="1" dirty="0">
                <a:solidFill>
                  <a:srgbClr val="0000CC"/>
                </a:solidFill>
                <a:latin typeface="Monotype Corsiva" panose="03010101010201010101" pitchFamily="66" charset="0"/>
              </a:rPr>
              <a:t> пари</a:t>
            </a:r>
            <a:endParaRPr lang="ru-RU" sz="9600" b="1" dirty="0">
              <a:solidFill>
                <a:srgbClr val="0000CC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>
            <a:extLst>
              <a:ext uri="{FF2B5EF4-FFF2-40B4-BE49-F238E27FC236}">
                <a16:creationId xmlns:a16="http://schemas.microsoft.com/office/drawing/2014/main" id="{92F4B6AE-5C75-4618-BA3E-5399C85F7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1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Box 2">
            <a:extLst>
              <a:ext uri="{FF2B5EF4-FFF2-40B4-BE49-F238E27FC236}">
                <a16:creationId xmlns:a16="http://schemas.microsoft.com/office/drawing/2014/main" id="{9B19F11C-6FC5-4046-A49C-FA6F17E993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976" y="5370513"/>
            <a:ext cx="9105408" cy="14478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uk-UA" altLang="ru-RU" sz="8800" b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Маленькі художники</a:t>
            </a:r>
            <a:endParaRPr lang="ru-RU" altLang="ru-RU" sz="8800" b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2">
            <a:extLst>
              <a:ext uri="{FF2B5EF4-FFF2-40B4-BE49-F238E27FC236}">
                <a16:creationId xmlns:a16="http://schemas.microsoft.com/office/drawing/2014/main" id="{04D81805-99EE-4680-BB4E-4D1817006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492512-A091-437B-9558-A57E21BC8415}"/>
              </a:ext>
            </a:extLst>
          </p:cNvPr>
          <p:cNvSpPr txBox="1"/>
          <p:nvPr/>
        </p:nvSpPr>
        <p:spPr>
          <a:xfrm>
            <a:off x="1" y="179171"/>
            <a:ext cx="6581104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9600" b="1" dirty="0">
                <a:ln>
                  <a:solidFill>
                    <a:srgbClr val="0000CC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</a:rPr>
              <a:t>Склади </a:t>
            </a:r>
            <a:r>
              <a:rPr lang="uk-UA" sz="9600" b="1" dirty="0" err="1">
                <a:ln>
                  <a:solidFill>
                    <a:srgbClr val="0000CC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</a:rPr>
              <a:t>пазли</a:t>
            </a:r>
            <a:endParaRPr lang="ru-RU" sz="9600" b="1" dirty="0">
              <a:ln>
                <a:solidFill>
                  <a:srgbClr val="0000CC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1">
            <a:extLst>
              <a:ext uri="{FF2B5EF4-FFF2-40B4-BE49-F238E27FC236}">
                <a16:creationId xmlns:a16="http://schemas.microsoft.com/office/drawing/2014/main" id="{1ED6CCB4-3859-42ED-BCF2-0EFC574372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5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28</Words>
  <Application>Microsoft Office PowerPoint</Application>
  <PresentationFormat>Широкоэкранный</PresentationFormat>
  <Paragraphs>11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Calibri</vt:lpstr>
      <vt:lpstr>Arial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User</cp:lastModifiedBy>
  <cp:revision>21</cp:revision>
  <dcterms:created xsi:type="dcterms:W3CDTF">2020-12-17T19:37:30Z</dcterms:created>
  <dcterms:modified xsi:type="dcterms:W3CDTF">2025-10-30T10:13:41Z</dcterms:modified>
</cp:coreProperties>
</file>