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6" name="Google Shape;10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2" name="Google Shape;112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7" name="Google Shape;117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3" name="Google Shape;123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8" name="Google Shape;128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6" name="Google Shape;136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1" name="Google Shape;141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7" name="Google Shape;147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2" name="Google Shape;152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9" name="Google Shape;159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6" name="Google Shape;166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1" name="Google Shape;171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6" name="Google Shape;176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1" name="Google Shape;181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6" name="Google Shape;186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3" name="Google Shape;19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"/>
          <p:cNvSpPr txBox="1"/>
          <p:nvPr>
            <p:ph type="title"/>
          </p:nvPr>
        </p:nvSpPr>
        <p:spPr>
          <a:xfrm>
            <a:off x="722313" y="19812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300"/>
              <a:buFont typeface="Trebuchet MS"/>
              <a:buNone/>
              <a:defRPr b="1" i="0" sz="4300" u="none" cap="none" strike="noStrike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6" name="Google Shape;26;p2"/>
          <p:cNvSpPr txBox="1"/>
          <p:nvPr>
            <p:ph idx="1" type="body"/>
          </p:nvPr>
        </p:nvSpPr>
        <p:spPr>
          <a:xfrm>
            <a:off x="722313" y="3367088"/>
            <a:ext cx="7772400" cy="150971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100"/>
              <a:buFont typeface="Georgia"/>
              <a:buNone/>
              <a:defRPr b="0" i="0" sz="2100" u="none" cap="none" strike="noStrike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Georgia"/>
              <a:buNone/>
              <a:defRPr b="0" i="0" sz="18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0" i="0" sz="16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None/>
              <a:defRPr b="0" i="0" sz="14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None/>
              <a:defRPr b="0" i="0" sz="1400" u="none" cap="none" strike="noStrike">
                <a:solidFill>
                  <a:srgbClr val="888888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7" name="Google Shape;27;p2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8" name="Google Shape;28;p2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9" name="Google Shape;29;p2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3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32" name="Google Shape;32;p3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33" name="Google Shape;33;p3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4"/>
          <p:cNvSpPr txBox="1"/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6" name="Google Shape;36;p4"/>
          <p:cNvSpPr txBox="1"/>
          <p:nvPr>
            <p:ph idx="10" type="dt"/>
          </p:nvPr>
        </p:nvSpPr>
        <p:spPr>
          <a:xfrm>
            <a:off x="6583680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37" name="Google Shape;37;p4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38" name="Google Shape;38;p4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5"/>
          <p:cNvSpPr txBox="1"/>
          <p:nvPr>
            <p:ph type="title"/>
          </p:nvPr>
        </p:nvSpPr>
        <p:spPr>
          <a:xfrm>
            <a:off x="5353496" y="1101970"/>
            <a:ext cx="3383280" cy="877824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Trebuchet MS"/>
              <a:buNone/>
              <a:defRPr b="1" i="0" sz="18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1" name="Google Shape;41;p5"/>
          <p:cNvSpPr txBox="1"/>
          <p:nvPr>
            <p:ph idx="1" type="body"/>
          </p:nvPr>
        </p:nvSpPr>
        <p:spPr>
          <a:xfrm>
            <a:off x="5353496" y="2010727"/>
            <a:ext cx="3383280" cy="461772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None/>
              <a:defRPr b="0" i="0" sz="1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Georgia"/>
              <a:buNone/>
              <a:defRPr b="0" i="0" sz="12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None/>
              <a:defRPr b="0" i="0" sz="10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Noto Sans Symbols"/>
              <a:buNone/>
              <a:defRPr b="0" i="0" sz="9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Georgia"/>
              <a:buNone/>
              <a:defRPr b="0" i="0" sz="9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42" name="Google Shape;42;p5"/>
          <p:cNvSpPr txBox="1"/>
          <p:nvPr>
            <p:ph idx="2" type="body"/>
          </p:nvPr>
        </p:nvSpPr>
        <p:spPr>
          <a:xfrm>
            <a:off x="152400" y="776287"/>
            <a:ext cx="5102352" cy="585216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3200"/>
              <a:buFont typeface="Georgia"/>
              <a:buChar char="•"/>
              <a:defRPr b="0" i="0" sz="32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800"/>
              <a:buFont typeface="Georgia"/>
              <a:buChar char="▫"/>
              <a:defRPr b="0" i="0" sz="2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⚫"/>
              <a:defRPr b="0" i="0" sz="24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⚫"/>
              <a:defRPr b="0" i="0" sz="20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▫"/>
              <a:defRPr b="0" i="0" sz="20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43" name="Google Shape;43;p5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44" name="Google Shape;44;p5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45" name="Google Shape;45;p5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showMasterSp="0" type="title">
  <p:cSld name="TITLE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6"/>
          <p:cNvSpPr/>
          <p:nvPr/>
        </p:nvSpPr>
        <p:spPr>
          <a:xfrm flipH="1" rot="10800000">
            <a:off x="5410182" y="3810000"/>
            <a:ext cx="3733819" cy="910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8" name="Google Shape;48;p6"/>
          <p:cNvSpPr/>
          <p:nvPr/>
        </p:nvSpPr>
        <p:spPr>
          <a:xfrm flipH="1" rot="10800000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4941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49" name="Google Shape;49;p6"/>
          <p:cNvSpPr/>
          <p:nvPr/>
        </p:nvSpPr>
        <p:spPr>
          <a:xfrm flipH="1" rot="10800000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431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0" name="Google Shape;50;p6"/>
          <p:cNvSpPr/>
          <p:nvPr/>
        </p:nvSpPr>
        <p:spPr>
          <a:xfrm flipH="1" rot="10800000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1" name="Google Shape;51;p6"/>
          <p:cNvSpPr/>
          <p:nvPr/>
        </p:nvSpPr>
        <p:spPr>
          <a:xfrm flipH="1" rot="10800000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431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2" name="Google Shape;52;p6"/>
          <p:cNvSpPr/>
          <p:nvPr/>
        </p:nvSpPr>
        <p:spPr>
          <a:xfrm>
            <a:off x="5410200" y="3962400"/>
            <a:ext cx="3063240" cy="2743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3" name="Google Shape;53;p6"/>
          <p:cNvSpPr/>
          <p:nvPr/>
        </p:nvSpPr>
        <p:spPr>
          <a:xfrm>
            <a:off x="7376507" y="4060983"/>
            <a:ext cx="1600200" cy="3657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4" name="Google Shape;54;p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4941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5" name="Google Shape;55;p6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6" name="Google Shape;56;p6"/>
          <p:cNvSpPr/>
          <p:nvPr/>
        </p:nvSpPr>
        <p:spPr>
          <a:xfrm flipH="1" rot="10800000">
            <a:off x="6414051" y="3643090"/>
            <a:ext cx="2729950" cy="248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7" name="Google Shape;57;p6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58" name="Google Shape;58;p6"/>
          <p:cNvSpPr txBox="1"/>
          <p:nvPr>
            <p:ph type="ctrTitle"/>
          </p:nvPr>
        </p:nvSpPr>
        <p:spPr>
          <a:xfrm>
            <a:off x="457200" y="2401887"/>
            <a:ext cx="8458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Trebuchet MS"/>
              <a:buNone/>
              <a:defRPr b="0" i="0" sz="4400" u="none" cap="none" strike="noStrike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9" name="Google Shape;59;p6"/>
          <p:cNvSpPr txBox="1"/>
          <p:nvPr>
            <p:ph idx="1" type="subTitle"/>
          </p:nvPr>
        </p:nvSpPr>
        <p:spPr>
          <a:xfrm>
            <a:off x="457200" y="3899938"/>
            <a:ext cx="49530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Georgia"/>
              <a:buNone/>
              <a:defRPr b="0" i="0" sz="2400" u="none" cap="none" strike="noStrike">
                <a:solidFill>
                  <a:schemeClr val="dk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600"/>
              <a:buFont typeface="Georgia"/>
              <a:buNone/>
              <a:defRPr b="0" i="0" sz="26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None/>
              <a:defRPr b="0" i="0" sz="24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None/>
              <a:defRPr b="0" i="0" sz="22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None/>
              <a:defRPr b="0" i="0" sz="20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None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None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None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ctr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None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60" name="Google Shape;60;p6"/>
          <p:cNvSpPr txBox="1"/>
          <p:nvPr>
            <p:ph idx="10" type="dt"/>
          </p:nvPr>
        </p:nvSpPr>
        <p:spPr>
          <a:xfrm>
            <a:off x="6705600" y="4206240"/>
            <a:ext cx="96012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61" name="Google Shape;61;p6"/>
          <p:cNvSpPr txBox="1"/>
          <p:nvPr>
            <p:ph idx="11" type="ftr"/>
          </p:nvPr>
        </p:nvSpPr>
        <p:spPr>
          <a:xfrm>
            <a:off x="5410200" y="4205288"/>
            <a:ext cx="12954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62" name="Google Shape;62;p6"/>
          <p:cNvSpPr txBox="1"/>
          <p:nvPr>
            <p:ph idx="12" type="sldNum"/>
          </p:nvPr>
        </p:nvSpPr>
        <p:spPr>
          <a:xfrm>
            <a:off x="8320088" y="1136"/>
            <a:ext cx="747712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7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65" name="Google Shape;65;p7"/>
          <p:cNvSpPr txBox="1"/>
          <p:nvPr>
            <p:ph idx="1" type="body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Georgia"/>
              <a:buChar char="•"/>
              <a:defRPr b="0" i="0" sz="2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937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600"/>
              <a:buFont typeface="Georgia"/>
              <a:buChar char="▫"/>
              <a:defRPr b="0" i="0" sz="26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⚫"/>
              <a:defRPr b="0" i="0" sz="24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683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⚫"/>
              <a:defRPr b="0" i="0" sz="22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▫"/>
              <a:defRPr b="0" i="0" sz="20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66" name="Google Shape;66;p7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67" name="Google Shape;67;p7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68" name="Google Shape;68;p7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8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1" name="Google Shape;71;p8"/>
          <p:cNvSpPr txBox="1"/>
          <p:nvPr>
            <p:ph idx="1" type="body"/>
          </p:nvPr>
        </p:nvSpPr>
        <p:spPr>
          <a:xfrm>
            <a:off x="457200" y="2249424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•"/>
              <a:defRPr b="0" i="0" sz="20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4925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Georgia"/>
              <a:buChar char="▫"/>
              <a:defRPr b="0" i="0" sz="19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429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429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429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72" name="Google Shape;72;p8"/>
          <p:cNvSpPr txBox="1"/>
          <p:nvPr>
            <p:ph idx="2" type="body"/>
          </p:nvPr>
        </p:nvSpPr>
        <p:spPr>
          <a:xfrm>
            <a:off x="4648200" y="2249424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•"/>
              <a:defRPr b="0" i="0" sz="20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4925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Georgia"/>
              <a:buChar char="▫"/>
              <a:defRPr b="0" i="0" sz="19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429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429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429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73" name="Google Shape;73;p8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74" name="Google Shape;74;p8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75" name="Google Shape;75;p8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 txBox="1"/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8" name="Google Shape;78;p9"/>
          <p:cNvSpPr txBox="1"/>
          <p:nvPr>
            <p:ph idx="1" type="body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rgbClr val="328D96">
              <a:alpha val="24313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900"/>
              <a:buFont typeface="Georgia"/>
              <a:buNone/>
              <a:defRPr b="1" i="0" sz="1900" u="none" cap="none" strike="noStrike">
                <a:solidFill>
                  <a:srgbClr val="41414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Georgia"/>
              <a:buNone/>
              <a:defRPr b="1" i="0" sz="20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b="1" i="0" sz="18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1" i="0" sz="16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None/>
              <a:defRPr b="1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79" name="Google Shape;79;p9"/>
          <p:cNvSpPr txBox="1"/>
          <p:nvPr>
            <p:ph idx="2" type="body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rgbClr val="328D96">
              <a:alpha val="24313"/>
            </a:srgbClr>
          </a:solidFill>
          <a:ln cap="flat" cmpd="sng" w="12700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900"/>
              <a:buFont typeface="Georgia"/>
              <a:buNone/>
              <a:defRPr b="1" i="0" sz="1900" u="none" cap="none" strike="noStrike">
                <a:solidFill>
                  <a:srgbClr val="41414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Georgia"/>
              <a:buNone/>
              <a:defRPr b="1" i="0" sz="20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b="1" i="0" sz="18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b="1" i="0" sz="16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None/>
              <a:defRPr b="1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80" name="Google Shape;80;p9"/>
          <p:cNvSpPr txBox="1"/>
          <p:nvPr>
            <p:ph idx="3" type="body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•"/>
              <a:defRPr b="0" i="0" sz="20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556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Georgia"/>
              <a:buChar char="▫"/>
              <a:defRPr b="0" i="0" sz="20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429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302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⚫"/>
              <a:defRPr b="0" i="0" sz="16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302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81" name="Google Shape;81;p9"/>
          <p:cNvSpPr txBox="1"/>
          <p:nvPr>
            <p:ph idx="4" type="body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556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•"/>
              <a:defRPr b="0" i="0" sz="20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556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Georgia"/>
              <a:buChar char="▫"/>
              <a:defRPr b="0" i="0" sz="20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429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⚫"/>
              <a:defRPr b="0" i="0" sz="18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302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⚫"/>
              <a:defRPr b="0" i="0" sz="16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302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82" name="Google Shape;82;p9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83" name="Google Shape;83;p9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84" name="Google Shape;84;p9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0"/>
          <p:cNvSpPr txBox="1"/>
          <p:nvPr>
            <p:ph type="title"/>
          </p:nvPr>
        </p:nvSpPr>
        <p:spPr>
          <a:xfrm rot="-5400000">
            <a:off x="3393017" y="3156577"/>
            <a:ext cx="4681637" cy="58680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Trebuchet MS"/>
              <a:buNone/>
              <a:defRPr b="1" i="0" sz="2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7" name="Google Shape;87;p10"/>
          <p:cNvSpPr/>
          <p:nvPr>
            <p:ph idx="2" type="pic"/>
          </p:nvPr>
        </p:nvSpPr>
        <p:spPr>
          <a:xfrm>
            <a:off x="403671" y="1143000"/>
            <a:ext cx="4572000" cy="4572000"/>
          </a:xfrm>
          <a:prstGeom prst="rect">
            <a:avLst/>
          </a:prstGeom>
          <a:solidFill>
            <a:srgbClr val="EAEAEA"/>
          </a:solidFill>
          <a:ln cap="flat" cmpd="sng" w="508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l" dir="4800000" dist="31750">
              <a:srgbClr val="000000">
                <a:alpha val="24313"/>
              </a:srgbClr>
            </a:outerShdw>
          </a:effectLst>
        </p:spPr>
      </p:sp>
      <p:sp>
        <p:nvSpPr>
          <p:cNvPr id="88" name="Google Shape;88;p10"/>
          <p:cNvSpPr txBox="1"/>
          <p:nvPr>
            <p:ph idx="1" type="body"/>
          </p:nvPr>
        </p:nvSpPr>
        <p:spPr>
          <a:xfrm>
            <a:off x="6088443" y="3274308"/>
            <a:ext cx="2590800" cy="251648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"/>
              <a:buFont typeface="Georgia"/>
              <a:buNone/>
              <a:defRPr b="0" i="0" sz="13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Georgia"/>
              <a:buNone/>
              <a:defRPr b="0" i="0" sz="12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1000"/>
              <a:buFont typeface="Noto Sans Symbols"/>
              <a:buNone/>
              <a:defRPr b="0" i="0" sz="10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Noto Sans Symbols"/>
              <a:buNone/>
              <a:defRPr b="0" i="0" sz="9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Georgia"/>
              <a:buNone/>
              <a:defRPr b="0" i="0" sz="9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89" name="Google Shape;89;p10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90" name="Google Shape;90;p10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1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4" name="Google Shape;94;p11"/>
          <p:cNvSpPr txBox="1"/>
          <p:nvPr>
            <p:ph idx="1" type="body"/>
          </p:nvPr>
        </p:nvSpPr>
        <p:spPr>
          <a:xfrm rot="5400000">
            <a:off x="2409444" y="297180"/>
            <a:ext cx="432511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Georgia"/>
              <a:buChar char="•"/>
              <a:defRPr b="0" i="0" sz="2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937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600"/>
              <a:buFont typeface="Georgia"/>
              <a:buChar char="▫"/>
              <a:defRPr b="0" i="0" sz="26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⚫"/>
              <a:defRPr b="0" i="0" sz="24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683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⚫"/>
              <a:defRPr b="0" i="0" sz="22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▫"/>
              <a:defRPr b="0" i="0" sz="20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95" name="Google Shape;95;p11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96" name="Google Shape;96;p11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97" name="Google Shape;97;p11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2"/>
          <p:cNvSpPr txBox="1"/>
          <p:nvPr>
            <p:ph type="title"/>
          </p:nvPr>
        </p:nvSpPr>
        <p:spPr>
          <a:xfrm rot="5400000">
            <a:off x="4991100" y="2933700"/>
            <a:ext cx="5486400" cy="1905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0" name="Google Shape;100;p12"/>
          <p:cNvSpPr txBox="1"/>
          <p:nvPr>
            <p:ph idx="1" type="body"/>
          </p:nvPr>
        </p:nvSpPr>
        <p:spPr>
          <a:xfrm rot="5400000">
            <a:off x="838200" y="762000"/>
            <a:ext cx="5486400" cy="624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Georgia"/>
              <a:buChar char="•"/>
              <a:defRPr b="0" i="0" sz="2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93700" lvl="1" marL="914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600"/>
              <a:buFont typeface="Georgia"/>
              <a:buChar char="▫"/>
              <a:defRPr b="0" i="0" sz="26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⚫"/>
              <a:defRPr b="0" i="0" sz="24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68300" lvl="3" marL="1828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⚫"/>
              <a:defRPr b="0" i="0" sz="22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▫"/>
              <a:defRPr b="0" i="0" sz="20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101" name="Google Shape;101;p12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102" name="Google Shape;102;p12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103" name="Google Shape;103;p12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4941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7" name="Google Shape;7;p1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8" name="Google Shape;8;p1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9" name="Google Shape;9;p1"/>
          <p:cNvSpPr/>
          <p:nvPr/>
        </p:nvSpPr>
        <p:spPr>
          <a:xfrm flipH="1" rot="10800000">
            <a:off x="5410182" y="360246"/>
            <a:ext cx="3733819" cy="910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0" name="Google Shape;10;p1"/>
          <p:cNvSpPr/>
          <p:nvPr/>
        </p:nvSpPr>
        <p:spPr>
          <a:xfrm flipH="1" rot="10800000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49411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5407339" y="497504"/>
            <a:ext cx="3063240" cy="2743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2" name="Google Shape;12;p1"/>
          <p:cNvSpPr/>
          <p:nvPr/>
        </p:nvSpPr>
        <p:spPr>
          <a:xfrm>
            <a:off x="7373646" y="588943"/>
            <a:ext cx="1600200" cy="3657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3" name="Google Shape;13;p1"/>
          <p:cNvSpPr/>
          <p:nvPr/>
        </p:nvSpPr>
        <p:spPr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431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4" name="Google Shape;14;p1"/>
          <p:cNvSpPr/>
          <p:nvPr/>
        </p:nvSpPr>
        <p:spPr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431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5" name="Google Shape;15;p1"/>
          <p:cNvSpPr/>
          <p:nvPr/>
        </p:nvSpPr>
        <p:spPr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" name="Google Shape;16;p1"/>
          <p:cNvSpPr/>
          <p:nvPr/>
        </p:nvSpPr>
        <p:spPr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2941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9" name="Google Shape;19;p1"/>
          <p:cNvSpPr txBox="1"/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Trebuchet MS"/>
              <a:buNone/>
              <a:defRPr b="0" i="0" sz="40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1"/>
          <p:cNvSpPr txBox="1"/>
          <p:nvPr>
            <p:ph idx="1" type="body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406400" lvl="0" marL="4572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800"/>
              <a:buFont typeface="Georgia"/>
              <a:buChar char="•"/>
              <a:defRPr b="0" i="0" sz="2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-393700" lvl="1" marL="9144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600"/>
              <a:buFont typeface="Georgia"/>
              <a:buChar char="▫"/>
              <a:defRPr b="0" i="0" sz="26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⚫"/>
              <a:defRPr b="0" i="0" sz="24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-368300" lvl="3" marL="18288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⚫"/>
              <a:defRPr b="0" i="0" sz="2200" u="none" cap="none" strike="noStrike">
                <a:solidFill>
                  <a:schemeClr val="accent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Char char="▫"/>
              <a:defRPr b="0" i="0" sz="20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-342900" lvl="5" marL="27432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Georgia"/>
              <a:buChar char="▫"/>
              <a:defRPr b="0" i="0" sz="18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-330200" lvl="6" marL="32004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Georgia"/>
              <a:buChar char="▫"/>
              <a:defRPr b="0" i="0" sz="16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-323850" lvl="7" marL="36576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Georgia"/>
              <a:buChar char="◦"/>
              <a:defRPr b="0" i="0" sz="15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Char char="◦"/>
              <a:defRPr b="0" i="0" sz="1400" u="none" cap="none" strike="noStrike">
                <a:solidFill>
                  <a:schemeClr val="accent3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1" name="Google Shape;21;p1"/>
          <p:cNvSpPr txBox="1"/>
          <p:nvPr>
            <p:ph idx="10" type="dt"/>
          </p:nvPr>
        </p:nvSpPr>
        <p:spPr>
          <a:xfrm>
            <a:off x="6586536" y="612648"/>
            <a:ext cx="95726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2" name="Google Shape;22;p1"/>
          <p:cNvSpPr txBox="1"/>
          <p:nvPr>
            <p:ph idx="11" type="ftr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800" u="none" cap="none" strike="noStrike">
                <a:solidFill>
                  <a:schemeClr val="accent2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/>
        </p:txBody>
      </p:sp>
      <p:sp>
        <p:nvSpPr>
          <p:cNvPr id="23" name="Google Shape;23;p1"/>
          <p:cNvSpPr txBox="1"/>
          <p:nvPr>
            <p:ph idx="12" type="sldNum"/>
          </p:nvPr>
        </p:nvSpPr>
        <p:spPr>
          <a:xfrm>
            <a:off x="8174736" y="2272"/>
            <a:ext cx="762000" cy="3657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Relationship Id="rId4" Type="http://schemas.openxmlformats.org/officeDocument/2006/relationships/image" Target="../media/image12.jpg"/><Relationship Id="rId5" Type="http://schemas.openxmlformats.org/officeDocument/2006/relationships/image" Target="../media/image4.jpg"/><Relationship Id="rId6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uk.wikipedia.org/wiki/%D0%93%D1%80%D0%B5%D1%86%D1%8C%D0%BA%D0%B0_%D0%BC%D0%BE%D0%B2%D0%B0" TargetMode="External"/><Relationship Id="rId4" Type="http://schemas.openxmlformats.org/officeDocument/2006/relationships/hyperlink" Target="https://uk.wikipedia.org/wiki/%D0%93%D1%80%D0%B5%D1%86%D1%8C%D0%BA%D0%B0_%D0%BC%D0%BE%D0%B2%D0%B0" TargetMode="External"/><Relationship Id="rId5" Type="http://schemas.openxmlformats.org/officeDocument/2006/relationships/hyperlink" Target="https://uk.wikipedia.org/wiki/%D0%9C%D1%83%D1%87%D0%B5%D0%BD%D0%B8%D0%BA" TargetMode="External"/><Relationship Id="rId6" Type="http://schemas.openxmlformats.org/officeDocument/2006/relationships/image" Target="../media/image1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3"/>
          <p:cNvSpPr txBox="1"/>
          <p:nvPr>
            <p:ph type="title"/>
          </p:nvPr>
        </p:nvSpPr>
        <p:spPr>
          <a:xfrm>
            <a:off x="571473" y="2071678"/>
            <a:ext cx="7572428" cy="150019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300"/>
              <a:buFont typeface="Trebuchet MS"/>
              <a:buNone/>
            </a:pPr>
            <a:br>
              <a:rPr b="1" i="0" lang="uk-UA" sz="4300" u="none" cap="none" strike="noStrike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b="1" i="0" lang="uk-UA" sz="4300" u="none" cap="none" strike="noStrike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b="1" i="0" lang="uk-UA" sz="4300" u="none" cap="none" strike="noStrike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b="1" i="0" lang="uk-UA" sz="4300" u="none" cap="none" strike="noStrike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b="1" i="0" lang="uk-UA" sz="2800" u="none" cap="none" strike="noStrike">
                <a:solidFill>
                  <a:srgbClr val="0070C0"/>
                </a:solidFill>
                <a:latin typeface="Trebuchet MS"/>
                <a:ea typeface="Trebuchet MS"/>
                <a:cs typeface="Trebuchet MS"/>
                <a:sym typeface="Trebuchet MS"/>
              </a:rPr>
              <a:t>УРОК ПАМ’ЯТІ </a:t>
            </a:r>
            <a:br>
              <a:rPr b="1" i="0" lang="uk-UA" sz="2800" u="none" cap="none" strike="noStrike">
                <a:solidFill>
                  <a:srgbClr val="0070C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b="1" i="0" lang="uk-UA" sz="2800" u="none" cap="none" strike="noStrike">
                <a:solidFill>
                  <a:srgbClr val="0070C0"/>
                </a:solidFill>
                <a:latin typeface="Trebuchet MS"/>
                <a:ea typeface="Trebuchet MS"/>
                <a:cs typeface="Trebuchet MS"/>
                <a:sym typeface="Trebuchet MS"/>
              </a:rPr>
              <a:t> ЖЕРТВ ГОЛОДОМОРУ 1932-1933РР.</a:t>
            </a:r>
            <a:br>
              <a:rPr b="1" i="0" lang="uk-UA" sz="4300" u="none" cap="none" strike="noStrike">
                <a:solidFill>
                  <a:srgbClr val="0070C0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br>
              <a:rPr b="1" i="0" lang="uk-UA" sz="4300" u="none" cap="none" strike="noStrike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b="1" i="0" lang="uk-UA" sz="4300" u="none" cap="none" strike="noStrike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b="1" i="0" lang="uk-UA" sz="4300" u="none" cap="none" strike="noStrike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  <a:t>Недорід од Бога, а  голод…Голод – од людей.</a:t>
            </a:r>
            <a:endParaRPr b="1" i="0" sz="4300" u="none" cap="none" strike="noStrike">
              <a:solidFill>
                <a:srgbClr val="00206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9" name="Google Shape;109;p13"/>
          <p:cNvSpPr txBox="1"/>
          <p:nvPr>
            <p:ph idx="1" type="body"/>
          </p:nvPr>
        </p:nvSpPr>
        <p:spPr>
          <a:xfrm>
            <a:off x="5072066" y="3929066"/>
            <a:ext cx="3486120" cy="2500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None/>
            </a:pPr>
            <a:r>
              <a:rPr b="1" i="0" lang="uk-UA" sz="1400" u="none" cap="none" strike="noStrike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Підготувала</a:t>
            </a:r>
            <a:endParaRPr/>
          </a:p>
          <a:p>
            <a:pPr indent="0" lvl="0" marL="45720" marR="0" rtl="0" algn="l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None/>
            </a:pPr>
            <a:r>
              <a:rPr b="1" i="0" lang="uk-UA" sz="1400" u="none" cap="none" strike="noStrike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Вакула Л.О., вчитель початкових класів Підлиманської ЗОШ  І-ІІ ст.- філії ООЗ </a:t>
            </a:r>
            <a:r>
              <a:rPr b="1" i="0" lang="uk-UA" sz="1400" u="none" cap="none" strike="noStrike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 «Борівська ЗОШ  І-ІІІ ступенів №1 Борівської районної ради  Харківської області  </a:t>
            </a:r>
            <a:endParaRPr b="1" i="0" sz="1400" u="none" cap="none" strike="noStrike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45720" marR="0" rtl="0" algn="l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None/>
            </a:pPr>
            <a:r>
              <a:rPr b="1" i="0" lang="uk-UA" sz="1400" u="none" cap="none" strike="noStrike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ім.. Героя Радянського Союзу В.С.Колісника», </a:t>
            </a:r>
            <a:r>
              <a:rPr b="1" i="0" lang="uk-UA" sz="1400" u="none" cap="none" strike="noStrike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спеціаліст </a:t>
            </a:r>
            <a:endParaRPr/>
          </a:p>
          <a:p>
            <a:pPr indent="0" lvl="0" marL="45720" marR="0" rtl="0" algn="l">
              <a:lnSpc>
                <a:spcPct val="12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Georgia"/>
              <a:buNone/>
            </a:pPr>
            <a:r>
              <a:rPr b="1" i="0" lang="uk-UA" sz="1400" u="none" cap="none" strike="noStrike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категорії, “старший вчитель”</a:t>
            </a:r>
            <a:endParaRPr b="1" i="0" sz="1400" u="none" cap="none" strike="noStrike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хлыб.jpg" id="114" name="Google Shape;11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1de9a1d04799c974c4bbf7248cfa201ecfb37ad5d3f008be30311pimgpsh_fullsize_distr.jpg" id="119" name="Google Shape;11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4.png" id="125" name="Google Shape;125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3105d63232c042375398eafd9ba1cb3d.jpg" id="130" name="Google Shape;13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00562" y="3214686"/>
            <a:ext cx="4643438" cy="364331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amine.jpg" id="131" name="Google Shape;13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00562" y="-1"/>
            <a:ext cx="4643438" cy="321468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ello_html_3669ff78.jpg" id="132" name="Google Shape;132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3214686"/>
            <a:ext cx="4500562" cy="364331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448702549_1.jpg" id="133" name="Google Shape;133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0" y="0"/>
            <a:ext cx="4538436" cy="3289448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313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Google Shape;138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78690"/>
            <a:ext cx="9060873" cy="64793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9"/>
          <p:cNvSpPr txBox="1"/>
          <p:nvPr>
            <p:ph type="title"/>
          </p:nvPr>
        </p:nvSpPr>
        <p:spPr>
          <a:xfrm>
            <a:off x="285720" y="142852"/>
            <a:ext cx="8715436" cy="1785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Trebuchet MS"/>
              <a:buNone/>
            </a:pPr>
            <a:br>
              <a:rPr b="0" i="0" lang="uk-UA" sz="36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b="0" i="0" lang="uk-UA" sz="3240" u="none" cap="none" strike="noStrike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rPr>
              <a:t>28 листопада 2006 року Верховна Рада України визнала </a:t>
            </a:r>
            <a:r>
              <a:rPr b="0" i="0" lang="uk-UA" sz="324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Голодомор 1932-1933 </a:t>
            </a:r>
            <a:r>
              <a:rPr b="0" i="0" lang="uk-UA" sz="324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рр</a:t>
            </a:r>
            <a:r>
              <a:rPr b="0" i="0" lang="uk-UA" sz="3240" u="none" cap="none" strike="noStrike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rPr>
              <a:t>. геноцидом українського народу.</a:t>
            </a:r>
            <a:br>
              <a:rPr b="0" i="0" lang="uk-UA" sz="324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b="0" i="0" sz="3240" u="none" cap="none" strike="noStrike">
              <a:solidFill>
                <a:schemeClr val="dk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descr="index.jpg" id="144" name="Google Shape;14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9126" y="2214554"/>
            <a:ext cx="8585746" cy="4500593"/>
          </a:xfrm>
          <a:prstGeom prst="rect">
            <a:avLst/>
          </a:prstGeom>
          <a:noFill/>
          <a:ln cap="sq" cmpd="thickThin" w="2286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0"/>
          <p:cNvSpPr txBox="1"/>
          <p:nvPr>
            <p:ph type="title"/>
          </p:nvPr>
        </p:nvSpPr>
        <p:spPr>
          <a:xfrm>
            <a:off x="457200" y="642918"/>
            <a:ext cx="8229600" cy="55007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30"/>
              <a:buFont typeface="Trebuchet MS"/>
              <a:buNone/>
            </a:pPr>
            <a:br>
              <a:rPr b="1" i="0" lang="uk-UA" sz="243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b="1" i="0" lang="uk-UA" sz="243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Геноцид </a:t>
            </a: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- різновид терористичної політики, спрямованої на знищення великих спільностей населення з расових, національних, релігійних та деяких інших мотивів.</a:t>
            </a:r>
            <a:b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 Поняття </a:t>
            </a:r>
            <a:r>
              <a:rPr b="1" i="1" lang="uk-UA" sz="2430" u="none" cap="none" strike="noStrike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rPr>
              <a:t>геноцид</a:t>
            </a: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 походить від грецького слова </a:t>
            </a:r>
            <a:r>
              <a:rPr b="1" i="0" lang="uk-UA" sz="2430" u="none" cap="none" strike="noStrike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rPr>
              <a:t>genos,</a:t>
            </a: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 що означає "</a:t>
            </a:r>
            <a:r>
              <a:rPr b="1" i="0" lang="uk-UA" sz="2430" u="none" cap="none" strike="noStrike">
                <a:solidFill>
                  <a:srgbClr val="0070C0"/>
                </a:solidFill>
                <a:latin typeface="Trebuchet MS"/>
                <a:ea typeface="Trebuchet MS"/>
                <a:cs typeface="Trebuchet MS"/>
                <a:sym typeface="Trebuchet MS"/>
              </a:rPr>
              <a:t>рід, плем'я</a:t>
            </a: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" і латинського слова </a:t>
            </a:r>
            <a:r>
              <a:rPr b="1" i="0" lang="uk-UA" sz="2430" u="none" cap="none" strike="noStrike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rPr>
              <a:t>caedo</a:t>
            </a: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, що значить "</a:t>
            </a:r>
            <a:r>
              <a:rPr b="1" i="0" lang="uk-UA" sz="2430" u="none" cap="none" strike="noStrike">
                <a:solidFill>
                  <a:srgbClr val="0070C0"/>
                </a:solidFill>
                <a:latin typeface="Trebuchet MS"/>
                <a:ea typeface="Trebuchet MS"/>
                <a:cs typeface="Trebuchet MS"/>
                <a:sym typeface="Trebuchet MS"/>
              </a:rPr>
              <a:t>убиваю</a:t>
            </a: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".</a:t>
            </a:r>
            <a:b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b="1" i="0" lang="uk-UA" sz="243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Геноцид</a:t>
            </a: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 - один з найжахливіших злочинів проти людства, різновид масового терору.</a:t>
            </a:r>
            <a:b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b="1" i="0" lang="uk-UA" sz="243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  <a:t> </a:t>
            </a:r>
            <a:br>
              <a:rPr b="0" i="0" lang="uk-UA" sz="3600" u="none" cap="none" strike="noStrik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b="0" i="0" sz="3600" u="none" cap="none" strike="noStrike">
              <a:solidFill>
                <a:schemeClr val="dk2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1"/>
          <p:cNvSpPr txBox="1"/>
          <p:nvPr>
            <p:ph type="title"/>
          </p:nvPr>
        </p:nvSpPr>
        <p:spPr>
          <a:xfrm>
            <a:off x="5353496" y="1101970"/>
            <a:ext cx="3383280" cy="8778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160"/>
              <a:buFont typeface="Trebuchet MS"/>
              <a:buNone/>
            </a:pPr>
            <a:r>
              <a:rPr b="1" i="0" lang="uk-UA" sz="2160" u="none" cap="none" strike="noStrike">
                <a:solidFill>
                  <a:srgbClr val="C00000"/>
                </a:solidFill>
                <a:latin typeface="Trebuchet MS"/>
                <a:ea typeface="Trebuchet MS"/>
                <a:cs typeface="Trebuchet MS"/>
                <a:sym typeface="Trebuchet MS"/>
              </a:rPr>
              <a:t>У 2008 році книгу пам’яті було видано в 19 томах.</a:t>
            </a:r>
            <a:endParaRPr b="1" i="0" sz="2160" u="none" cap="none" strike="noStrike">
              <a:solidFill>
                <a:srgbClr val="C0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55" name="Google Shape;155;p21"/>
          <p:cNvSpPr txBox="1"/>
          <p:nvPr>
            <p:ph idx="1" type="body"/>
          </p:nvPr>
        </p:nvSpPr>
        <p:spPr>
          <a:xfrm>
            <a:off x="5357818" y="2000240"/>
            <a:ext cx="3383280" cy="4617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914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None/>
            </a:pPr>
            <a:r>
              <a:rPr b="1" i="0" lang="uk-UA" sz="20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b="1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Один із томів створений на пошану та вічну пам'ять про невинно убієнних в Харківській області.</a:t>
            </a:r>
            <a:endParaRPr b="0" i="0" sz="2400" u="none" cap="none" strike="noStrike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9144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Georgia"/>
              <a:buNone/>
            </a:pPr>
            <a:r>
              <a:rPr b="1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Мартиролог Книги пам’яті нараховує лише 882 510 імен.</a:t>
            </a:r>
            <a:endParaRPr b="0" i="0" sz="2400" u="none" cap="none" strike="noStrike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indent="0" lvl="0" marL="9144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Georgia"/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descr="book of remembrance.jpg" id="156" name="Google Shape;156;p21"/>
          <p:cNvPicPr preferRelativeResize="0"/>
          <p:nvPr>
            <p:ph idx="2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8596" y="566068"/>
            <a:ext cx="4408865" cy="60776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2"/>
          <p:cNvSpPr txBox="1"/>
          <p:nvPr>
            <p:ph idx="1" type="body"/>
          </p:nvPr>
        </p:nvSpPr>
        <p:spPr>
          <a:xfrm>
            <a:off x="5715008" y="785794"/>
            <a:ext cx="3214710" cy="58426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914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Georgia"/>
              <a:buNone/>
            </a:pPr>
            <a:r>
              <a:rPr b="1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Мартиролог</a:t>
            </a:r>
            <a:r>
              <a:rPr b="0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 (від </a:t>
            </a:r>
            <a:r>
              <a:rPr b="0" i="0" lang="uk-UA" sz="2400" u="sng" cap="none" strike="noStrike">
                <a:solidFill>
                  <a:schemeClr val="hlink"/>
                </a:solidFill>
                <a:latin typeface="Georgia"/>
                <a:ea typeface="Georgia"/>
                <a:cs typeface="Georgia"/>
                <a:sym typeface="Georgia"/>
                <a:hlinkClick r:id="rId3"/>
              </a:rPr>
              <a:t>грец.</a:t>
            </a:r>
            <a:r>
              <a:rPr b="0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 </a:t>
            </a:r>
            <a:r>
              <a:rPr b="0" i="1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μάρτυς</a:t>
            </a:r>
            <a:r>
              <a:rPr b="0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 —свідок; </a:t>
            </a:r>
            <a:r>
              <a:rPr b="0" i="0" lang="uk-UA" sz="2400" u="sng" cap="none" strike="noStrike">
                <a:solidFill>
                  <a:schemeClr val="hlink"/>
                </a:solidFill>
                <a:latin typeface="Georgia"/>
                <a:ea typeface="Georgia"/>
                <a:cs typeface="Georgia"/>
                <a:sym typeface="Georgia"/>
                <a:hlinkClick r:id="rId4"/>
              </a:rPr>
              <a:t>грец.</a:t>
            </a:r>
            <a:r>
              <a:rPr b="0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 </a:t>
            </a:r>
            <a:r>
              <a:rPr b="0" i="1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μαρτύριον</a:t>
            </a:r>
            <a:r>
              <a:rPr b="0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 — доказ) — список  визнаних </a:t>
            </a:r>
            <a:r>
              <a:rPr b="0" i="0" lang="uk-UA" sz="2400" u="sng" cap="none" strike="noStrike">
                <a:solidFill>
                  <a:schemeClr val="hlink"/>
                </a:solidFill>
                <a:latin typeface="Georgia"/>
                <a:ea typeface="Georgia"/>
                <a:cs typeface="Georgia"/>
                <a:sym typeface="Georgia"/>
                <a:hlinkClick r:id="rId5"/>
              </a:rPr>
              <a:t>мучеників</a:t>
            </a:r>
            <a:r>
              <a:rPr b="0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, імена яких наводяться в календарному порядку відповідно до дати їх мучеництва </a:t>
            </a:r>
            <a:br>
              <a:rPr b="0" i="0" lang="uk-UA" sz="2400" u="none" cap="none" strike="noStrike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</a:br>
            <a:endParaRPr b="0" i="0" sz="2400" u="none" cap="none" strike="noStrike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2" name="Google Shape;162;p22"/>
          <p:cNvSpPr txBox="1"/>
          <p:nvPr>
            <p:ph idx="2" type="body"/>
          </p:nvPr>
        </p:nvSpPr>
        <p:spPr>
          <a:xfrm>
            <a:off x="152400" y="776287"/>
            <a:ext cx="5102352" cy="5852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2832" lvl="0" marL="36576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200"/>
              <a:buFont typeface="Georgia"/>
              <a:buNone/>
            </a:pPr>
            <a:r>
              <a:t/>
            </a:r>
            <a:endParaRPr b="0" i="0" sz="3200" u="none" cap="none" strike="noStrike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pic>
        <p:nvPicPr>
          <p:cNvPr id="163" name="Google Shape;163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21225" y="642918"/>
            <a:ext cx="5522346" cy="6000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9golod.jpg" id="168" name="Google Shape;16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6.jpg" id="183" name="Google Shape;18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757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2A828538-0EB5-4A74-AB21-8978103DCBDD_w250_r0_s.jpg" id="188" name="Google Shape;18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5786" y="709188"/>
            <a:ext cx="3710171" cy="5505894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7"/>
          <p:cNvSpPr txBox="1"/>
          <p:nvPr>
            <p:ph type="title"/>
          </p:nvPr>
        </p:nvSpPr>
        <p:spPr>
          <a:xfrm>
            <a:off x="5353496" y="1101970"/>
            <a:ext cx="3383280" cy="39820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520"/>
              <a:buFont typeface="Trebuchet MS"/>
              <a:buNone/>
            </a:pPr>
            <a:r>
              <a:rPr b="1" i="0" lang="uk-UA" sz="2520" u="none" cap="none" strike="noStrike">
                <a:solidFill>
                  <a:srgbClr val="002060"/>
                </a:solidFill>
                <a:latin typeface="Trebuchet MS"/>
                <a:ea typeface="Trebuchet MS"/>
                <a:cs typeface="Trebuchet MS"/>
                <a:sym typeface="Trebuchet MS"/>
              </a:rPr>
              <a:t>“ЗЕРНЯТКО НАДІЇ”</a:t>
            </a:r>
            <a:endParaRPr b="1" i="0" sz="1620" u="none" cap="none" strike="noStrike">
              <a:solidFill>
                <a:srgbClr val="00206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0" name="Google Shape;190;p27"/>
          <p:cNvSpPr txBox="1"/>
          <p:nvPr>
            <p:ph idx="1" type="body"/>
          </p:nvPr>
        </p:nvSpPr>
        <p:spPr>
          <a:xfrm>
            <a:off x="5353496" y="1643050"/>
            <a:ext cx="3383280" cy="49853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914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Georgia"/>
              <a:buNone/>
            </a:pPr>
            <a:r>
              <a:rPr b="1" i="0" lang="uk-UA" sz="2400" u="none" cap="none" strike="noStrike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Збірник оповідань і віршів  сучасних українських авторів для дітей, що розповідають про Голодомор 1932-1933 років. </a:t>
            </a:r>
            <a:endParaRPr/>
          </a:p>
          <a:p>
            <a:pPr indent="0" lvl="0" marL="9144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Pts val="2400"/>
              <a:buFont typeface="Georgia"/>
              <a:buNone/>
            </a:pPr>
            <a:r>
              <a:rPr b="1" i="0" lang="uk-UA" sz="2400" u="none" cap="none" strike="noStrike">
                <a:solidFill>
                  <a:srgbClr val="0070C0"/>
                </a:solidFill>
                <a:latin typeface="Georgia"/>
                <a:ea typeface="Georgia"/>
                <a:cs typeface="Georgia"/>
                <a:sym typeface="Georgia"/>
              </a:rPr>
              <a:t>У книзі навіть є рецепти, за якими із трави і коріння готували їжу в ті голодні роки.</a:t>
            </a:r>
            <a:endParaRPr b="0" i="0" sz="2400" u="none" cap="none" strike="noStrike">
              <a:solidFill>
                <a:srgbClr val="0070C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ullsize.jpg" id="195" name="Google Shape;195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Городская">
  <a:themeElements>
    <a:clrScheme name="Городская">
      <a:dk1>
        <a:srgbClr val="000000"/>
      </a:dk1>
      <a:lt1>
        <a:srgbClr val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