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1" r:id="rId3"/>
    <p:sldId id="259" r:id="rId4"/>
    <p:sldId id="260" r:id="rId5"/>
    <p:sldId id="261" r:id="rId6"/>
    <p:sldId id="264" r:id="rId7"/>
    <p:sldId id="263" r:id="rId8"/>
    <p:sldId id="265" r:id="rId9"/>
    <p:sldId id="266" r:id="rId10"/>
    <p:sldId id="267" r:id="rId11"/>
    <p:sldId id="258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7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3B3F1C9-E04E-47FD-A130-081D8E5CDA98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78E07ED-4C73-4384-B7FD-2C4295E484F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file:///C:\Documents%20and%20Settings\Administrator\Desktop\&#1087;&#1088;&#1086;&#1077;&#1082;&#1090;&#1080;%202021\&#1075;&#1086;&#1076;&#1080;&#1085;&#1072;%20&#1089;&#1087;&#1110;&#1083;&#1082;&#1091;&#1074;&#1072;&#1085;&#1085;&#1103;%202021%20(&#1087;&#1088;&#1086;&#1077;&#1082;&#1090;)\&#1042;&#1077;&#1088;&#1086;&#1085;&#1080;&#1082;&#1072;_&#1058;&#1091;&#1096;&#1085;&#1086;&#1074;&#1072;._&#1053;&#1077;&#160;&#1086;&#1090;&#1088;&#1077;&#1082;&#1072;&#1102;&#1090;&#1089;&#1103;_&#1083;&#1102;&#1073;&#1103;....mp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1042;&#1077;&#1088;&#1086;&#1085;&#1080;&#1082;&#1072;_&#1058;&#1091;&#1096;&#1085;&#1086;&#1074;&#1072;._&#1053;&#1077;&#160;&#1086;&#1090;&#1088;&#1077;&#1082;&#1072;&#1102;&#1090;&#1089;&#1103;_&#1083;&#1102;&#1073;&#1103;....mp4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hyperlink" Target="&#1072;&#1084;&#1086;&#1089;&#1086;&#1074;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&#1050;&#1085;&#1103;&#1078;&#1080;&#1094;&#1100;&#1082;&#1080;&#1081;%20_%20&#1070;&#1088;&#1110;&#1081;%20&#1065;&#1077;&#1088;&#1073;&#1072;&#1082;.mp4" TargetMode="Externa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hyperlink" Target="&#1088;&#1072;&#1076;&#1079;&#1110;&#1093;&#1086;&#1074;&#1089;&#1100;&#1082;&#1080;&#1081;" TargetMode="External"/><Relationship Id="rId4" Type="http://schemas.openxmlformats.org/officeDocument/2006/relationships/image" Target="../media/image24.jpeg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jpeg"/><Relationship Id="rId7" Type="http://schemas.openxmlformats.org/officeDocument/2006/relationships/hyperlink" Target="&#1089;&#1086;&#1082;&#1086;&#1083;&#1103;&#1090;&#1072;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hyperlink" Target="&#1082;&#1088;&#1080;&#1082;%20&#1073;&#1110;&#1083;&#1080;&#1093;%20&#1078;&#1091;&#1088;&#1072;&#1074;&#1083;&#1110;&#1074;%20&#1078;&#1110;&#1085;&#1086;&#1095;&#1072;%20&#1110;&#1085;&#1090;&#1091;&#1110;&#1094;&#1110;&#1103;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3289" y="1556792"/>
            <a:ext cx="8367183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4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Сьогодні</a:t>
            </a:r>
            <a:r>
              <a:rPr lang="ru-RU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 </a:t>
            </a:r>
            <a:r>
              <a:rPr lang="ru-RU" sz="4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кожний</a:t>
            </a:r>
            <a:r>
              <a:rPr lang="ru-RU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 </a:t>
            </a:r>
            <a:r>
              <a:rPr lang="ru-RU" sz="4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крок</a:t>
            </a:r>
            <a:r>
              <a:rPr lang="ru-RU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 </a:t>
            </a:r>
            <a:endParaRPr lang="ru-RU" sz="4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ea typeface="Caveat"/>
              <a:cs typeface="Times New Roman" pitchFamily="18" charset="0"/>
              <a:sym typeface="Caveat"/>
            </a:endParaRPr>
          </a:p>
          <a:p>
            <a:pPr lvl="0" algn="ctr"/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     </a:t>
            </a:r>
            <a:r>
              <a:rPr lang="ru-RU" sz="4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хотів</a:t>
            </a:r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 </a:t>
            </a:r>
            <a:r>
              <a:rPr lang="ru-RU" sz="4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би</a:t>
            </a:r>
            <a:r>
              <a:rPr lang="ru-RU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veat"/>
                <a:cs typeface="Times New Roman" pitchFamily="18" charset="0"/>
                <a:sym typeface="Caveat"/>
              </a:rPr>
              <a:t> бути вальсом</a:t>
            </a:r>
          </a:p>
        </p:txBody>
      </p:sp>
      <p:pic>
        <p:nvPicPr>
          <p:cNvPr id="1026" name="Picture 2" descr="C:\Documents and Settings\Administrator\Desktop\1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73016"/>
            <a:ext cx="3171813" cy="236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705" y="5805264"/>
            <a:ext cx="952182" cy="95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75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tihi.ru/pics/2015/06/25/3458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480720" cy="4608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2372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5037"/>
            <a:ext cx="1089670" cy="109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Administrator\Desktop\1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937044"/>
            <a:ext cx="3024336" cy="237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istrator\Desktop\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07" y="1124744"/>
            <a:ext cx="2913022" cy="244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istrator\Desktop\images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32"/>
          <a:stretch/>
        </p:blipFill>
        <p:spPr bwMode="auto">
          <a:xfrm>
            <a:off x="3851920" y="1473866"/>
            <a:ext cx="2128038" cy="21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Administrator\Desktop\image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00375"/>
            <a:ext cx="24288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13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66" y="5589240"/>
            <a:ext cx="1165071" cy="117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Administrator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619" y="1556792"/>
            <a:ext cx="3378549" cy="48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41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336" y="5517231"/>
            <a:ext cx="1236702" cy="124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67469" y="1124744"/>
            <a:ext cx="41764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ясні зорі</a:t>
            </a:r>
            <a:r>
              <a:rPr lang="uk-UA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, </a:t>
            </a:r>
            <a:endParaRPr lang="uk-UA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тихі води </a:t>
            </a:r>
            <a:endParaRPr lang="uk-UA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хай </a:t>
            </a:r>
            <a:r>
              <a:rPr lang="uk-UA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випадкове слово не впаде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istrator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56992"/>
            <a:ext cx="4484315" cy="269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7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081" y="5332007"/>
            <a:ext cx="1420956" cy="142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Stamps of Ukraine, 2013-62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407" y="4254074"/>
            <a:ext cx="19050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upload.wikimedia.org/wikipedia/commons/f/f3/Coin_of_Ukraine_Amosov_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46" y="443505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Nikolai Amosov - Soviet Life, October 198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8549"/>
            <a:ext cx="2162175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999" y="1676549"/>
            <a:ext cx="1582165" cy="22554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135" y="1407850"/>
            <a:ext cx="1809750" cy="25241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424" y="1273500"/>
            <a:ext cx="169545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2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442" y="5301208"/>
            <a:ext cx="1451595" cy="145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Щербак Юрій Миколайович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67" y="1393523"/>
            <a:ext cx="2491688" cy="332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istrator\Desktop\щ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663" y="2555246"/>
            <a:ext cx="13335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Administrator\Desktop\ш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69736"/>
            <a:ext cx="13335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Administrator\Desktop\ш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56600"/>
            <a:ext cx="13335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Administrator\Desktop\ш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20"/>
          <a:stretch/>
        </p:blipFill>
        <p:spPr bwMode="auto">
          <a:xfrm>
            <a:off x="3059832" y="2725983"/>
            <a:ext cx="1708374" cy="249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73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610" y="5356666"/>
            <a:ext cx="1396427" cy="140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2390" y="4941168"/>
            <a:ext cx="5761898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Перлини духовності</a:t>
            </a:r>
            <a:endParaRPr lang="ru-RU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Documents and Settings\Administrator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5073087" cy="285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39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704" y="5445224"/>
            <a:ext cx="1308333" cy="131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library.gov.ua/wp-content/uploads/2019/02/20170703_174701-696x46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33"/>
          <a:stretch/>
        </p:blipFill>
        <p:spPr bwMode="auto">
          <a:xfrm>
            <a:off x="251520" y="3302666"/>
            <a:ext cx="3364838" cy="321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Administrator\Desktop\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036" y="758408"/>
            <a:ext cx="2031066" cy="284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cuments and Settings\Administrator\Desktop\скачанные файлы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568" y="4173150"/>
            <a:ext cx="2975815" cy="184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Documents and Settings\Administrator\Desktop\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78691"/>
            <a:ext cx="1724025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Documents and Settings\Administrator\Desktop\скачанные файлы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21416"/>
            <a:ext cx="1714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Administrator\Desktop\і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562" y="1916832"/>
            <a:ext cx="2470303" cy="1925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08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303103"/>
            <a:ext cx="1449710" cy="145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istrator\Desktop\х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73055"/>
            <a:ext cx="2370962" cy="190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istrator\Desktop\у.jp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56992"/>
            <a:ext cx="2160240" cy="288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Administrator\Desktop\у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70" y="3733028"/>
            <a:ext cx="2116341" cy="210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Documents and Settings\Administrator\Desktop\ц.jpg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140" y="1799580"/>
            <a:ext cx="2664296" cy="236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12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303103"/>
            <a:ext cx="1449710" cy="145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7735" y="2996952"/>
            <a:ext cx="734481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Якби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можна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почати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жити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спочатку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я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вибрав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би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те ж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саме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хірургію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і на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додаток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мудрування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над "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вічними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питаннями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"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філософії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істина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розум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людина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суспільство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майбутнє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людства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</a:p>
          <a:p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                                   </a:t>
            </a:r>
            <a:r>
              <a:rPr lang="ru-RU" sz="28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М.М.Амосов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Picture 3" descr="C:\Documents and Settings\Administrator\Desktop\проекти 2021\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4"/>
          <a:stretch/>
        </p:blipFill>
        <p:spPr bwMode="auto">
          <a:xfrm>
            <a:off x="539552" y="911203"/>
            <a:ext cx="2808312" cy="196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86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375490"/>
            <a:ext cx="1377702" cy="138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Documents and Settings\Administrator\Desktop\проекти 2021\і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844824"/>
            <a:ext cx="619851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53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2.jpg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303103"/>
            <a:ext cx="1449710" cy="145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2480422"/>
            <a:ext cx="66282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Дякуємо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за </a:t>
            </a:r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увагу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551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64</Words>
  <Application>Microsoft Office PowerPoint</Application>
  <PresentationFormat>Экран (4:3)</PresentationFormat>
  <Paragraphs>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Candara</vt:lpstr>
      <vt:lpstr>Caveat</vt:lpstr>
      <vt:lpstr>Symbol</vt:lpstr>
      <vt:lpstr>Times New Roman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Nina</dc:creator>
  <cp:lastModifiedBy>Пользователь</cp:lastModifiedBy>
  <cp:revision>17</cp:revision>
  <dcterms:created xsi:type="dcterms:W3CDTF">2021-04-26T12:17:11Z</dcterms:created>
  <dcterms:modified xsi:type="dcterms:W3CDTF">2024-01-05T09:09:44Z</dcterms:modified>
</cp:coreProperties>
</file>