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6858000" cy="9906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2" d="100"/>
          <a:sy n="42" d="100"/>
        </p:scale>
        <p:origin x="2412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858000" cy="6604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3572" y="1"/>
            <a:ext cx="6854429" cy="6604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175" y="7164642"/>
            <a:ext cx="4371975" cy="2113280"/>
          </a:xfrm>
        </p:spPr>
        <p:txBody>
          <a:bodyPr anchor="ctr">
            <a:normAutofit/>
          </a:bodyPr>
          <a:lstStyle>
            <a:lvl1pPr algn="r">
              <a:defRPr sz="33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43463" y="7164642"/>
            <a:ext cx="1800225" cy="211328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 algn="ctr">
              <a:buNone/>
              <a:defRPr sz="1200"/>
            </a:lvl2pPr>
            <a:lvl3pPr marL="685800" indent="0" algn="ctr">
              <a:buNone/>
              <a:defRPr sz="12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06FC389A-AB67-4032-B018-A6E77D096A3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C3F67-40D9-4652-8C64-4A69E78D8C8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717599" y="7603709"/>
            <a:ext cx="0" cy="1320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0698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C389A-AB67-4032-B018-A6E77D096A3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C3F67-40D9-4652-8C64-4A69E78D8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699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858000" cy="6604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3572" y="1"/>
            <a:ext cx="6854429" cy="6604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7164642"/>
            <a:ext cx="4371975" cy="2113280"/>
          </a:xfrm>
        </p:spPr>
        <p:txBody>
          <a:bodyPr anchor="ctr">
            <a:normAutofit/>
          </a:bodyPr>
          <a:lstStyle>
            <a:lvl1pPr algn="r">
              <a:defRPr sz="3300" b="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43463" y="7164642"/>
            <a:ext cx="1800225" cy="2113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C389A-AB67-4032-B018-A6E77D096A3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C3F67-40D9-4652-8C64-4A69E78D8C8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717599" y="7603709"/>
            <a:ext cx="0" cy="13208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3456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072" y="845312"/>
            <a:ext cx="5467541" cy="21661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6072" y="3302000"/>
            <a:ext cx="2674620" cy="581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68993" y="3302000"/>
            <a:ext cx="2674620" cy="581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C389A-AB67-4032-B018-A6E77D096A3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C3F67-40D9-4652-8C64-4A69E78D8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387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576072" y="845312"/>
            <a:ext cx="5467541" cy="21661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6072" y="3148363"/>
            <a:ext cx="2674620" cy="11887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50" b="0" cap="none" baseline="0">
                <a:solidFill>
                  <a:schemeClr val="accent1"/>
                </a:solidFill>
                <a:latin typeface="+mn-lt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6072" y="4286805"/>
            <a:ext cx="2674620" cy="482671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8993" y="3148363"/>
            <a:ext cx="2674620" cy="118872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165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lvl="0" indent="0" algn="l" defTabSz="685800" rtl="0" eaLnBrk="1" latinLnBrk="0" hangingPunct="1">
              <a:lnSpc>
                <a:spcPct val="90000"/>
              </a:lnSpc>
              <a:spcBef>
                <a:spcPts val="135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368993" y="4286805"/>
            <a:ext cx="2674620" cy="482671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C389A-AB67-4032-B018-A6E77D096A3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C3F67-40D9-4652-8C64-4A69E78D8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738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C389A-AB67-4032-B018-A6E77D096A3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C3F67-40D9-4652-8C64-4A69E78D8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926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C389A-AB67-4032-B018-A6E77D096A3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C3F67-40D9-4652-8C64-4A69E78D8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042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576072" y="681069"/>
            <a:ext cx="2468880" cy="250952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27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4687" y="1188720"/>
            <a:ext cx="3194114" cy="7488936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2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6072" y="3260842"/>
            <a:ext cx="2468880" cy="5434425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45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C389A-AB67-4032-B018-A6E77D096A3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C3F67-40D9-4652-8C64-4A69E78D8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690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7164644"/>
            <a:ext cx="4371975" cy="2113280"/>
          </a:xfrm>
        </p:spPr>
        <p:txBody>
          <a:bodyPr anchor="ctr">
            <a:normAutofit/>
          </a:bodyPr>
          <a:lstStyle>
            <a:lvl1pPr algn="r">
              <a:defRPr sz="3300" spc="15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6856286" cy="6604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43463" y="7164644"/>
            <a:ext cx="1800225" cy="211328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C389A-AB67-4032-B018-A6E77D096A3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C3F67-40D9-4652-8C64-4A69E78D8C85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4717599" y="7603709"/>
            <a:ext cx="0" cy="1320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2356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C389A-AB67-4032-B018-A6E77D096A3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C3F67-40D9-4652-8C64-4A69E78D8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6051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8" y="1100667"/>
            <a:ext cx="1478756" cy="7814733"/>
          </a:xfrm>
        </p:spPr>
        <p:txBody>
          <a:bodyPr vert="eaVert" lIns="45720" tIns="91440" rIns="45720" bIns="9144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7214" y="1100667"/>
            <a:ext cx="4264819" cy="78147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C389A-AB67-4032-B018-A6E77D096A3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C3F67-40D9-4652-8C64-4A69E78D8C8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5657850" y="488827"/>
            <a:ext cx="0" cy="51435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1435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6072" y="845312"/>
            <a:ext cx="5467541" cy="2166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6073" y="3302000"/>
            <a:ext cx="5467541" cy="581152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6073" y="9346572"/>
            <a:ext cx="1211705" cy="396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06FC389A-AB67-4032-B018-A6E77D096A31}" type="datetimeFigureOut">
              <a:rPr lang="ru-RU" smtClean="0"/>
              <a:t>26.10.2022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24150" y="9346572"/>
            <a:ext cx="3319571" cy="396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96000" y="9346572"/>
            <a:ext cx="547688" cy="396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BE2C3F67-40D9-4652-8C64-4A69E78D8C85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428625" y="1193579"/>
            <a:ext cx="0" cy="1320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4035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80000"/>
        </a:lnSpc>
        <a:spcBef>
          <a:spcPct val="0"/>
        </a:spcBef>
        <a:buNone/>
        <a:defRPr sz="3300" kern="1200" cap="all" spc="75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19888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3360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44577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58293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685800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795528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912114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021842" indent="-10287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Wingdings 3" pitchFamily="18" charset="2"/>
        <a:buChar char=""/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3322" y="8265544"/>
            <a:ext cx="4597977" cy="1100620"/>
          </a:xfrm>
        </p:spPr>
        <p:txBody>
          <a:bodyPr>
            <a:normAutofit/>
          </a:bodyPr>
          <a:lstStyle/>
          <a:p>
            <a:r>
              <a:rPr lang="uk-UA" sz="6600" b="1" dirty="0" smtClean="0">
                <a:solidFill>
                  <a:srgbClr val="FF0000"/>
                </a:solidFill>
              </a:rPr>
              <a:t>1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91472"/>
            <a:ext cx="6858000" cy="686658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98961"/>
            <a:ext cx="6858000" cy="6301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70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425633" y="7938655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>
                <a:solidFill>
                  <a:srgbClr val="FF0000"/>
                </a:solidFill>
              </a:rPr>
              <a:t>2</a:t>
            </a:r>
            <a:r>
              <a:rPr lang="uk-UA" sz="6600" b="1" dirty="0" smtClean="0">
                <a:solidFill>
                  <a:srgbClr val="FF0000"/>
                </a:solidFill>
              </a:rPr>
              <a:t>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2545"/>
            <a:ext cx="6858000" cy="627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635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517073" y="8382000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3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0" y="1735890"/>
            <a:ext cx="6858000" cy="6434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256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1588" y="6996993"/>
            <a:ext cx="5486400" cy="1079838"/>
          </a:xfrm>
        </p:spPr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Зроби листівку!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130011" y="8338727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>
                <a:solidFill>
                  <a:srgbClr val="FF0000"/>
                </a:solidFill>
              </a:rPr>
              <a:t>4</a:t>
            </a:r>
            <a:r>
              <a:rPr lang="uk-UA" sz="6600" b="1" dirty="0" smtClean="0">
                <a:solidFill>
                  <a:srgbClr val="FF0000"/>
                </a:solidFill>
              </a:rPr>
              <a:t>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40398"/>
            <a:ext cx="6858000" cy="319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325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145598" y="8498747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5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2213"/>
            <a:ext cx="6858000" cy="648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666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945573" y="8805380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>
                <a:solidFill>
                  <a:srgbClr val="FF0000"/>
                </a:solidFill>
              </a:rPr>
              <a:t>6</a:t>
            </a:r>
            <a:r>
              <a:rPr lang="uk-UA" sz="6600" b="1" dirty="0" smtClean="0">
                <a:solidFill>
                  <a:srgbClr val="FF0000"/>
                </a:solidFill>
              </a:rPr>
              <a:t>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709" y="1449322"/>
            <a:ext cx="6222581" cy="7507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934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307956" y="8221282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7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6" name="Picture 2" descr="На изображении может находиться: текс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202" y="-43042"/>
            <a:ext cx="6073486" cy="826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3839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198591" y="7835807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>
                <a:solidFill>
                  <a:srgbClr val="FF0000"/>
                </a:solidFill>
              </a:rPr>
              <a:t>8</a:t>
            </a:r>
            <a:r>
              <a:rPr lang="uk-UA" sz="6600" b="1" dirty="0" smtClean="0">
                <a:solidFill>
                  <a:srgbClr val="FF0000"/>
                </a:solidFill>
              </a:rPr>
              <a:t>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260" y="828767"/>
            <a:ext cx="5724640" cy="6785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274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402772" y="8403627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9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381" y="1685253"/>
            <a:ext cx="6742760" cy="6718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45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215976" y="7492907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10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r="18788"/>
          <a:stretch/>
        </p:blipFill>
        <p:spPr>
          <a:xfrm>
            <a:off x="0" y="1765847"/>
            <a:ext cx="7029930" cy="507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2760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25633" y="8247287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11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r="18485"/>
          <a:stretch/>
        </p:blipFill>
        <p:spPr>
          <a:xfrm>
            <a:off x="0" y="1621191"/>
            <a:ext cx="6820841" cy="6255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9642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0604" y="1949798"/>
            <a:ext cx="5829300" cy="1290837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Прикрась </a:t>
            </a:r>
            <a:r>
              <a:rPr lang="uk-UA" b="1" dirty="0" err="1" smtClean="0">
                <a:solidFill>
                  <a:srgbClr val="002060"/>
                </a:solidFill>
              </a:rPr>
              <a:t>сніжком</a:t>
            </a:r>
            <a:r>
              <a:rPr lang="uk-UA" b="1" dirty="0" smtClean="0">
                <a:solidFill>
                  <a:srgbClr val="002060"/>
                </a:solidFill>
              </a:rPr>
              <a:t> (шматочками вати)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911927" y="8758286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12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45395"/>
            <a:ext cx="6858000" cy="579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3322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315" y="0"/>
            <a:ext cx="6343650" cy="897509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379913" y="8848765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13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3144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448493" y="8662877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14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892" y="249627"/>
            <a:ext cx="5946538" cy="841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9834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7577329"/>
            <a:ext cx="5829300" cy="661233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Спечи з мамою!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130011" y="8238562"/>
            <a:ext cx="4597977" cy="11523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15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8947"/>
            <a:ext cx="6858000" cy="5198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2659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79913" y="7835807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16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0180"/>
            <a:ext cx="6858000" cy="3857625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028700" y="6897805"/>
            <a:ext cx="5829300" cy="66123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 smtClean="0">
                <a:solidFill>
                  <a:srgbClr val="002060"/>
                </a:solidFill>
              </a:rPr>
              <a:t>Зроби ялинку з </a:t>
            </a:r>
            <a:r>
              <a:rPr lang="uk-UA" b="1" dirty="0" err="1" smtClean="0">
                <a:solidFill>
                  <a:srgbClr val="002060"/>
                </a:solidFill>
              </a:rPr>
              <a:t>лего</a:t>
            </a:r>
            <a:r>
              <a:rPr lang="uk-UA" b="1" dirty="0" smtClean="0">
                <a:solidFill>
                  <a:srgbClr val="002060"/>
                </a:solidFill>
              </a:rPr>
              <a:t>!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409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729345" y="8565969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17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39143"/>
            <a:ext cx="7070518" cy="3967843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 noGrp="1"/>
          </p:cNvSpPr>
          <p:nvPr>
            <p:ph type="ctrTitle"/>
          </p:nvPr>
        </p:nvSpPr>
        <p:spPr>
          <a:xfrm>
            <a:off x="498022" y="7081776"/>
            <a:ext cx="5829300" cy="154297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 smtClean="0">
                <a:solidFill>
                  <a:srgbClr val="002060"/>
                </a:solidFill>
              </a:rPr>
              <a:t>Намалюй Святого Миколая!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2646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130011" y="7694023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18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67626"/>
            <a:ext cx="6858000" cy="2970747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514350" y="6151047"/>
            <a:ext cx="5829300" cy="154297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dirty="0" smtClean="0">
                <a:solidFill>
                  <a:srgbClr val="002060"/>
                </a:solidFill>
              </a:rPr>
              <a:t>Зроби чобіток!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609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265613" y="7127147"/>
            <a:ext cx="4597977" cy="1100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6600" b="1" dirty="0" smtClean="0">
                <a:solidFill>
                  <a:srgbClr val="FF0000"/>
                </a:solidFill>
              </a:rPr>
              <a:t>19 грудня</a:t>
            </a:r>
            <a:endParaRPr lang="ru-RU" sz="66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0" y="1826772"/>
            <a:ext cx="6096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0509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нтеграл">
  <a:themeElements>
    <a:clrScheme name="Интеграл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Интеграл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Интеграл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30</TotalTime>
  <Words>63</Words>
  <Application>Microsoft Office PowerPoint</Application>
  <PresentationFormat>Лист A4 (210x297 мм)</PresentationFormat>
  <Paragraphs>25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Calibri</vt:lpstr>
      <vt:lpstr>Tw Cen MT</vt:lpstr>
      <vt:lpstr>Tw Cen MT Condensed</vt:lpstr>
      <vt:lpstr>Wingdings 3</vt:lpstr>
      <vt:lpstr>Интеграл</vt:lpstr>
      <vt:lpstr>1 грудня</vt:lpstr>
      <vt:lpstr>Презентация PowerPoint</vt:lpstr>
      <vt:lpstr>Презентация PowerPoint</vt:lpstr>
      <vt:lpstr>Зроби листівку!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Прикрась сніжком (шматочками вати)</vt:lpstr>
      <vt:lpstr>Презентация PowerPoint</vt:lpstr>
      <vt:lpstr>Презентация PowerPoint</vt:lpstr>
      <vt:lpstr>Спечи з мамою!</vt:lpstr>
      <vt:lpstr>Презентация PowerPoint</vt:lpstr>
      <vt:lpstr>Намалюй Святого Миколая!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 грудня</dc:title>
  <dc:creator>Пользователь Windows</dc:creator>
  <cp:lastModifiedBy>Пользователь Windows</cp:lastModifiedBy>
  <cp:revision>4</cp:revision>
  <dcterms:created xsi:type="dcterms:W3CDTF">2022-10-26T15:44:56Z</dcterms:created>
  <dcterms:modified xsi:type="dcterms:W3CDTF">2022-10-26T16:15:31Z</dcterms:modified>
</cp:coreProperties>
</file>