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6" r:id="rId3"/>
    <p:sldId id="259" r:id="rId4"/>
    <p:sldId id="262" r:id="rId5"/>
    <p:sldId id="261" r:id="rId6"/>
    <p:sldId id="258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23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ipe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2" Target="../media/image2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 ?><Relationships xmlns="http://schemas.openxmlformats.org/package/2006/relationships"><Relationship Id="rId2" Target="../media/image3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4.xml.rels><?xml version="1.0" encoding="UTF-8" standalone="yes" ?><Relationships xmlns="http://schemas.openxmlformats.org/package/2006/relationships"><Relationship Id="rId2" Target="../media/image4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5.xml.rels><?xml version="1.0" encoding="UTF-8" standalone="yes" ?><Relationships xmlns="http://schemas.openxmlformats.org/package/2006/relationships"><Relationship Id="rId2" Target="../media/image5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6.xml.rels><?xml version="1.0" encoding="UTF-8" standalone="yes" ?><Relationships xmlns="http://schemas.openxmlformats.org/package/2006/relationships"><Relationship Id="rId2" Target="../media/image6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20532073">
            <a:off x="607305" y="2089708"/>
            <a:ext cx="3475739" cy="2308324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Енергія</a:t>
            </a:r>
            <a:r>
              <a:rPr lang="ru-RU" sz="3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sz="36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морських</a:t>
            </a:r>
            <a:r>
              <a:rPr lang="ru-RU" sz="3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sz="36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хвиль</a:t>
            </a:r>
            <a:r>
              <a:rPr lang="ru-RU" sz="3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та </a:t>
            </a:r>
            <a:r>
              <a:rPr lang="ru-RU" sz="36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припливів</a:t>
            </a:r>
            <a:endParaRPr lang="ru-RU" sz="36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188640"/>
            <a:ext cx="4762500" cy="38481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57224" y="642918"/>
            <a:ext cx="750099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/>
              <a:t>	</a:t>
            </a:r>
            <a:r>
              <a:rPr lang="ru-RU" b="1" dirty="0" err="1" smtClean="0"/>
              <a:t>Дещо</a:t>
            </a:r>
            <a:r>
              <a:rPr lang="ru-RU" b="1" dirty="0" smtClean="0"/>
              <a:t> </a:t>
            </a:r>
            <a:r>
              <a:rPr lang="ru-RU" b="1" dirty="0" err="1" smtClean="0"/>
              <a:t>більшим</a:t>
            </a:r>
            <a:r>
              <a:rPr lang="ru-RU" b="1" dirty="0" smtClean="0"/>
              <a:t> </a:t>
            </a:r>
            <a:r>
              <a:rPr lang="ru-RU" b="1" dirty="0" err="1" smtClean="0"/>
              <a:t>від</a:t>
            </a:r>
            <a:r>
              <a:rPr lang="ru-RU" b="1" dirty="0" smtClean="0"/>
              <a:t> </a:t>
            </a:r>
            <a:r>
              <a:rPr lang="ru-RU" b="1" dirty="0" err="1" smtClean="0"/>
              <a:t>ресурсів</a:t>
            </a:r>
            <a:r>
              <a:rPr lang="ru-RU" b="1" dirty="0" smtClean="0"/>
              <a:t> </a:t>
            </a:r>
            <a:r>
              <a:rPr lang="ru-RU" b="1" dirty="0" err="1" smtClean="0"/>
              <a:t>гідроенергії</a:t>
            </a:r>
            <a:r>
              <a:rPr lang="ru-RU" b="1" dirty="0" smtClean="0"/>
              <a:t> </a:t>
            </a:r>
            <a:r>
              <a:rPr lang="ru-RU" b="1" dirty="0" err="1" smtClean="0"/>
              <a:t>є</a:t>
            </a:r>
            <a:r>
              <a:rPr lang="ru-RU" b="1" dirty="0" smtClean="0"/>
              <a:t> </a:t>
            </a:r>
            <a:r>
              <a:rPr lang="ru-RU" b="1" dirty="0" err="1" smtClean="0"/>
              <a:t>світовий</a:t>
            </a:r>
            <a:r>
              <a:rPr lang="ru-RU" b="1" dirty="0" smtClean="0"/>
              <a:t> ресурс </a:t>
            </a:r>
            <a:r>
              <a:rPr lang="ru-RU" b="1" dirty="0" err="1" smtClean="0"/>
              <a:t>енергії</a:t>
            </a:r>
            <a:r>
              <a:rPr lang="ru-RU" b="1" dirty="0" smtClean="0"/>
              <a:t> </a:t>
            </a:r>
            <a:r>
              <a:rPr lang="ru-RU" b="1" dirty="0" err="1" smtClean="0"/>
              <a:t>морських</a:t>
            </a:r>
            <a:r>
              <a:rPr lang="ru-RU" b="1" dirty="0" smtClean="0"/>
              <a:t> </a:t>
            </a:r>
            <a:r>
              <a:rPr lang="ru-RU" b="1" dirty="0" err="1" smtClean="0"/>
              <a:t>хвиль</a:t>
            </a:r>
            <a:r>
              <a:rPr lang="ru-RU" b="1" dirty="0" smtClean="0"/>
              <a:t> та </a:t>
            </a:r>
            <a:r>
              <a:rPr lang="ru-RU" b="1" dirty="0" err="1" smtClean="0"/>
              <a:t>припливів</a:t>
            </a:r>
            <a:r>
              <a:rPr lang="ru-RU" b="1" dirty="0" smtClean="0"/>
              <a:t>. </a:t>
            </a:r>
          </a:p>
          <a:p>
            <a:pPr algn="just"/>
            <a:endParaRPr lang="ru-RU" b="1" dirty="0" smtClean="0"/>
          </a:p>
          <a:p>
            <a:pPr algn="just"/>
            <a:r>
              <a:rPr lang="ru-RU" b="1" dirty="0" smtClean="0"/>
              <a:t>	</a:t>
            </a:r>
            <a:r>
              <a:rPr lang="ru-RU" b="1" dirty="0" err="1" smtClean="0"/>
              <a:t>Найбільш</a:t>
            </a:r>
            <a:r>
              <a:rPr lang="ru-RU" b="1" dirty="0" smtClean="0"/>
              <a:t> </a:t>
            </a:r>
            <a:r>
              <a:rPr lang="ru-RU" b="1" dirty="0" err="1" smtClean="0"/>
              <a:t>поширеним</a:t>
            </a:r>
            <a:r>
              <a:rPr lang="ru-RU" b="1" dirty="0" smtClean="0"/>
              <a:t> способом </a:t>
            </a:r>
            <a:r>
              <a:rPr lang="ru-RU" b="1" dirty="0" err="1" smtClean="0"/>
              <a:t>використання</a:t>
            </a:r>
            <a:r>
              <a:rPr lang="ru-RU" b="1" dirty="0" smtClean="0"/>
              <a:t> </a:t>
            </a:r>
            <a:r>
              <a:rPr lang="ru-RU" b="1" dirty="0" err="1" smtClean="0"/>
              <a:t>енергії</a:t>
            </a:r>
            <a:r>
              <a:rPr lang="ru-RU" b="1" dirty="0" smtClean="0"/>
              <a:t> </a:t>
            </a:r>
            <a:r>
              <a:rPr lang="ru-RU" b="1" dirty="0" err="1" smtClean="0"/>
              <a:t>морів</a:t>
            </a:r>
            <a:r>
              <a:rPr lang="ru-RU" b="1" dirty="0" smtClean="0"/>
              <a:t> та </a:t>
            </a:r>
            <a:r>
              <a:rPr lang="ru-RU" b="1" dirty="0" err="1" smtClean="0"/>
              <a:t>океанів</a:t>
            </a:r>
            <a:r>
              <a:rPr lang="ru-RU" b="1" dirty="0" smtClean="0"/>
              <a:t> </a:t>
            </a:r>
            <a:r>
              <a:rPr lang="ru-RU" b="1" dirty="0" err="1" smtClean="0"/>
              <a:t>є</a:t>
            </a:r>
            <a:r>
              <a:rPr lang="ru-RU" b="1" dirty="0" smtClean="0"/>
              <a:t> </a:t>
            </a:r>
            <a:r>
              <a:rPr lang="ru-RU" b="1" dirty="0" err="1" smtClean="0"/>
              <a:t>спорудження</a:t>
            </a:r>
            <a:r>
              <a:rPr lang="ru-RU" b="1" dirty="0" smtClean="0"/>
              <a:t> </a:t>
            </a:r>
            <a:r>
              <a:rPr lang="ru-RU" b="1" dirty="0" err="1" smtClean="0"/>
              <a:t>припливних</a:t>
            </a:r>
            <a:r>
              <a:rPr lang="ru-RU" b="1" dirty="0" smtClean="0"/>
              <a:t> </a:t>
            </a:r>
            <a:r>
              <a:rPr lang="ru-RU" b="1" dirty="0" err="1" smtClean="0"/>
              <a:t>електростанцій</a:t>
            </a:r>
            <a:r>
              <a:rPr lang="ru-RU" b="1" dirty="0" smtClean="0"/>
              <a:t> (ПЕС). </a:t>
            </a:r>
          </a:p>
          <a:p>
            <a:pPr algn="just"/>
            <a:endParaRPr lang="ru-RU" b="1" dirty="0" smtClean="0"/>
          </a:p>
          <a:p>
            <a:pPr algn="just"/>
            <a:r>
              <a:rPr lang="ru-RU" b="1" dirty="0" smtClean="0"/>
              <a:t>	Перша у </a:t>
            </a:r>
            <a:r>
              <a:rPr lang="ru-RU" b="1" dirty="0" err="1" smtClean="0"/>
              <a:t>світі</a:t>
            </a:r>
            <a:r>
              <a:rPr lang="ru-RU" b="1" dirty="0" smtClean="0"/>
              <a:t> та </a:t>
            </a:r>
            <a:r>
              <a:rPr lang="ru-RU" b="1" dirty="0" err="1" smtClean="0"/>
              <a:t>найбільша</a:t>
            </a:r>
            <a:r>
              <a:rPr lang="ru-RU" b="1" dirty="0" smtClean="0"/>
              <a:t> на </a:t>
            </a:r>
            <a:r>
              <a:rPr lang="ru-RU" b="1" dirty="0" err="1" smtClean="0"/>
              <a:t>сьогодні</a:t>
            </a:r>
            <a:r>
              <a:rPr lang="ru-RU" b="1" dirty="0" smtClean="0"/>
              <a:t> ПЕС </a:t>
            </a:r>
            <a:r>
              <a:rPr lang="ru-RU" b="1" dirty="0" err="1" smtClean="0"/>
              <a:t>міститься</a:t>
            </a:r>
            <a:r>
              <a:rPr lang="ru-RU" b="1" dirty="0" smtClean="0"/>
              <a:t> у </a:t>
            </a:r>
            <a:r>
              <a:rPr lang="ru-RU" b="1" dirty="0" err="1" smtClean="0"/>
              <a:t>Франції</a:t>
            </a:r>
            <a:r>
              <a:rPr lang="ru-RU" b="1" dirty="0" smtClean="0"/>
              <a:t> на </a:t>
            </a:r>
            <a:r>
              <a:rPr lang="ru-RU" b="1" dirty="0" err="1" smtClean="0"/>
              <a:t>березі</a:t>
            </a:r>
            <a:r>
              <a:rPr lang="ru-RU" b="1" dirty="0" smtClean="0"/>
              <a:t> Ла-Маншу в </a:t>
            </a:r>
            <a:r>
              <a:rPr lang="ru-RU" b="1" dirty="0" err="1" smtClean="0"/>
              <a:t>гиолі</a:t>
            </a:r>
            <a:r>
              <a:rPr lang="ru-RU" b="1" dirty="0" smtClean="0"/>
              <a:t> </a:t>
            </a:r>
            <a:r>
              <a:rPr lang="ru-RU" b="1" dirty="0" err="1" smtClean="0"/>
              <a:t>річки</a:t>
            </a:r>
            <a:r>
              <a:rPr lang="ru-RU" b="1" dirty="0" smtClean="0"/>
              <a:t> Ране. </a:t>
            </a:r>
            <a:r>
              <a:rPr lang="ru-RU" b="1" dirty="0" err="1" smtClean="0"/>
              <a:t>Приплив</a:t>
            </a:r>
            <a:r>
              <a:rPr lang="ru-RU" b="1" dirty="0" smtClean="0"/>
              <a:t> у </a:t>
            </a:r>
            <a:r>
              <a:rPr lang="ru-RU" b="1" dirty="0" err="1" smtClean="0"/>
              <a:t>цьому</a:t>
            </a:r>
            <a:r>
              <a:rPr lang="ru-RU" b="1" dirty="0" smtClean="0"/>
              <a:t> </a:t>
            </a:r>
            <a:r>
              <a:rPr lang="ru-RU" b="1" dirty="0" err="1" smtClean="0"/>
              <a:t>місці</a:t>
            </a:r>
            <a:r>
              <a:rPr lang="ru-RU" b="1" dirty="0" smtClean="0"/>
              <a:t> </a:t>
            </a:r>
            <a:r>
              <a:rPr lang="ru-RU" b="1" dirty="0" err="1" smtClean="0"/>
              <a:t>переміщує</a:t>
            </a:r>
            <a:r>
              <a:rPr lang="ru-RU" b="1" dirty="0" smtClean="0"/>
              <a:t> 189 тис. м3 води за секунду. </a:t>
            </a:r>
            <a:r>
              <a:rPr lang="ru-RU" b="1" dirty="0" err="1" smtClean="0"/>
              <a:t>Різниця</a:t>
            </a:r>
            <a:r>
              <a:rPr lang="ru-RU" b="1" dirty="0" smtClean="0"/>
              <a:t> </a:t>
            </a:r>
            <a:r>
              <a:rPr lang="ru-RU" b="1" dirty="0" err="1" smtClean="0"/>
              <a:t>рівнів</a:t>
            </a:r>
            <a:r>
              <a:rPr lang="ru-RU" b="1" dirty="0" smtClean="0"/>
              <a:t> становить 13 м, а </a:t>
            </a:r>
            <a:r>
              <a:rPr lang="ru-RU" b="1" dirty="0" err="1" smtClean="0"/>
              <a:t>швидкість</a:t>
            </a:r>
            <a:r>
              <a:rPr lang="ru-RU" b="1" dirty="0" smtClean="0"/>
              <a:t> </a:t>
            </a:r>
            <a:r>
              <a:rPr lang="ru-RU" b="1" dirty="0" err="1" smtClean="0"/>
              <a:t>течії</a:t>
            </a:r>
            <a:r>
              <a:rPr lang="ru-RU" b="1" dirty="0" smtClean="0"/>
              <a:t> </a:t>
            </a:r>
            <a:r>
              <a:rPr lang="ru-RU" b="1" dirty="0" err="1" smtClean="0"/>
              <a:t>між</a:t>
            </a:r>
            <a:r>
              <a:rPr lang="ru-RU" b="1" dirty="0" smtClean="0"/>
              <a:t> </a:t>
            </a:r>
            <a:r>
              <a:rPr lang="ru-RU" b="1" dirty="0" err="1" smtClean="0"/>
              <a:t>містами</a:t>
            </a:r>
            <a:r>
              <a:rPr lang="ru-RU" b="1" dirty="0" smtClean="0"/>
              <a:t> Брестом </a:t>
            </a:r>
            <a:r>
              <a:rPr lang="ru-RU" b="1" dirty="0" err="1" smtClean="0"/>
              <a:t>і</a:t>
            </a:r>
            <a:r>
              <a:rPr lang="ru-RU" b="1" dirty="0" smtClean="0"/>
              <a:t> </a:t>
            </a:r>
            <a:r>
              <a:rPr lang="ru-RU" b="1" dirty="0" err="1" smtClean="0"/>
              <a:t>Сен-Мало</a:t>
            </a:r>
            <a:r>
              <a:rPr lang="ru-RU" b="1" dirty="0" smtClean="0"/>
              <a:t> часто </a:t>
            </a:r>
            <a:r>
              <a:rPr lang="ru-RU" b="1" dirty="0" err="1" smtClean="0"/>
              <a:t>досягає</a:t>
            </a:r>
            <a:r>
              <a:rPr lang="ru-RU" b="1" dirty="0" smtClean="0"/>
              <a:t> 90 км/год. У </a:t>
            </a:r>
            <a:r>
              <a:rPr lang="ru-RU" b="1" dirty="0" err="1" smtClean="0"/>
              <a:t>середині</a:t>
            </a:r>
            <a:r>
              <a:rPr lang="ru-RU" b="1" dirty="0" smtClean="0"/>
              <a:t> </a:t>
            </a:r>
            <a:r>
              <a:rPr lang="ru-RU" b="1" dirty="0" err="1" smtClean="0"/>
              <a:t>дамби</a:t>
            </a:r>
            <a:r>
              <a:rPr lang="ru-RU" b="1" dirty="0" smtClean="0"/>
              <a:t> </a:t>
            </a:r>
            <a:r>
              <a:rPr lang="ru-RU" b="1" dirty="0" err="1" smtClean="0"/>
              <a:t>дуже</a:t>
            </a:r>
            <a:r>
              <a:rPr lang="ru-RU" b="1" dirty="0" smtClean="0"/>
              <a:t> великого </a:t>
            </a:r>
            <a:r>
              <a:rPr lang="ru-RU" b="1" dirty="0" err="1" smtClean="0"/>
              <a:t>накопичувального</a:t>
            </a:r>
            <a:r>
              <a:rPr lang="ru-RU" b="1" dirty="0" smtClean="0"/>
              <a:t> резервуара </a:t>
            </a:r>
            <a:r>
              <a:rPr lang="ru-RU" b="1" dirty="0" err="1" smtClean="0"/>
              <a:t>містяться</a:t>
            </a:r>
            <a:r>
              <a:rPr lang="ru-RU" b="1" dirty="0" smtClean="0"/>
              <a:t> 24 </a:t>
            </a:r>
            <a:r>
              <a:rPr lang="ru-RU" b="1" dirty="0" err="1" smtClean="0"/>
              <a:t>турбо-альтернатори-турбогенератори</a:t>
            </a:r>
            <a:r>
              <a:rPr lang="ru-RU" b="1" dirty="0" smtClean="0"/>
              <a:t> </a:t>
            </a:r>
            <a:r>
              <a:rPr lang="ru-RU" b="1" dirty="0" err="1" smtClean="0"/>
              <a:t>зі</a:t>
            </a:r>
            <a:r>
              <a:rPr lang="ru-RU" b="1" dirty="0" smtClean="0"/>
              <a:t> </a:t>
            </a:r>
            <a:r>
              <a:rPr lang="ru-RU" b="1" dirty="0" err="1" smtClean="0"/>
              <a:t>зворотними</a:t>
            </a:r>
            <a:r>
              <a:rPr lang="ru-RU" b="1" dirty="0" smtClean="0"/>
              <a:t> лопатками ротора </a:t>
            </a:r>
            <a:r>
              <a:rPr lang="ru-RU" b="1" dirty="0" err="1" smtClean="0"/>
              <a:t>турбіни</a:t>
            </a:r>
            <a:r>
              <a:rPr lang="ru-RU" b="1" dirty="0" smtClean="0"/>
              <a:t>. </a:t>
            </a:r>
            <a:r>
              <a:rPr lang="ru-RU" b="1" dirty="0" err="1" smtClean="0"/>
              <a:t>Кожен</a:t>
            </a:r>
            <a:r>
              <a:rPr lang="ru-RU" b="1" dirty="0" smtClean="0"/>
              <a:t> </a:t>
            </a:r>
            <a:r>
              <a:rPr lang="ru-RU" b="1" dirty="0" err="1" smtClean="0"/>
              <a:t>з</a:t>
            </a:r>
            <a:r>
              <a:rPr lang="ru-RU" b="1" dirty="0" smtClean="0"/>
              <a:t> них </a:t>
            </a:r>
            <a:r>
              <a:rPr lang="ru-RU" b="1" dirty="0" err="1" smtClean="0"/>
              <a:t>може</a:t>
            </a:r>
            <a:r>
              <a:rPr lang="ru-RU" b="1" dirty="0" smtClean="0"/>
              <a:t> </a:t>
            </a:r>
            <a:r>
              <a:rPr lang="ru-RU" b="1" dirty="0" err="1" smtClean="0"/>
              <a:t>функціонувати</a:t>
            </a:r>
            <a:r>
              <a:rPr lang="ru-RU" b="1" dirty="0" smtClean="0"/>
              <a:t> </a:t>
            </a:r>
            <a:r>
              <a:rPr lang="ru-RU" b="1" dirty="0" err="1" smtClean="0"/>
              <a:t>і</a:t>
            </a:r>
            <a:r>
              <a:rPr lang="ru-RU" b="1" dirty="0" smtClean="0"/>
              <a:t> як </a:t>
            </a:r>
            <a:r>
              <a:rPr lang="ru-RU" b="1" dirty="0" err="1" smtClean="0"/>
              <a:t>турбіна</a:t>
            </a:r>
            <a:r>
              <a:rPr lang="ru-RU" b="1" dirty="0" smtClean="0"/>
              <a:t>, </a:t>
            </a:r>
            <a:r>
              <a:rPr lang="ru-RU" b="1" dirty="0" err="1" smtClean="0"/>
              <a:t>і</a:t>
            </a:r>
            <a:r>
              <a:rPr lang="ru-RU" b="1" dirty="0" smtClean="0"/>
              <a:t> </a:t>
            </a:r>
            <a:r>
              <a:rPr lang="ru-RU" b="1" dirty="0" err="1" smtClean="0"/>
              <a:t>як</a:t>
            </a:r>
            <a:r>
              <a:rPr lang="ru-RU" b="1" dirty="0" smtClean="0"/>
              <a:t> насос, </a:t>
            </a:r>
            <a:r>
              <a:rPr lang="ru-RU" b="1" dirty="0" err="1" smtClean="0"/>
              <a:t>який</a:t>
            </a:r>
            <a:r>
              <a:rPr lang="ru-RU" b="1" dirty="0" smtClean="0"/>
              <a:t> </a:t>
            </a:r>
            <a:r>
              <a:rPr lang="ru-RU" b="1" dirty="0" err="1" smtClean="0"/>
              <a:t>працює</a:t>
            </a:r>
            <a:r>
              <a:rPr lang="ru-RU" b="1" dirty="0" smtClean="0"/>
              <a:t> </a:t>
            </a:r>
            <a:r>
              <a:rPr lang="ru-RU" b="1" dirty="0" err="1" smtClean="0"/>
              <a:t>і</a:t>
            </a:r>
            <a:r>
              <a:rPr lang="ru-RU" b="1" dirty="0" smtClean="0"/>
              <a:t> в </a:t>
            </a:r>
            <a:r>
              <a:rPr lang="ru-RU" b="1" dirty="0" err="1" smtClean="0"/>
              <a:t>бік</a:t>
            </a:r>
            <a:r>
              <a:rPr lang="ru-RU" b="1" dirty="0" smtClean="0"/>
              <a:t> моря, </a:t>
            </a:r>
            <a:r>
              <a:rPr lang="ru-RU" b="1" dirty="0" err="1" smtClean="0"/>
              <a:t>і</a:t>
            </a:r>
            <a:r>
              <a:rPr lang="ru-RU" b="1" dirty="0" smtClean="0"/>
              <a:t> в </a:t>
            </a:r>
            <a:r>
              <a:rPr lang="ru-RU" b="1" dirty="0" err="1" smtClean="0"/>
              <a:t>зворотному</a:t>
            </a:r>
            <a:r>
              <a:rPr lang="ru-RU" b="1" dirty="0" smtClean="0"/>
              <a:t> </a:t>
            </a:r>
            <a:r>
              <a:rPr lang="ru-RU" b="1" dirty="0" err="1" smtClean="0"/>
              <a:t>напрямку</a:t>
            </a:r>
            <a:r>
              <a:rPr lang="ru-RU" b="1" dirty="0" smtClean="0"/>
              <a:t>.</a:t>
            </a:r>
          </a:p>
          <a:p>
            <a:pPr algn="just"/>
            <a:endParaRPr lang="ru-RU" b="1" dirty="0" smtClean="0"/>
          </a:p>
          <a:p>
            <a:pPr algn="just"/>
            <a:endParaRPr lang="ru-RU" b="1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1285860"/>
            <a:ext cx="6881834" cy="51613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2286000" y="285750"/>
            <a:ext cx="4572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dirty="0" err="1">
                <a:solidFill>
                  <a:srgbClr val="002060"/>
                </a:solidFill>
                <a:latin typeface="Calibri" pitchFamily="34" charset="0"/>
              </a:rPr>
              <a:t>Найбільша</a:t>
            </a:r>
            <a:r>
              <a:rPr lang="ru-RU" sz="2000" b="1" dirty="0">
                <a:solidFill>
                  <a:srgbClr val="002060"/>
                </a:solidFill>
                <a:latin typeface="Calibri" pitchFamily="34" charset="0"/>
              </a:rPr>
              <a:t> в </a:t>
            </a:r>
            <a:r>
              <a:rPr lang="ru-RU" sz="2000" b="1" dirty="0" err="1">
                <a:solidFill>
                  <a:srgbClr val="002060"/>
                </a:solidFill>
                <a:latin typeface="Calibri" pitchFamily="34" charset="0"/>
              </a:rPr>
              <a:t>світі</a:t>
            </a:r>
            <a:r>
              <a:rPr lang="ru-RU" sz="2000" b="1" dirty="0">
                <a:solidFill>
                  <a:srgbClr val="002060"/>
                </a:solidFill>
                <a:latin typeface="Calibri" pitchFamily="34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latin typeface="Calibri" pitchFamily="34" charset="0"/>
              </a:rPr>
              <a:t>приливна</a:t>
            </a:r>
            <a:r>
              <a:rPr lang="ru-RU" sz="2000" b="1" dirty="0">
                <a:solidFill>
                  <a:srgbClr val="002060"/>
                </a:solidFill>
                <a:latin typeface="Calibri" pitchFamily="34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latin typeface="Calibri" pitchFamily="34" charset="0"/>
              </a:rPr>
              <a:t>електростанція</a:t>
            </a:r>
            <a:r>
              <a:rPr lang="ru-RU" sz="2000" b="1" dirty="0">
                <a:solidFill>
                  <a:srgbClr val="002060"/>
                </a:solidFill>
                <a:latin typeface="Calibri" pitchFamily="34" charset="0"/>
              </a:rPr>
              <a:t> Ля </a:t>
            </a:r>
            <a:r>
              <a:rPr lang="ru-RU" sz="2000" b="1" dirty="0" err="1">
                <a:solidFill>
                  <a:srgbClr val="002060"/>
                </a:solidFill>
                <a:latin typeface="Calibri" pitchFamily="34" charset="0"/>
              </a:rPr>
              <a:t>Ранс</a:t>
            </a:r>
            <a:r>
              <a:rPr lang="ru-RU" sz="2000" b="1" dirty="0">
                <a:solidFill>
                  <a:srgbClr val="002060"/>
                </a:solidFill>
                <a:latin typeface="Calibri" pitchFamily="34" charset="0"/>
              </a:rPr>
              <a:t>, </a:t>
            </a:r>
            <a:r>
              <a:rPr lang="ru-RU" sz="2000" b="1" dirty="0" err="1">
                <a:solidFill>
                  <a:srgbClr val="002060"/>
                </a:solidFill>
                <a:latin typeface="Calibri" pitchFamily="34" charset="0"/>
              </a:rPr>
              <a:t>Франція</a:t>
            </a:r>
            <a:endParaRPr lang="ru-RU" sz="2000" b="1" dirty="0">
              <a:solidFill>
                <a:srgbClr val="002060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1571612"/>
            <a:ext cx="7356222" cy="42053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785786" y="428605"/>
            <a:ext cx="750099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Дамба </a:t>
            </a:r>
            <a:r>
              <a:rPr lang="ru-RU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першої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</a:t>
            </a:r>
            <a:r>
              <a:rPr lang="ru-RU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світі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приливної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електростанції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гирлі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річки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Ранс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1357298"/>
            <a:ext cx="7220957" cy="47979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785786" y="500042"/>
            <a:ext cx="74295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Кислогубська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приливна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електростанція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Росія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785794"/>
            <a:ext cx="757242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/>
              <a:t>	Але для </a:t>
            </a:r>
            <a:r>
              <a:rPr lang="ru-RU" b="1" dirty="0" err="1" smtClean="0"/>
              <a:t>України</a:t>
            </a:r>
            <a:r>
              <a:rPr lang="ru-RU" b="1" dirty="0" smtClean="0"/>
              <a:t> </a:t>
            </a:r>
            <a:r>
              <a:rPr lang="ru-RU" b="1" dirty="0" err="1" smtClean="0"/>
              <a:t>промислове</a:t>
            </a:r>
            <a:r>
              <a:rPr lang="ru-RU" b="1" dirty="0" smtClean="0"/>
              <a:t> </a:t>
            </a:r>
            <a:r>
              <a:rPr lang="ru-RU" b="1" dirty="0" err="1" smtClean="0"/>
              <a:t>використання</a:t>
            </a:r>
            <a:r>
              <a:rPr lang="ru-RU" b="1" dirty="0" smtClean="0"/>
              <a:t> </a:t>
            </a:r>
            <a:r>
              <a:rPr lang="ru-RU" b="1" dirty="0" err="1" smtClean="0"/>
              <a:t>цих</a:t>
            </a:r>
            <a:r>
              <a:rPr lang="ru-RU" b="1" dirty="0" smtClean="0"/>
              <a:t> </a:t>
            </a:r>
            <a:r>
              <a:rPr lang="ru-RU" b="1" dirty="0" err="1" smtClean="0"/>
              <a:t>ресурсів</a:t>
            </a:r>
            <a:r>
              <a:rPr lang="ru-RU" b="1" dirty="0" smtClean="0"/>
              <a:t> </a:t>
            </a:r>
            <a:r>
              <a:rPr lang="ru-RU" b="1" dirty="0" err="1" smtClean="0"/>
              <a:t>є</a:t>
            </a:r>
            <a:r>
              <a:rPr lang="ru-RU" b="1" dirty="0" smtClean="0"/>
              <a:t> </a:t>
            </a:r>
            <a:r>
              <a:rPr lang="ru-RU" b="1" dirty="0" err="1" smtClean="0"/>
              <a:t>проблематичним</a:t>
            </a:r>
            <a:r>
              <a:rPr lang="ru-RU" b="1" dirty="0" smtClean="0"/>
              <a:t> через </a:t>
            </a:r>
            <a:r>
              <a:rPr lang="ru-RU" b="1" dirty="0" err="1" smtClean="0"/>
              <a:t>замерзання</a:t>
            </a:r>
            <a:r>
              <a:rPr lang="ru-RU" b="1" dirty="0" smtClean="0"/>
              <a:t> </a:t>
            </a:r>
            <a:r>
              <a:rPr lang="ru-RU" b="1" dirty="0" err="1" smtClean="0"/>
              <a:t>Азовського</a:t>
            </a:r>
            <a:r>
              <a:rPr lang="ru-RU" b="1" dirty="0" smtClean="0"/>
              <a:t> </a:t>
            </a:r>
            <a:r>
              <a:rPr lang="ru-RU" b="1" dirty="0" err="1" smtClean="0"/>
              <a:t>і</a:t>
            </a:r>
            <a:r>
              <a:rPr lang="ru-RU" b="1" dirty="0" smtClean="0"/>
              <a:t> Чорного </a:t>
            </a:r>
            <a:r>
              <a:rPr lang="ru-RU" b="1" dirty="0" err="1" smtClean="0"/>
              <a:t>морів</a:t>
            </a:r>
            <a:r>
              <a:rPr lang="ru-RU" b="1" dirty="0" smtClean="0"/>
              <a:t> </a:t>
            </a:r>
            <a:r>
              <a:rPr lang="ru-RU" b="1" dirty="0" err="1" smtClean="0"/>
              <a:t>і</a:t>
            </a:r>
            <a:r>
              <a:rPr lang="ru-RU" b="1" dirty="0" smtClean="0"/>
              <a:t> </a:t>
            </a:r>
            <a:r>
              <a:rPr lang="ru-RU" b="1" dirty="0" err="1" smtClean="0"/>
              <a:t>відсутність</a:t>
            </a:r>
            <a:r>
              <a:rPr lang="ru-RU" b="1" dirty="0" smtClean="0"/>
              <a:t> </a:t>
            </a:r>
            <a:r>
              <a:rPr lang="ru-RU" b="1" dirty="0" err="1" smtClean="0"/>
              <a:t>територій</a:t>
            </a:r>
            <a:r>
              <a:rPr lang="ru-RU" b="1" dirty="0" smtClean="0"/>
              <a:t> для </a:t>
            </a:r>
            <a:r>
              <a:rPr lang="ru-RU" b="1" dirty="0" err="1" smtClean="0"/>
              <a:t>побудови</a:t>
            </a:r>
            <a:r>
              <a:rPr lang="ru-RU" b="1" dirty="0" smtClean="0"/>
              <a:t> ГЕС. А </a:t>
            </a:r>
            <a:r>
              <a:rPr lang="ru-RU" b="1" dirty="0" err="1" smtClean="0"/>
              <a:t>стосовно</a:t>
            </a:r>
            <a:r>
              <a:rPr lang="ru-RU" b="1" dirty="0" smtClean="0"/>
              <a:t> </a:t>
            </a:r>
            <a:r>
              <a:rPr lang="ru-RU" b="1" dirty="0" err="1" smtClean="0"/>
              <a:t>припливів</a:t>
            </a:r>
            <a:r>
              <a:rPr lang="ru-RU" b="1" dirty="0" smtClean="0"/>
              <a:t>— </a:t>
            </a:r>
            <a:r>
              <a:rPr lang="ru-RU" b="1" dirty="0" err="1" smtClean="0"/>
              <a:t>ще</a:t>
            </a:r>
            <a:r>
              <a:rPr lang="ru-RU" b="1" dirty="0" smtClean="0"/>
              <a:t> </a:t>
            </a:r>
            <a:r>
              <a:rPr lang="ru-RU" b="1" dirty="0" err="1" smtClean="0"/>
              <a:t>й</a:t>
            </a:r>
            <a:r>
              <a:rPr lang="ru-RU" b="1" dirty="0" smtClean="0"/>
              <a:t> через </a:t>
            </a:r>
            <a:r>
              <a:rPr lang="ru-RU" b="1" dirty="0" err="1" smtClean="0"/>
              <a:t>вкрай</a:t>
            </a:r>
            <a:r>
              <a:rPr lang="ru-RU" b="1" dirty="0" smtClean="0"/>
              <a:t> </a:t>
            </a:r>
            <a:r>
              <a:rPr lang="ru-RU" b="1" dirty="0" err="1" smtClean="0"/>
              <a:t>низький</a:t>
            </a:r>
            <a:r>
              <a:rPr lang="ru-RU" b="1" dirty="0" smtClean="0"/>
              <a:t> </a:t>
            </a:r>
            <a:r>
              <a:rPr lang="ru-RU" b="1" dirty="0" err="1" smtClean="0"/>
              <a:t>потенціал</a:t>
            </a:r>
            <a:r>
              <a:rPr lang="ru-RU" b="1" dirty="0" smtClean="0"/>
              <a:t>: </a:t>
            </a:r>
            <a:r>
              <a:rPr lang="ru-RU" b="1" dirty="0" err="1" smtClean="0"/>
              <a:t>припливна</a:t>
            </a:r>
            <a:r>
              <a:rPr lang="ru-RU" b="1" dirty="0" smtClean="0"/>
              <a:t> </a:t>
            </a:r>
            <a:r>
              <a:rPr lang="ru-RU" b="1" dirty="0" err="1" smtClean="0"/>
              <a:t>хвиля</a:t>
            </a:r>
            <a:r>
              <a:rPr lang="ru-RU" b="1" dirty="0" smtClean="0"/>
              <a:t> на Чорному </a:t>
            </a:r>
            <a:r>
              <a:rPr lang="ru-RU" b="1" dirty="0" err="1" smtClean="0"/>
              <a:t>морі</a:t>
            </a:r>
            <a:r>
              <a:rPr lang="ru-RU" b="1" dirty="0" smtClean="0"/>
              <a:t> не </a:t>
            </a:r>
            <a:r>
              <a:rPr lang="ru-RU" b="1" dirty="0" err="1" smtClean="0"/>
              <a:t>перевищує</a:t>
            </a:r>
            <a:r>
              <a:rPr lang="ru-RU" b="1" dirty="0" smtClean="0"/>
              <a:t> 10 см, а </a:t>
            </a:r>
            <a:r>
              <a:rPr lang="ru-RU" b="1" dirty="0" err="1" smtClean="0"/>
              <a:t>необхідна</a:t>
            </a:r>
            <a:r>
              <a:rPr lang="ru-RU" b="1" dirty="0" smtClean="0"/>
              <a:t> </a:t>
            </a:r>
            <a:r>
              <a:rPr lang="ru-RU" b="1" dirty="0" err="1" smtClean="0"/>
              <a:t>висота</a:t>
            </a:r>
            <a:r>
              <a:rPr lang="ru-RU" b="1" dirty="0" smtClean="0"/>
              <a:t> становить, як </a:t>
            </a:r>
            <a:r>
              <a:rPr lang="ru-RU" b="1" dirty="0" err="1" smtClean="0"/>
              <a:t>мінімум</a:t>
            </a:r>
            <a:r>
              <a:rPr lang="ru-RU" b="1" dirty="0" smtClean="0"/>
              <a:t>, 5 м.</a:t>
            </a:r>
            <a:endParaRPr lang="ru-RU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46" y="2714620"/>
            <a:ext cx="4929202" cy="31711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30</Words>
  <Application>Microsoft Office PowerPoint</Application>
  <PresentationFormat>Экран (4:3)</PresentationFormat>
  <Paragraphs>10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9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ОКСАНА</cp:lastModifiedBy>
  <cp:revision>9</cp:revision>
  <dcterms:modified xsi:type="dcterms:W3CDTF">2013-08-18T14:03:16Z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234945</vt:lpwstr>
  </property>
  <property fmtid="{D5CDD505-2E9C-101B-9397-08002B2CF9AE}" name="NXPowerLiteVersion" pid="3">
    <vt:lpwstr>D4.1.4</vt:lpwstr>
  </property>
</Properties>
</file>