
<file path=[Content_Types].xml><?xml version="1.0" encoding="utf-8"?>
<Types xmlns="http://schemas.openxmlformats.org/package/2006/content-types">
  <Default ContentType="audio/unknown" Extension="mp3"/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56" r:id="rId12"/>
    <p:sldId id="257" r:id="rId13"/>
    <p:sldId id="258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33DEAF6-0518-486C-991D-962B46779691}">
          <p14:sldIdLst/>
        </p14:section>
        <p14:section name="Раздел без заголовка" id="{DCE5ABB3-8365-48D7-B122-CD4391E7DA32}">
          <p14:sldIdLst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</p14:sldIdLst>
        </p14:section>
        <p14:section name="Раздел без заголовка" id="{325E8D9A-4EA3-4E25-9FB8-0B3DCB93ED11}">
          <p14:sldIdLst>
            <p14:sldId id="256"/>
            <p14:sldId id="257"/>
            <p14:sldId id="258"/>
            <p14:sldId id="270"/>
            <p14:sldId id="271"/>
            <p14:sldId id="27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71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523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BD973-D1F0-4F50-88AA-A414895CAC74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ED19-D493-4CD4-AC5A-2E1045C04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120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BD973-D1F0-4F50-88AA-A414895CAC74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ED19-D493-4CD4-AC5A-2E1045C04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779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BD973-D1F0-4F50-88AA-A414895CAC74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ED19-D493-4CD4-AC5A-2E1045C04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927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BD973-D1F0-4F50-88AA-A414895CAC74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ED19-D493-4CD4-AC5A-2E1045C04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352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BD973-D1F0-4F50-88AA-A414895CAC74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ED19-D493-4CD4-AC5A-2E1045C04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170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BD973-D1F0-4F50-88AA-A414895CAC74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ED19-D493-4CD4-AC5A-2E1045C04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32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BD973-D1F0-4F50-88AA-A414895CAC74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ED19-D493-4CD4-AC5A-2E1045C04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579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BD973-D1F0-4F50-88AA-A414895CAC74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ED19-D493-4CD4-AC5A-2E1045C04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928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BD973-D1F0-4F50-88AA-A414895CAC74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ED19-D493-4CD4-AC5A-2E1045C04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47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BD973-D1F0-4F50-88AA-A414895CAC74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ED19-D493-4CD4-AC5A-2E1045C04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181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BD973-D1F0-4F50-88AA-A414895CAC74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AED19-D493-4CD4-AC5A-2E1045C04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976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BD973-D1F0-4F50-88AA-A414895CAC74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AED19-D493-4CD4-AC5A-2E1045C04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997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gor_krutoj-skolko_dolzhno_byt_horoshego_i_prekrasnogo_v_dushe_cheloveka_chtoby_sochinit_takuyu_muzyku_jeto_volshebnoe_sochetanie_not_-_muzyka_dlya_dushi (www.vozmimp3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14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708">
        <p:blinds dir="vert"/>
      </p:transition>
    </mc:Choice>
    <mc:Fallback xmlns="">
      <p:transition spd="slow" advTm="4708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24"/>
            <a:ext cx="9144000" cy="681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65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372">
        <p:blinds dir="vert"/>
      </p:transition>
    </mc:Choice>
    <mc:Fallback xmlns="">
      <p:transition spd="slow" advTm="10372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8000" contrast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5901"/>
            <a:ext cx="9144000" cy="7069802"/>
          </a:xfrm>
          <a:prstGeom prst="rect">
            <a:avLst/>
          </a:prstGeom>
          <a:effectLst>
            <a:glow rad="63500">
              <a:schemeClr val="accent1">
                <a:satMod val="175000"/>
                <a:alpha val="52000"/>
              </a:schemeClr>
            </a:glow>
            <a:softEdge rad="1397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1470025"/>
          </a:xfrm>
        </p:spPr>
        <p:txBody>
          <a:bodyPr/>
          <a:lstStyle/>
          <a:p>
            <a:r>
              <a:rPr lang="uk-UA" dirty="0" smtClean="0"/>
              <a:t>Урок з фізики у 8 класі з теми: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701132"/>
            <a:ext cx="8208912" cy="4536179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002060"/>
                </a:solidFill>
                <a:cs typeface="Aharoni" pitchFamily="2" charset="-79"/>
              </a:rPr>
              <a:t>Звук.</a:t>
            </a:r>
          </a:p>
          <a:p>
            <a:r>
              <a:rPr lang="uk-UA" sz="6000" b="1" dirty="0" smtClean="0">
                <a:solidFill>
                  <a:srgbClr val="002060"/>
                </a:solidFill>
                <a:cs typeface="Aharoni" pitchFamily="2" charset="-79"/>
              </a:rPr>
              <a:t> Характеристики звуку.</a:t>
            </a:r>
          </a:p>
          <a:p>
            <a:r>
              <a:rPr lang="uk-UA" sz="6000" b="1" dirty="0" smtClean="0">
                <a:solidFill>
                  <a:srgbClr val="002060"/>
                </a:solidFill>
                <a:cs typeface="Aharoni" pitchFamily="2" charset="-79"/>
              </a:rPr>
              <a:t> Вплив звуку на людину</a:t>
            </a:r>
            <a:endParaRPr lang="ru-RU" sz="6000" b="1" dirty="0">
              <a:solidFill>
                <a:srgbClr val="002060"/>
              </a:solidFill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71982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84000"/>
                    </a14:imgEffect>
                    <a14:imgEffect>
                      <a14:brightnessContrast bright="-4000" contras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effectLst>
            <a:glow rad="63500">
              <a:schemeClr val="accent3">
                <a:satMod val="175000"/>
                <a:alpha val="40000"/>
              </a:schemeClr>
            </a:glow>
            <a:softEdge rad="2667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002060"/>
                </a:solidFill>
              </a:rPr>
              <a:t>Очікувані результати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1209526"/>
            <a:ext cx="8424936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0510" algn="ctr">
              <a:spcAft>
                <a:spcPts val="0"/>
              </a:spcAft>
            </a:pPr>
            <a:r>
              <a:rPr lang="uk-UA" sz="2400" b="1" i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Aharoni" pitchFamily="2" charset="-79"/>
              </a:rPr>
              <a:t> Після цього заняття ви зможете: </a:t>
            </a:r>
            <a:endParaRPr lang="ru-RU" sz="2400" dirty="0">
              <a:ea typeface="Calibri"/>
              <a:cs typeface="Aharoni" pitchFamily="2" charset="-79"/>
            </a:endParaRPr>
          </a:p>
          <a:p>
            <a:pPr marL="342900" lvl="0" indent="-342900" algn="just">
              <a:spcAft>
                <a:spcPts val="0"/>
              </a:spcAft>
              <a:buFont typeface="Calibri"/>
              <a:buChar char="-"/>
            </a:pPr>
            <a:r>
              <a:rPr lang="uk-UA" sz="3200" b="1" dirty="0" smtClean="0">
                <a:solidFill>
                  <a:srgbClr val="7030A0"/>
                </a:solidFill>
                <a:effectLst/>
                <a:latin typeface="Times New Roman"/>
                <a:ea typeface="Times New Roman"/>
                <a:cs typeface="Times New Roman"/>
              </a:rPr>
              <a:t>Розкривати поняття звук, інфразвук, ультразвук,  явища відлуння.</a:t>
            </a:r>
          </a:p>
          <a:p>
            <a:pPr lvl="0" algn="just">
              <a:spcAft>
                <a:spcPts val="0"/>
              </a:spcAft>
            </a:pPr>
            <a:endParaRPr lang="ru-RU" sz="1200" b="1" dirty="0">
              <a:solidFill>
                <a:srgbClr val="7030A0"/>
              </a:solidFill>
              <a:ea typeface="Times New Roman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Calibri"/>
              <a:buChar char="-"/>
            </a:pPr>
            <a:r>
              <a:rPr lang="uk-UA" sz="3200" b="1" dirty="0" smtClean="0">
                <a:solidFill>
                  <a:srgbClr val="7030A0"/>
                </a:solidFill>
                <a:effectLst/>
                <a:latin typeface="Times New Roman"/>
                <a:ea typeface="Times New Roman"/>
                <a:cs typeface="Times New Roman"/>
              </a:rPr>
              <a:t>Наводити приклади видів звуків.</a:t>
            </a:r>
          </a:p>
          <a:p>
            <a:pPr lvl="0" algn="just">
              <a:spcAft>
                <a:spcPts val="0"/>
              </a:spcAft>
            </a:pPr>
            <a:endParaRPr lang="ru-RU" sz="1200" b="1" dirty="0">
              <a:solidFill>
                <a:srgbClr val="7030A0"/>
              </a:solidFill>
              <a:ea typeface="Times New Roman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Calibri"/>
              <a:buChar char="-"/>
            </a:pPr>
            <a:r>
              <a:rPr lang="uk-UA" sz="3200" b="1" dirty="0" smtClean="0">
                <a:solidFill>
                  <a:srgbClr val="7030A0"/>
                </a:solidFill>
                <a:effectLst/>
                <a:latin typeface="Times New Roman"/>
                <a:ea typeface="Times New Roman"/>
                <a:cs typeface="Times New Roman"/>
              </a:rPr>
              <a:t>Розповідати про практичне застосування інфразвуку </a:t>
            </a:r>
            <a:r>
              <a:rPr lang="uk-UA" sz="32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та</a:t>
            </a:r>
            <a:r>
              <a:rPr lang="uk-UA" sz="3200" b="1" dirty="0" smtClean="0">
                <a:solidFill>
                  <a:srgbClr val="7030A0"/>
                </a:solidFill>
                <a:effectLst/>
                <a:latin typeface="Times New Roman"/>
                <a:ea typeface="Times New Roman"/>
                <a:cs typeface="Times New Roman"/>
              </a:rPr>
              <a:t>  ультразвуку.</a:t>
            </a:r>
          </a:p>
          <a:p>
            <a:pPr lvl="0" algn="just">
              <a:spcAft>
                <a:spcPts val="0"/>
              </a:spcAft>
            </a:pPr>
            <a:endParaRPr lang="ru-RU" sz="1200" b="1" dirty="0">
              <a:solidFill>
                <a:srgbClr val="7030A0"/>
              </a:solidFill>
              <a:ea typeface="Times New Roman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Calibri"/>
              <a:buChar char="-"/>
            </a:pPr>
            <a:r>
              <a:rPr lang="uk-UA" sz="3200" b="1" dirty="0" smtClean="0">
                <a:solidFill>
                  <a:srgbClr val="7030A0"/>
                </a:solidFill>
                <a:effectLst/>
                <a:latin typeface="Times New Roman"/>
                <a:ea typeface="Times New Roman"/>
                <a:cs typeface="Times New Roman"/>
              </a:rPr>
              <a:t>Оцінювати вплив звуків на організм людини і тварин.</a:t>
            </a:r>
            <a:endParaRPr lang="ru-RU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702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70"/>
            <a:ext cx="9144000" cy="6858000"/>
          </a:xfrm>
          <a:effectLst>
            <a:glow rad="101600">
              <a:srgbClr val="FFFF00">
                <a:alpha val="40000"/>
              </a:srgbClr>
            </a:glow>
            <a:softEdge rad="203200"/>
          </a:effec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622658"/>
              </p:ext>
            </p:extLst>
          </p:nvPr>
        </p:nvGraphicFramePr>
        <p:xfrm>
          <a:off x="467544" y="1628800"/>
          <a:ext cx="8136904" cy="4556760"/>
        </p:xfrm>
        <a:graphic>
          <a:graphicData uri="http://schemas.openxmlformats.org/drawingml/2006/table">
            <a:tbl>
              <a:tblPr firstRow="1" firstCol="1" bandRow="1"/>
              <a:tblGrid>
                <a:gridCol w="3312368"/>
                <a:gridCol w="4824536"/>
              </a:tblGrid>
              <a:tr h="3316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 smtClean="0">
                        <a:solidFill>
                          <a:srgbClr val="262626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 smtClean="0">
                        <a:solidFill>
                          <a:srgbClr val="262626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382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Муркотіння кішки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Дзвінок будильника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701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Стрекотіння цвіркуна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Шум системного блоку, що працює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Гуркіт вулкану</a:t>
                      </a:r>
                      <a:endParaRPr lang="ru-RU" sz="2800" b="1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Клацання мишки комп’ютера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Грім</a:t>
                      </a:r>
                      <a:endParaRPr lang="ru-RU" sz="2800" b="1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Стукіт каблуків по асфальту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95536" y="188640"/>
            <a:ext cx="8280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Класифікуйте стовпчики таблиці </a:t>
            </a:r>
          </a:p>
          <a:p>
            <a:pPr algn="ctr"/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 за видами джерел звуку 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98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222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94" y="0"/>
            <a:ext cx="9154451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467544" y="332656"/>
            <a:ext cx="82080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002060"/>
                </a:solidFill>
                <a:ea typeface="+mj-ea"/>
                <a:cs typeface="+mj-cs"/>
              </a:rPr>
              <a:t> Аналіз очікуваних результатів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0439" y="1916832"/>
            <a:ext cx="8856984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70510" algn="ctr"/>
            <a:r>
              <a:rPr lang="uk-UA" sz="2400" b="1" i="1" dirty="0">
                <a:solidFill>
                  <a:srgbClr val="000000"/>
                </a:solidFill>
                <a:latin typeface="Times New Roman"/>
                <a:ea typeface="Calibri"/>
                <a:cs typeface="Aharoni" pitchFamily="2" charset="-79"/>
              </a:rPr>
              <a:t> </a:t>
            </a:r>
            <a:r>
              <a:rPr lang="uk-UA" sz="2400" b="1" i="1" dirty="0" smtClean="0">
                <a:solidFill>
                  <a:srgbClr val="000000"/>
                </a:solidFill>
                <a:latin typeface="Times New Roman"/>
                <a:ea typeface="Calibri"/>
                <a:cs typeface="Aharoni" pitchFamily="2" charset="-79"/>
              </a:rPr>
              <a:t>Чи можете ви тепер після </a:t>
            </a:r>
            <a:r>
              <a:rPr lang="uk-UA" sz="2400" b="1" i="1" dirty="0">
                <a:solidFill>
                  <a:srgbClr val="000000"/>
                </a:solidFill>
                <a:latin typeface="Times New Roman"/>
                <a:ea typeface="Calibri"/>
                <a:cs typeface="Aharoni" pitchFamily="2" charset="-79"/>
              </a:rPr>
              <a:t>цього </a:t>
            </a:r>
            <a:r>
              <a:rPr lang="uk-UA" sz="2400" b="1" i="1" dirty="0" smtClean="0">
                <a:solidFill>
                  <a:srgbClr val="000000"/>
                </a:solidFill>
                <a:latin typeface="Times New Roman"/>
                <a:ea typeface="Calibri"/>
                <a:cs typeface="Aharoni" pitchFamily="2" charset="-79"/>
              </a:rPr>
              <a:t>заняття: </a:t>
            </a:r>
            <a:endParaRPr lang="ru-RU" sz="2400" dirty="0">
              <a:solidFill>
                <a:prstClr val="black"/>
              </a:solidFill>
              <a:ea typeface="Calibri"/>
              <a:cs typeface="Aharoni" pitchFamily="2" charset="-79"/>
            </a:endParaRPr>
          </a:p>
          <a:p>
            <a:pPr marL="342900" lvl="0" indent="-342900" algn="just">
              <a:buFont typeface="Calibri"/>
              <a:buChar char="-"/>
            </a:pPr>
            <a:r>
              <a:rPr lang="uk-UA" sz="32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Розкривати поняття звук, інфразвук, ультразвук,  явища відлуння.</a:t>
            </a:r>
          </a:p>
          <a:p>
            <a:pPr lvl="0" algn="just"/>
            <a:endParaRPr lang="ru-RU" sz="1200" b="1" dirty="0">
              <a:solidFill>
                <a:srgbClr val="7030A0"/>
              </a:solidFill>
              <a:ea typeface="Times New Roman"/>
              <a:cs typeface="Times New Roman"/>
            </a:endParaRPr>
          </a:p>
          <a:p>
            <a:pPr marL="342900" lvl="0" indent="-342900" algn="just">
              <a:buFont typeface="Calibri"/>
              <a:buChar char="-"/>
            </a:pPr>
            <a:r>
              <a:rPr lang="uk-UA" sz="32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Наводити приклади видів звуків.</a:t>
            </a:r>
          </a:p>
          <a:p>
            <a:pPr lvl="0" algn="just"/>
            <a:endParaRPr lang="ru-RU" sz="1200" b="1" dirty="0">
              <a:solidFill>
                <a:srgbClr val="7030A0"/>
              </a:solidFill>
              <a:ea typeface="Times New Roman"/>
              <a:cs typeface="Times New Roman"/>
            </a:endParaRPr>
          </a:p>
          <a:p>
            <a:pPr marL="342900" lvl="0" indent="-342900" algn="just">
              <a:buFont typeface="Calibri"/>
              <a:buChar char="-"/>
            </a:pPr>
            <a:r>
              <a:rPr lang="uk-UA" sz="32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Розповідати про практичне застосування інфразвуку  та  ультразвуку.</a:t>
            </a:r>
          </a:p>
          <a:p>
            <a:pPr lvl="0" algn="just"/>
            <a:endParaRPr lang="ru-RU" sz="1200" b="1" dirty="0">
              <a:solidFill>
                <a:srgbClr val="7030A0"/>
              </a:solidFill>
              <a:ea typeface="Times New Roman"/>
              <a:cs typeface="Times New Roman"/>
            </a:endParaRPr>
          </a:p>
          <a:p>
            <a:pPr marL="342900" lvl="0" indent="-342900" algn="just">
              <a:buFont typeface="Calibri"/>
              <a:buChar char="-"/>
            </a:pPr>
            <a:r>
              <a:rPr lang="uk-UA" sz="32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Оцінювати вплив звуків на організм людини і тварин.</a:t>
            </a:r>
            <a:endParaRPr lang="ru-RU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19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" y="-58397"/>
            <a:ext cx="9139628" cy="6920345"/>
          </a:xfrm>
          <a:effectLst>
            <a:glow rad="139700">
              <a:srgbClr val="2B7121">
                <a:alpha val="40000"/>
              </a:srgbClr>
            </a:glow>
            <a:softEdge rad="215900"/>
          </a:effectLst>
        </p:spPr>
      </p:pic>
    </p:spTree>
    <p:extLst>
      <p:ext uri="{BB962C8B-B14F-4D97-AF65-F5344CB8AC3E}">
        <p14:creationId xmlns:p14="http://schemas.microsoft.com/office/powerpoint/2010/main" val="379025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3447"/>
            <a:ext cx="9036496" cy="770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988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467">
        <p:blinds dir="vert"/>
      </p:transition>
    </mc:Choice>
    <mc:Fallback xmlns="">
      <p:transition spd="slow" advTm="5467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243408"/>
            <a:ext cx="9252520" cy="7272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2556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728">
        <p:blinds dir="vert"/>
      </p:transition>
    </mc:Choice>
    <mc:Fallback xmlns="">
      <p:transition spd="slow" advTm="5728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3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115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510">
        <p:blinds dir="vert"/>
      </p:transition>
    </mc:Choice>
    <mc:Fallback xmlns="">
      <p:transition spd="slow" advTm="1051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796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543">
        <p:blinds dir="vert"/>
      </p:transition>
    </mc:Choice>
    <mc:Fallback xmlns="">
      <p:transition spd="slow" advTm="5543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50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817">
        <p:blinds dir="vert"/>
      </p:transition>
    </mc:Choice>
    <mc:Fallback xmlns="">
      <p:transition spd="slow" advTm="2817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1395536"/>
            <a:ext cx="9433048" cy="8784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8031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102">
        <p:blinds dir="vert"/>
      </p:transition>
    </mc:Choice>
    <mc:Fallback xmlns="">
      <p:transition spd="slow" advTm="3102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706"/>
            <a:ext cx="9144000" cy="8083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390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225">
        <p:blinds dir="vert"/>
      </p:transition>
    </mc:Choice>
    <mc:Fallback xmlns="">
      <p:transition spd="slow" advTm="3225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25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866">
        <p:blinds dir="vert"/>
      </p:transition>
    </mc:Choice>
    <mc:Fallback xmlns="">
      <p:transition spd="slow" advTm="4866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138</Words>
  <Application>Microsoft Office PowerPoint</Application>
  <PresentationFormat>Экран (4:3)</PresentationFormat>
  <Paragraphs>36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Урок з фізики у 8 класі з теми:</vt:lpstr>
      <vt:lpstr>Очікувані результати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з фізики у 8 класі з теми:</dc:title>
  <dc:creator>admin</dc:creator>
  <cp:lastModifiedBy>admin</cp:lastModifiedBy>
  <cp:revision>7</cp:revision>
  <dcterms:created xsi:type="dcterms:W3CDTF">2012-10-16T15:52:43Z</dcterms:created>
  <dcterms:modified xsi:type="dcterms:W3CDTF">2012-10-16T18:19:26Z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8552882</vt:lpwstr>
  </property>
  <property fmtid="{D5CDD505-2E9C-101B-9397-08002B2CF9AE}" name="NXPowerLiteVersion" pid="3">
    <vt:lpwstr>D4.1.4</vt:lpwstr>
  </property>
</Properties>
</file>