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1" r:id="rId12"/>
    <p:sldId id="272" r:id="rId13"/>
    <p:sldId id="273" r:id="rId14"/>
    <p:sldId id="265" r:id="rId15"/>
    <p:sldId id="266" r:id="rId16"/>
    <p:sldId id="267" r:id="rId17"/>
    <p:sldId id="274" r:id="rId18"/>
    <p:sldId id="275" r:id="rId19"/>
    <p:sldId id="269" r:id="rId20"/>
    <p:sldId id="26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113F4-9038-4416-8A26-820B3A6F90DE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767E199-0005-494A-A736-E460C82DF6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113F4-9038-4416-8A26-820B3A6F90DE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7E199-0005-494A-A736-E460C82DF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113F4-9038-4416-8A26-820B3A6F90DE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7E199-0005-494A-A736-E460C82DF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A2113F4-9038-4416-8A26-820B3A6F90DE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767E199-0005-494A-A736-E460C82DF6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113F4-9038-4416-8A26-820B3A6F90DE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7E199-0005-494A-A736-E460C82DF6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113F4-9038-4416-8A26-820B3A6F90DE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7E199-0005-494A-A736-E460C82DF6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7E199-0005-494A-A736-E460C82DF6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113F4-9038-4416-8A26-820B3A6F90DE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113F4-9038-4416-8A26-820B3A6F90DE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7E199-0005-494A-A736-E460C82DF6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113F4-9038-4416-8A26-820B3A6F90DE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7E199-0005-494A-A736-E460C82DF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A2113F4-9038-4416-8A26-820B3A6F90DE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67E199-0005-494A-A736-E460C82DF6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113F4-9038-4416-8A26-820B3A6F90DE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767E199-0005-494A-A736-E460C82DF6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A2113F4-9038-4416-8A26-820B3A6F90DE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767E199-0005-494A-A736-E460C82DF6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7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3" Target="../media/image28.pn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30.jpeg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ма\каринки\54308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3214686"/>
            <a:ext cx="6119826" cy="1628118"/>
          </a:xfrm>
        </p:spPr>
        <p:txBody>
          <a:bodyPr/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“ Починаємо вивчати фізику ”</a:t>
            </a:r>
          </a:p>
          <a:p>
            <a:r>
              <a:rPr lang="uk-UA" sz="4000" b="1" dirty="0" smtClean="0">
                <a:solidFill>
                  <a:srgbClr val="FF0000"/>
                </a:solidFill>
              </a:rPr>
              <a:t>та</a:t>
            </a:r>
          </a:p>
          <a:p>
            <a:r>
              <a:rPr lang="uk-UA" sz="4000" b="1" dirty="0" smtClean="0">
                <a:solidFill>
                  <a:srgbClr val="FF0000"/>
                </a:solidFill>
              </a:rPr>
              <a:t>“ Будова речовини “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214290"/>
            <a:ext cx="6191264" cy="2000264"/>
          </a:xfrm>
        </p:spPr>
        <p:txBody>
          <a:bodyPr/>
          <a:lstStyle/>
          <a:p>
            <a:r>
              <a:rPr lang="uk-UA" i="1" dirty="0" smtClean="0">
                <a:solidFill>
                  <a:srgbClr val="0070C0"/>
                </a:solidFill>
                <a:latin typeface="Gungsuh" pitchFamily="18" charset="-127"/>
                <a:ea typeface="Gungsuh" pitchFamily="18" charset="-127"/>
              </a:rPr>
              <a:t>Узагальнюючий урок</a:t>
            </a:r>
            <a:br>
              <a:rPr lang="uk-UA" i="1" dirty="0" smtClean="0">
                <a:solidFill>
                  <a:srgbClr val="0070C0"/>
                </a:solidFill>
                <a:latin typeface="Gungsuh" pitchFamily="18" charset="-127"/>
                <a:ea typeface="Gungsuh" pitchFamily="18" charset="-127"/>
              </a:rPr>
            </a:br>
            <a:r>
              <a:rPr lang="uk-UA" i="1" dirty="0" smtClean="0">
                <a:solidFill>
                  <a:srgbClr val="0070C0"/>
                </a:solidFill>
                <a:latin typeface="Gungsuh" pitchFamily="18" charset="-127"/>
                <a:ea typeface="Gungsuh" pitchFamily="18" charset="-127"/>
              </a:rPr>
              <a:t>по темам:</a:t>
            </a:r>
            <a:endParaRPr lang="ru-RU" i="1" dirty="0">
              <a:solidFill>
                <a:srgbClr val="0070C0"/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12290" name="Picture 2" descr="C:\Users\Дима\Desktop\C24-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1500198" cy="20717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има\Desktop\33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71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има\Desktop\raduga-pict.narod.ru13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има\Desktop\wonderful_lightning_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има\Desktop\t2_mot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има\Desktop\4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85728"/>
            <a:ext cx="3571900" cy="2786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Дима\Desktop\44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142842"/>
            <a:ext cx="3857652" cy="2928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Дима\Desktop\44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214686"/>
            <a:ext cx="5486400" cy="3422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има\Desktop\5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86874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Дима\Desktop\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8215370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2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има\Desktop\162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5032407" cy="3357586"/>
          </a:xfrm>
          <a:prstGeom prst="rect">
            <a:avLst/>
          </a:prstGeom>
          <a:noFill/>
        </p:spPr>
      </p:pic>
      <p:pic>
        <p:nvPicPr>
          <p:cNvPr id="1027" name="Picture 3" descr="C:\Users\Дима\Desktop\111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50" y="3000372"/>
            <a:ext cx="5357850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ма\каринки\54308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12"/>
            <a:ext cx="3214678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Фізичне тіло          </a:t>
            </a:r>
            <a:r>
              <a:rPr kumimoji="0" lang="uk-UA" sz="2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Речовина               Фізичне явище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571612"/>
            <a:ext cx="3214678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571612"/>
            <a:ext cx="3214678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214414" y="142852"/>
            <a:ext cx="73219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70C0"/>
                </a:solidFill>
              </a:rPr>
              <a:t>«Прикрась ялинку</a:t>
            </a:r>
            <a:r>
              <a:rPr lang="uk-UA" sz="4400" b="1" dirty="0" smtClean="0">
                <a:solidFill>
                  <a:srgbClr val="0070C0"/>
                </a:solidFill>
              </a:rPr>
              <a:t>»</a:t>
            </a:r>
            <a:endParaRPr lang="uk-UA" sz="4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каринки\54308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7030A0"/>
                </a:solidFill>
                <a:latin typeface="Gungsuh" pitchFamily="18" charset="-127"/>
                <a:ea typeface="Gungsuh" pitchFamily="18" charset="-127"/>
              </a:rPr>
              <a:t>Правила користування важільними терезами</a:t>
            </a:r>
            <a:endParaRPr lang="ru-RU" b="1" dirty="0">
              <a:solidFill>
                <a:srgbClr val="7030A0"/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11266" name="Picture 2" descr="C:\Users\Дима\Desktop\21edcbbc6482948e5c637601989a11fa_60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643050"/>
            <a:ext cx="9001156" cy="50720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0"/>
            <a:ext cx="1357322" cy="16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ама\каринки\54308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00298" y="1571612"/>
            <a:ext cx="6643702" cy="4524388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7030A0"/>
                </a:solidFill>
              </a:rPr>
              <a:t>Узагальнення та </a:t>
            </a:r>
            <a:r>
              <a:rPr lang="uk-UA" sz="3600" b="1" dirty="0" err="1" smtClean="0">
                <a:solidFill>
                  <a:srgbClr val="7030A0"/>
                </a:solidFill>
              </a:rPr>
              <a:t>систематизація навчальних досягнень учнів за </a:t>
            </a:r>
            <a:r>
              <a:rPr lang="uk-UA" sz="3600" b="1" dirty="0" smtClean="0">
                <a:solidFill>
                  <a:srgbClr val="7030A0"/>
                </a:solidFill>
              </a:rPr>
              <a:t>темами; розвивати вміння застосовувати отриманні знання на практиці; виховувати самостійність, наполегливість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5400" b="1" dirty="0" smtClean="0">
                <a:solidFill>
                  <a:srgbClr val="0070C0"/>
                </a:solidFill>
                <a:latin typeface="Gungsuh" pitchFamily="18" charset="-127"/>
                <a:ea typeface="Gungsuh" pitchFamily="18" charset="-127"/>
              </a:rPr>
              <a:t>Мета уроку:</a:t>
            </a:r>
            <a:endParaRPr lang="ru-RU" sz="5400" b="1" dirty="0">
              <a:solidFill>
                <a:srgbClr val="0070C0"/>
              </a:solidFill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ама\каринки\54308021.jpg" id="5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52400"/>
            <a:ext cx="7786710" cy="1219200"/>
          </a:xfrm>
        </p:spPr>
        <p:txBody>
          <a:bodyPr>
            <a:normAutofit/>
          </a:bodyPr>
          <a:lstStyle/>
          <a:p>
            <a:pPr algn="ctr"/>
            <a:r>
              <a:rPr b="1" dirty="0" lang="uk-UA" smtClean="0" sz="3200">
                <a:solidFill>
                  <a:srgbClr val="7030A0"/>
                </a:solidFill>
                <a:latin charset="-127" pitchFamily="18" typeface="Gungsuh"/>
                <a:ea charset="-127" pitchFamily="18" typeface="Gungsuh"/>
              </a:rPr>
              <a:t>Визначення ціни поділки шкали вимірювальних приладів</a:t>
            </a:r>
            <a:endParaRPr b="1" dirty="0" lang="ru-RU" sz="3200">
              <a:solidFill>
                <a:srgbClr val="7030A0"/>
              </a:solidFill>
              <a:latin charset="-127" pitchFamily="18" typeface="Gungsuh"/>
              <a:ea charset="-127" pitchFamily="18" typeface="Gungsuh"/>
            </a:endParaRPr>
          </a:p>
        </p:txBody>
      </p:sp>
      <p:pic>
        <p:nvPicPr>
          <p:cNvPr descr="C:\Users\Дима\Desktop\_______.png" id="10242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3"/>
          <a:srcRect r="115"/>
          <a:stretch>
            <a:fillRect/>
          </a:stretch>
        </p:blipFill>
        <p:spPr bwMode="auto">
          <a:xfrm>
            <a:off x="142844" y="1653259"/>
            <a:ext cx="2857520" cy="5061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Дима\Desktop\i1.jpeg" id="10243" name="Picture 3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1785926"/>
            <a:ext cx="6143668" cy="4869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7500958" y="0"/>
            <a:ext cx="151828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3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2000"/>
                            </p:stCondLst>
                            <p:childTnLst>
                              <p:par>
                                <p:cTn fill="hold" id="17" nodeType="after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9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ама\каринки\54308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86116" y="1524000"/>
            <a:ext cx="5400684" cy="4572000"/>
          </a:xfrm>
        </p:spPr>
        <p:txBody>
          <a:bodyPr>
            <a:normAutofit/>
          </a:bodyPr>
          <a:lstStyle/>
          <a:p>
            <a:endParaRPr lang="uk-UA" sz="44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Фізичним тілом </a:t>
            </a:r>
            <a:r>
              <a:rPr lang="uk-UA" sz="4400" dirty="0" smtClean="0">
                <a:solidFill>
                  <a:srgbClr val="7030A0"/>
                </a:solidFill>
              </a:rPr>
              <a:t>називають будь-який предмет </a:t>
            </a:r>
          </a:p>
          <a:p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Що називають фізичним тілом?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мама\каринки\54308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</a:t>
            </a:r>
            <a:endParaRPr lang="ru-RU" dirty="0"/>
          </a:p>
        </p:txBody>
      </p:sp>
      <p:pic>
        <p:nvPicPr>
          <p:cNvPr id="2050" name="Picture 2" descr="C:\Users\Дима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571900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Дима\Desktop\i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24" y="0"/>
            <a:ext cx="3714776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Дима\Desktop\6b78ed0e3ed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786190"/>
            <a:ext cx="3714755" cy="2928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C:\Users\Дима\Desktop\i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929042"/>
            <a:ext cx="3571900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ама\каринки\54308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714612" y="1976422"/>
            <a:ext cx="6257940" cy="48815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Речовина </a:t>
            </a:r>
            <a:r>
              <a:rPr lang="uk-UA" sz="4400" dirty="0" smtClean="0">
                <a:solidFill>
                  <a:srgbClr val="7030A0"/>
                </a:solidFill>
              </a:rPr>
              <a:t>– це те, з чого складаються фізичні тіла</a:t>
            </a:r>
          </a:p>
          <a:p>
            <a:pPr algn="ctr">
              <a:buNone/>
            </a:pPr>
            <a:r>
              <a:rPr lang="uk-UA" sz="4400" dirty="0" smtClean="0">
                <a:solidFill>
                  <a:srgbClr val="7030A0"/>
                </a:solidFill>
              </a:rPr>
              <a:t> 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00298" y="214290"/>
            <a:ext cx="6186502" cy="115731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Що називають речовиною?</a:t>
            </a:r>
            <a:br>
              <a:rPr lang="uk-UA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ма\каринки\54308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Дима\Desktop\i 22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7767" y="214290"/>
            <a:ext cx="4138481" cy="27860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6" name="Picture 4" descr="C:\Users\Дима\Desktop\i 1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42852"/>
            <a:ext cx="4429156" cy="2857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7" name="Picture 5" descr="C:\Users\Дима\Desktop\fs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3167" y="3214686"/>
            <a:ext cx="4930833" cy="34290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ама\каринки\54308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928926" y="1571612"/>
            <a:ext cx="5757874" cy="4524388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sz="4400" b="1" dirty="0" smtClean="0">
                <a:solidFill>
                  <a:srgbClr val="7030A0"/>
                </a:solidFill>
              </a:rPr>
              <a:t>Теплові;</a:t>
            </a:r>
          </a:p>
          <a:p>
            <a:pPr>
              <a:buFont typeface="Wingdings" pitchFamily="2" charset="2"/>
              <a:buChar char="v"/>
            </a:pPr>
            <a:r>
              <a:rPr lang="uk-UA" sz="4400" b="1" dirty="0" smtClean="0">
                <a:solidFill>
                  <a:srgbClr val="7030A0"/>
                </a:solidFill>
              </a:rPr>
              <a:t>Світлові;</a:t>
            </a:r>
          </a:p>
          <a:p>
            <a:pPr>
              <a:buFont typeface="Wingdings" pitchFamily="2" charset="2"/>
              <a:buChar char="v"/>
            </a:pPr>
            <a:r>
              <a:rPr lang="uk-UA" sz="4400" b="1" dirty="0" smtClean="0">
                <a:solidFill>
                  <a:srgbClr val="7030A0"/>
                </a:solidFill>
              </a:rPr>
              <a:t>Механічні; </a:t>
            </a:r>
            <a:endParaRPr lang="uk-UA" sz="4400" b="1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uk-UA" sz="4400" b="1" dirty="0" smtClean="0">
                <a:solidFill>
                  <a:srgbClr val="7030A0"/>
                </a:solidFill>
              </a:rPr>
              <a:t>Звукові;</a:t>
            </a:r>
            <a:endParaRPr lang="uk-UA" sz="4400" b="1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uk-UA" sz="4400" b="1" smtClean="0">
                <a:solidFill>
                  <a:srgbClr val="7030A0"/>
                </a:solidFill>
              </a:rPr>
              <a:t>Електромагнітні.</a:t>
            </a:r>
            <a:endParaRPr lang="uk-UA" sz="4400" b="1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2060"/>
                </a:solidFill>
                <a:latin typeface="Gungsuh" pitchFamily="18" charset="-127"/>
                <a:ea typeface="Gungsuh" pitchFamily="18" charset="-127"/>
              </a:rPr>
              <a:t>Фізичні явища</a:t>
            </a:r>
            <a:endParaRPr lang="ru-RU" dirty="0">
              <a:solidFill>
                <a:srgbClr val="002060"/>
              </a:solidFill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Дима\Desktop\11111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6" cy="6899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има\Desktop\iпп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53"/>
            <a:ext cx="8858280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301</TotalTime>
  <Words>75</Words>
  <Application>Microsoft Office PowerPoint</Application>
  <PresentationFormat>Экран (4:3)</PresentationFormat>
  <Paragraphs>23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Узагальнюючий урок по темам:</vt:lpstr>
      <vt:lpstr>Мета уроку:</vt:lpstr>
      <vt:lpstr>Що називають фізичним тілом?</vt:lpstr>
      <vt:lpstr>  </vt:lpstr>
      <vt:lpstr>Що називають речовиною? </vt:lpstr>
      <vt:lpstr>Слайд 6</vt:lpstr>
      <vt:lpstr>Фізичні явища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Правила користування важільними терезами</vt:lpstr>
      <vt:lpstr>Визначення ціни поділки шкали вимірювальних приладів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Узагальнюючий урок по темам:</dc:title>
  <dc:creator>Дима</dc:creator>
  <cp:lastModifiedBy>Дима</cp:lastModifiedBy>
  <cp:revision>32</cp:revision>
  <dcterms:created xsi:type="dcterms:W3CDTF">2012-12-18T05:33:22Z</dcterms:created>
  <dcterms:modified xsi:type="dcterms:W3CDTF">2014-12-11T16:52:32Z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632467</vt:lpwstr>
  </property>
  <property fmtid="{D5CDD505-2E9C-101B-9397-08002B2CF9AE}" name="NXPowerLiteVersion" pid="3">
    <vt:lpwstr>D4.1.4</vt:lpwstr>
  </property>
</Properties>
</file>