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1" Target="ppt/presentation.xml" Type="http://schemas.openxmlformats.org/officeDocument/2006/relationships/officeDocument"/><Relationship Id="rId2"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5" r:id="rId4"/>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5143500" cx="9144000"/>
  <p:notesSz cx="6858000" cy="9144000"/>
  <p:embeddedFontLst>
    <p:embeddedFont>
      <p:font typeface="Arial Black"/>
      <p:regular r:id="rId20"/>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20" Type="http://schemas.openxmlformats.org/officeDocument/2006/relationships/font" Target="fonts/ArialBlack-regular.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 name="Shape 82"/>
        <p:cNvGrpSpPr/>
        <p:nvPr/>
      </p:nvGrpSpPr>
      <p:grpSpPr>
        <a:xfrm>
          <a:off x="0" y="0"/>
          <a:ext cx="0" cy="0"/>
          <a:chOff x="0" y="0"/>
          <a:chExt cx="0" cy="0"/>
        </a:xfrm>
      </p:grpSpPr>
      <p:sp>
        <p:nvSpPr>
          <p:cNvPr id="83" name="Shape 8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84" name="Shape 84"/>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4" name="Shape 174"/>
        <p:cNvGrpSpPr/>
        <p:nvPr/>
      </p:nvGrpSpPr>
      <p:grpSpPr>
        <a:xfrm>
          <a:off x="0" y="0"/>
          <a:ext cx="0" cy="0"/>
          <a:chOff x="0" y="0"/>
          <a:chExt cx="0" cy="0"/>
        </a:xfrm>
      </p:grpSpPr>
      <p:sp>
        <p:nvSpPr>
          <p:cNvPr id="175" name="Shape 17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6" name="Shape 176"/>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88" name="Shape 188"/>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2" name="Shape 202"/>
        <p:cNvGrpSpPr/>
        <p:nvPr/>
      </p:nvGrpSpPr>
      <p:grpSpPr>
        <a:xfrm>
          <a:off x="0" y="0"/>
          <a:ext cx="0" cy="0"/>
          <a:chOff x="0" y="0"/>
          <a:chExt cx="0" cy="0"/>
        </a:xfrm>
      </p:grpSpPr>
      <p:sp>
        <p:nvSpPr>
          <p:cNvPr id="203" name="Shape 20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04" name="Shape 204"/>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0" name="Shape 210"/>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17" name="Shape 117"/>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 name="Shape 121"/>
        <p:cNvGrpSpPr/>
        <p:nvPr/>
      </p:nvGrpSpPr>
      <p:grpSpPr>
        <a:xfrm>
          <a:off x="0" y="0"/>
          <a:ext cx="0" cy="0"/>
          <a:chOff x="0" y="0"/>
          <a:chExt cx="0" cy="0"/>
        </a:xfrm>
      </p:grpSpPr>
      <p:sp>
        <p:nvSpPr>
          <p:cNvPr id="122" name="Shape 12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3" name="Shape 123"/>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 name="Shape 128"/>
        <p:cNvGrpSpPr/>
        <p:nvPr/>
      </p:nvGrpSpPr>
      <p:grpSpPr>
        <a:xfrm>
          <a:off x="0" y="0"/>
          <a:ext cx="0" cy="0"/>
          <a:chOff x="0" y="0"/>
          <a:chExt cx="0" cy="0"/>
        </a:xfrm>
      </p:grpSpPr>
      <p:sp>
        <p:nvSpPr>
          <p:cNvPr id="129" name="Shape 12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0" name="Shape 130"/>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 name="Shape 136"/>
        <p:cNvGrpSpPr/>
        <p:nvPr/>
      </p:nvGrpSpPr>
      <p:grpSpPr>
        <a:xfrm>
          <a:off x="0" y="0"/>
          <a:ext cx="0" cy="0"/>
          <a:chOff x="0" y="0"/>
          <a:chExt cx="0" cy="0"/>
        </a:xfrm>
      </p:grpSpPr>
      <p:sp>
        <p:nvSpPr>
          <p:cNvPr id="137" name="Shape 13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8" name="Shape 138"/>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4" name="Shape 144"/>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3" name="Shape 153"/>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62" name="Shape 162"/>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6" name="Shape 166"/>
        <p:cNvGrpSpPr/>
        <p:nvPr/>
      </p:nvGrpSpPr>
      <p:grpSpPr>
        <a:xfrm>
          <a:off x="0" y="0"/>
          <a:ext cx="0" cy="0"/>
          <a:chOff x="0" y="0"/>
          <a:chExt cx="0" cy="0"/>
        </a:xfrm>
      </p:grpSpPr>
      <p:sp>
        <p:nvSpPr>
          <p:cNvPr id="167" name="Shape 16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68" name="Shape 168"/>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Титульный слайд">
    <p:spTree>
      <p:nvGrpSpPr>
        <p:cNvPr id="10" name="Shape 10"/>
        <p:cNvGrpSpPr/>
        <p:nvPr/>
      </p:nvGrpSpPr>
      <p:grpSpPr>
        <a:xfrm>
          <a:off x="0" y="0"/>
          <a:ext cx="0" cy="0"/>
          <a:chOff x="0" y="0"/>
          <a:chExt cx="0" cy="0"/>
        </a:xfrm>
      </p:grpSpPr>
      <p:sp>
        <p:nvSpPr>
          <p:cNvPr id="11" name="Shape 11"/>
          <p:cNvSpPr txBox="1"/>
          <p:nvPr>
            <p:ph type="ctrTitle"/>
          </p:nvPr>
        </p:nvSpPr>
        <p:spPr>
          <a:xfrm>
            <a:off x="685800" y="1597818"/>
            <a:ext cx="7772400" cy="1102500"/>
          </a:xfrm>
          <a:prstGeom prst="rect">
            <a:avLst/>
          </a:prstGeom>
          <a:noFill/>
          <a:ln>
            <a:noFill/>
          </a:ln>
        </p:spPr>
        <p:txBody>
          <a:bodyPr anchorCtr="0" anchor="ctr" bIns="91425" lIns="91425" rIns="91425" tIns="91425"/>
          <a:lstStyle>
            <a:lvl1pPr indent="0" marL="0" marR="0" rtl="0" algn="ctr">
              <a:spcBef>
                <a:spcPts val="0"/>
              </a:spcBef>
              <a:buClr>
                <a:schemeClr val="dk1"/>
              </a:buClr>
              <a:buFont typeface="Calibri"/>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2" name="Shape 12"/>
          <p:cNvSpPr txBox="1"/>
          <p:nvPr>
            <p:ph idx="1" type="subTitle"/>
          </p:nvPr>
        </p:nvSpPr>
        <p:spPr>
          <a:xfrm>
            <a:off x="1371600" y="2914650"/>
            <a:ext cx="6400799" cy="1314599"/>
          </a:xfrm>
          <a:prstGeom prst="rect">
            <a:avLst/>
          </a:prstGeom>
          <a:noFill/>
          <a:ln>
            <a:noFill/>
          </a:ln>
        </p:spPr>
        <p:txBody>
          <a:bodyPr anchorCtr="0" anchor="t" bIns="91425" lIns="91425" rIns="91425" tIns="91425"/>
          <a:lstStyle>
            <a:lvl1pPr indent="0" marL="0" marR="0" rtl="0" algn="ctr">
              <a:spcBef>
                <a:spcPts val="640"/>
              </a:spcBef>
              <a:buClr>
                <a:srgbClr val="888888"/>
              </a:buClr>
              <a:buFont typeface="Arial"/>
              <a:buNone/>
              <a:defRPr/>
            </a:lvl1pPr>
            <a:lvl2pPr indent="0" marL="457200" marR="0" rtl="0" algn="ctr">
              <a:spcBef>
                <a:spcPts val="560"/>
              </a:spcBef>
              <a:buClr>
                <a:srgbClr val="888888"/>
              </a:buClr>
              <a:buFont typeface="Arial"/>
              <a:buNone/>
              <a:defRPr/>
            </a:lvl2pPr>
            <a:lvl3pPr indent="0" marL="914400" marR="0" rtl="0" algn="ctr">
              <a:spcBef>
                <a:spcPts val="480"/>
              </a:spcBef>
              <a:buClr>
                <a:srgbClr val="888888"/>
              </a:buClr>
              <a:buFont typeface="Arial"/>
              <a:buNone/>
              <a:defRPr/>
            </a:lvl3pPr>
            <a:lvl4pPr indent="0" marL="1371600" marR="0" rtl="0" algn="ctr">
              <a:spcBef>
                <a:spcPts val="400"/>
              </a:spcBef>
              <a:buClr>
                <a:srgbClr val="888888"/>
              </a:buClr>
              <a:buFont typeface="Arial"/>
              <a:buNone/>
              <a:defRPr/>
            </a:lvl4pPr>
            <a:lvl5pPr indent="0" marL="1828800" marR="0" rtl="0" algn="ctr">
              <a:spcBef>
                <a:spcPts val="400"/>
              </a:spcBef>
              <a:buClr>
                <a:srgbClr val="888888"/>
              </a:buClr>
              <a:buFont typeface="Arial"/>
              <a:buNone/>
              <a:defRPr/>
            </a:lvl5pPr>
            <a:lvl6pPr indent="0" marL="2286000" marR="0" rtl="0" algn="ctr">
              <a:spcBef>
                <a:spcPts val="400"/>
              </a:spcBef>
              <a:buClr>
                <a:srgbClr val="888888"/>
              </a:buClr>
              <a:buFont typeface="Arial"/>
              <a:buNone/>
              <a:defRPr/>
            </a:lvl6pPr>
            <a:lvl7pPr indent="0" marL="2743200" marR="0" rtl="0" algn="ctr">
              <a:spcBef>
                <a:spcPts val="400"/>
              </a:spcBef>
              <a:buClr>
                <a:srgbClr val="888888"/>
              </a:buClr>
              <a:buFont typeface="Arial"/>
              <a:buNone/>
              <a:defRPr/>
            </a:lvl7pPr>
            <a:lvl8pPr indent="0" marL="3200400" marR="0" rtl="0" algn="ctr">
              <a:spcBef>
                <a:spcPts val="400"/>
              </a:spcBef>
              <a:buClr>
                <a:srgbClr val="888888"/>
              </a:buClr>
              <a:buFont typeface="Arial"/>
              <a:buNone/>
              <a:defRPr/>
            </a:lvl8pPr>
            <a:lvl9pPr indent="0" marL="3657600" marR="0" rtl="0" algn="ctr">
              <a:spcBef>
                <a:spcPts val="400"/>
              </a:spcBef>
              <a:buClr>
                <a:srgbClr val="888888"/>
              </a:buClr>
              <a:buFont typeface="Arial"/>
              <a:buNone/>
              <a:defRPr/>
            </a:lvl9pPr>
          </a:lstStyle>
          <a:p/>
        </p:txBody>
      </p:sp>
      <p:sp>
        <p:nvSpPr>
          <p:cNvPr id="13" name="Shape 13"/>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4" name="Shape 14"/>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5" name="Shape 15"/>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Заголовок и вертикальный текст">
    <p:spTree>
      <p:nvGrpSpPr>
        <p:cNvPr id="67" name="Shape 67"/>
        <p:cNvGrpSpPr/>
        <p:nvPr/>
      </p:nvGrpSpPr>
      <p:grpSpPr>
        <a:xfrm>
          <a:off x="0" y="0"/>
          <a:ext cx="0" cy="0"/>
          <a:chOff x="0" y="0"/>
          <a:chExt cx="0" cy="0"/>
        </a:xfrm>
      </p:grpSpPr>
      <p:sp>
        <p:nvSpPr>
          <p:cNvPr id="68" name="Shape 68"/>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9" name="Shape 69"/>
          <p:cNvSpPr txBox="1"/>
          <p:nvPr>
            <p:ph idx="1" type="body"/>
          </p:nvPr>
        </p:nvSpPr>
        <p:spPr>
          <a:xfrm rot="5400000">
            <a:off x="2874749" y="-1217400"/>
            <a:ext cx="3394500" cy="8229600"/>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70" name="Shape 70"/>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1" name="Shape 71"/>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2" name="Shape 72"/>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Вертикальный заголовок и текст">
    <p:spTree>
      <p:nvGrpSpPr>
        <p:cNvPr id="73" name="Shape 73"/>
        <p:cNvGrpSpPr/>
        <p:nvPr/>
      </p:nvGrpSpPr>
      <p:grpSpPr>
        <a:xfrm>
          <a:off x="0" y="0"/>
          <a:ext cx="0" cy="0"/>
          <a:chOff x="0" y="0"/>
          <a:chExt cx="0" cy="0"/>
        </a:xfrm>
      </p:grpSpPr>
      <p:sp>
        <p:nvSpPr>
          <p:cNvPr id="74" name="Shape 74"/>
          <p:cNvSpPr txBox="1"/>
          <p:nvPr>
            <p:ph type="title"/>
          </p:nvPr>
        </p:nvSpPr>
        <p:spPr>
          <a:xfrm rot="5400000">
            <a:off x="5463749" y="1371628"/>
            <a:ext cx="4388700" cy="20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5" name="Shape 75"/>
          <p:cNvSpPr txBox="1"/>
          <p:nvPr>
            <p:ph idx="1" type="body"/>
          </p:nvPr>
        </p:nvSpPr>
        <p:spPr>
          <a:xfrm rot="5400000">
            <a:off x="1272750" y="-609571"/>
            <a:ext cx="4388700" cy="6019799"/>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76" name="Shape 76"/>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7" name="Shape 77"/>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8" name="Shape 78"/>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15" name="Shape 215"/>
        <p:cNvGrpSpPr/>
        <p:nvPr/>
      </p:nvGrpSpPr>
      <p:grpSpPr>
        <a:xfrm>
          <a:off x="0" y="0"/>
          <a:ext cx="0" cy="0"/>
          <a:chOff x="0" y="0"/>
          <a:chExt cx="0" cy="0"/>
        </a:xfrm>
      </p:grpSpPr>
      <p:sp>
        <p:nvSpPr>
          <p:cNvPr id="216" name="Shape 216"/>
          <p:cNvSpPr txBox="1"/>
          <p:nvPr>
            <p:ph type="ctrTitle"/>
          </p:nvPr>
        </p:nvSpPr>
        <p:spPr>
          <a:xfrm>
            <a:off x="685800" y="1583342"/>
            <a:ext cx="7772400" cy="1159856"/>
          </a:xfrm>
          <a:prstGeom prst="rect">
            <a:avLst/>
          </a:prstGeom>
        </p:spPr>
        <p:txBody>
          <a:bodyPr anchorCtr="0" anchor="b" bIns="91425" lIns="91425" rIns="91425" tIns="91425"/>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p:txBody>
      </p:sp>
      <p:sp>
        <p:nvSpPr>
          <p:cNvPr id="217" name="Shape 217"/>
          <p:cNvSpPr txBox="1"/>
          <p:nvPr>
            <p:ph idx="1" type="subTitle"/>
          </p:nvPr>
        </p:nvSpPr>
        <p:spPr>
          <a:xfrm>
            <a:off x="685800" y="2840053"/>
            <a:ext cx="7772400" cy="784737"/>
          </a:xfrm>
          <a:prstGeom prst="rect">
            <a:avLst/>
          </a:prstGeom>
        </p:spPr>
        <p:txBody>
          <a:bodyPr anchorCtr="0" anchor="t" bIns="91425" lIns="91425" rIns="91425" tIns="91425"/>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p:txBody>
      </p:sp>
      <p:sp>
        <p:nvSpPr>
          <p:cNvPr id="218" name="Shape 218"/>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19" name="Shape 219"/>
        <p:cNvGrpSpPr/>
        <p:nvPr/>
      </p:nvGrpSpPr>
      <p:grpSpPr>
        <a:xfrm>
          <a:off x="0" y="0"/>
          <a:ext cx="0" cy="0"/>
          <a:chOff x="0" y="0"/>
          <a:chExt cx="0" cy="0"/>
        </a:xfrm>
      </p:grpSpPr>
      <p:sp>
        <p:nvSpPr>
          <p:cNvPr id="220" name="Shape 220"/>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21" name="Shape 221"/>
          <p:cNvSpPr txBox="1"/>
          <p:nvPr>
            <p:ph idx="1" type="body"/>
          </p:nvPr>
        </p:nvSpPr>
        <p:spPr>
          <a:xfrm>
            <a:off x="457200" y="1200150"/>
            <a:ext cx="8229600"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22" name="Shape 222"/>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23" name="Shape 223"/>
        <p:cNvGrpSpPr/>
        <p:nvPr/>
      </p:nvGrpSpPr>
      <p:grpSpPr>
        <a:xfrm>
          <a:off x="0" y="0"/>
          <a:ext cx="0" cy="0"/>
          <a:chOff x="0" y="0"/>
          <a:chExt cx="0" cy="0"/>
        </a:xfrm>
      </p:grpSpPr>
      <p:sp>
        <p:nvSpPr>
          <p:cNvPr id="224" name="Shape 224"/>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25" name="Shape 225"/>
          <p:cNvSpPr txBox="1"/>
          <p:nvPr>
            <p:ph idx="1" type="body"/>
          </p:nvPr>
        </p:nvSpPr>
        <p:spPr>
          <a:xfrm>
            <a:off x="457200" y="1200150"/>
            <a:ext cx="3994525"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26" name="Shape 226"/>
          <p:cNvSpPr txBox="1"/>
          <p:nvPr>
            <p:ph idx="2" type="body"/>
          </p:nvPr>
        </p:nvSpPr>
        <p:spPr>
          <a:xfrm>
            <a:off x="4692273" y="1200150"/>
            <a:ext cx="3994525"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27" name="Shape 227"/>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28" name="Shape 228"/>
        <p:cNvGrpSpPr/>
        <p:nvPr/>
      </p:nvGrpSpPr>
      <p:grpSpPr>
        <a:xfrm>
          <a:off x="0" y="0"/>
          <a:ext cx="0" cy="0"/>
          <a:chOff x="0" y="0"/>
          <a:chExt cx="0" cy="0"/>
        </a:xfrm>
      </p:grpSpPr>
      <p:sp>
        <p:nvSpPr>
          <p:cNvPr id="229" name="Shape 229"/>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30" name="Shape 230"/>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231" name="Shape 231"/>
        <p:cNvGrpSpPr/>
        <p:nvPr/>
      </p:nvGrpSpPr>
      <p:grpSpPr>
        <a:xfrm>
          <a:off x="0" y="0"/>
          <a:ext cx="0" cy="0"/>
          <a:chOff x="0" y="0"/>
          <a:chExt cx="0" cy="0"/>
        </a:xfrm>
      </p:grpSpPr>
      <p:sp>
        <p:nvSpPr>
          <p:cNvPr id="232" name="Shape 232"/>
          <p:cNvSpPr txBox="1"/>
          <p:nvPr>
            <p:ph idx="1" type="body"/>
          </p:nvPr>
        </p:nvSpPr>
        <p:spPr>
          <a:xfrm>
            <a:off x="457200" y="4406309"/>
            <a:ext cx="8229600" cy="519520"/>
          </a:xfrm>
          <a:prstGeom prst="rect">
            <a:avLst/>
          </a:prstGeom>
        </p:spPr>
        <p:txBody>
          <a:bodyPr anchorCtr="0" anchor="t" bIns="91425" lIns="91425" rIns="91425" tIns="91425"/>
          <a:lstStyle>
            <a:lvl1pPr algn="ctr">
              <a:spcBef>
                <a:spcPts val="360"/>
              </a:spcBef>
              <a:buSzPct val="100000"/>
              <a:buNone/>
              <a:defRPr sz="1800"/>
            </a:lvl1pPr>
          </a:lstStyle>
          <a:p/>
        </p:txBody>
      </p:sp>
      <p:sp>
        <p:nvSpPr>
          <p:cNvPr id="233" name="Shape 233"/>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34" name="Shape 234"/>
        <p:cNvGrpSpPr/>
        <p:nvPr/>
      </p:nvGrpSpPr>
      <p:grpSpPr>
        <a:xfrm>
          <a:off x="0" y="0"/>
          <a:ext cx="0" cy="0"/>
          <a:chOff x="0" y="0"/>
          <a:chExt cx="0" cy="0"/>
        </a:xfrm>
      </p:grpSpPr>
      <p:sp>
        <p:nvSpPr>
          <p:cNvPr id="235" name="Shape 235"/>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Заголовок и объект">
    <p:spTree>
      <p:nvGrpSpPr>
        <p:cNvPr id="16" name="Shape 16"/>
        <p:cNvGrpSpPr/>
        <p:nvPr/>
      </p:nvGrpSpPr>
      <p:grpSpPr>
        <a:xfrm>
          <a:off x="0" y="0"/>
          <a:ext cx="0" cy="0"/>
          <a:chOff x="0" y="0"/>
          <a:chExt cx="0" cy="0"/>
        </a:xfrm>
      </p:grpSpPr>
      <p:sp>
        <p:nvSpPr>
          <p:cNvPr id="17" name="Shape 17"/>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8" name="Shape 18"/>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19" name="Shape 19"/>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0" name="Shape 20"/>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1" name="Shape 21"/>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Заголовок раздела">
    <p:spTree>
      <p:nvGrpSpPr>
        <p:cNvPr id="22" name="Shape 22"/>
        <p:cNvGrpSpPr/>
        <p:nvPr/>
      </p:nvGrpSpPr>
      <p:grpSpPr>
        <a:xfrm>
          <a:off x="0" y="0"/>
          <a:ext cx="0" cy="0"/>
          <a:chOff x="0" y="0"/>
          <a:chExt cx="0" cy="0"/>
        </a:xfrm>
      </p:grpSpPr>
      <p:sp>
        <p:nvSpPr>
          <p:cNvPr id="23" name="Shape 23"/>
          <p:cNvSpPr txBox="1"/>
          <p:nvPr>
            <p:ph type="title"/>
          </p:nvPr>
        </p:nvSpPr>
        <p:spPr>
          <a:xfrm>
            <a:off x="722312" y="3305175"/>
            <a:ext cx="7772400" cy="1021499"/>
          </a:xfrm>
          <a:prstGeom prst="rect">
            <a:avLst/>
          </a:prstGeom>
          <a:noFill/>
          <a:ln>
            <a:noFill/>
          </a:ln>
        </p:spPr>
        <p:txBody>
          <a:bodyPr anchorCtr="0" anchor="t"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4" name="Shape 24"/>
          <p:cNvSpPr txBox="1"/>
          <p:nvPr>
            <p:ph idx="1" type="body"/>
          </p:nvPr>
        </p:nvSpPr>
        <p:spPr>
          <a:xfrm>
            <a:off x="722312" y="2180034"/>
            <a:ext cx="7772400" cy="1125299"/>
          </a:xfrm>
          <a:prstGeom prst="rect">
            <a:avLst/>
          </a:prstGeom>
          <a:noFill/>
          <a:ln>
            <a:noFill/>
          </a:ln>
        </p:spPr>
        <p:txBody>
          <a:bodyPr anchorCtr="0" anchor="b" bIns="91425" lIns="91425" rIns="91425" tIns="91425"/>
          <a:lstStyle>
            <a:lvl1pPr indent="0" marL="0" rtl="0">
              <a:spcBef>
                <a:spcPts val="0"/>
              </a:spcBef>
              <a:buClr>
                <a:srgbClr val="888888"/>
              </a:buClr>
              <a:buFont typeface="Calibri"/>
              <a:buNone/>
              <a:defRPr/>
            </a:lvl1pPr>
            <a:lvl2pPr indent="0" marL="457200" rtl="0">
              <a:spcBef>
                <a:spcPts val="0"/>
              </a:spcBef>
              <a:buClr>
                <a:srgbClr val="888888"/>
              </a:buClr>
              <a:buFont typeface="Calibri"/>
              <a:buNone/>
              <a:defRPr/>
            </a:lvl2pPr>
            <a:lvl3pPr indent="0" marL="914400" rtl="0">
              <a:spcBef>
                <a:spcPts val="0"/>
              </a:spcBef>
              <a:buClr>
                <a:srgbClr val="888888"/>
              </a:buClr>
              <a:buFont typeface="Calibri"/>
              <a:buNone/>
              <a:defRPr/>
            </a:lvl3pPr>
            <a:lvl4pPr indent="0" marL="1371600" rtl="0">
              <a:spcBef>
                <a:spcPts val="0"/>
              </a:spcBef>
              <a:buClr>
                <a:srgbClr val="888888"/>
              </a:buClr>
              <a:buFont typeface="Calibri"/>
              <a:buNone/>
              <a:defRPr/>
            </a:lvl4pPr>
            <a:lvl5pPr indent="0" marL="1828800" rtl="0">
              <a:spcBef>
                <a:spcPts val="0"/>
              </a:spcBef>
              <a:buClr>
                <a:srgbClr val="888888"/>
              </a:buClr>
              <a:buFont typeface="Calibri"/>
              <a:buNone/>
              <a:defRPr/>
            </a:lvl5pPr>
            <a:lvl6pPr indent="0" marL="2286000" rtl="0">
              <a:spcBef>
                <a:spcPts val="0"/>
              </a:spcBef>
              <a:buClr>
                <a:srgbClr val="888888"/>
              </a:buClr>
              <a:buFont typeface="Calibri"/>
              <a:buNone/>
              <a:defRPr/>
            </a:lvl6pPr>
            <a:lvl7pPr indent="0" marL="2743200" rtl="0">
              <a:spcBef>
                <a:spcPts val="0"/>
              </a:spcBef>
              <a:buClr>
                <a:srgbClr val="888888"/>
              </a:buClr>
              <a:buFont typeface="Calibri"/>
              <a:buNone/>
              <a:defRPr/>
            </a:lvl7pPr>
            <a:lvl8pPr indent="0" marL="3200400" rtl="0">
              <a:spcBef>
                <a:spcPts val="0"/>
              </a:spcBef>
              <a:buClr>
                <a:srgbClr val="888888"/>
              </a:buClr>
              <a:buFont typeface="Calibri"/>
              <a:buNone/>
              <a:defRPr/>
            </a:lvl8pPr>
            <a:lvl9pPr indent="0" marL="3657600" rtl="0">
              <a:spcBef>
                <a:spcPts val="0"/>
              </a:spcBef>
              <a:buClr>
                <a:srgbClr val="888888"/>
              </a:buClr>
              <a:buFont typeface="Calibri"/>
              <a:buNone/>
              <a:defRPr/>
            </a:lvl9pPr>
          </a:lstStyle>
          <a:p/>
        </p:txBody>
      </p:sp>
      <p:sp>
        <p:nvSpPr>
          <p:cNvPr id="25" name="Shape 25"/>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6" name="Shape 26"/>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7" name="Shape 27"/>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Два объекта">
    <p:spTree>
      <p:nvGrpSpPr>
        <p:cNvPr id="28" name="Shape 28"/>
        <p:cNvGrpSpPr/>
        <p:nvPr/>
      </p:nvGrpSpPr>
      <p:grpSpPr>
        <a:xfrm>
          <a:off x="0" y="0"/>
          <a:ext cx="0" cy="0"/>
          <a:chOff x="0" y="0"/>
          <a:chExt cx="0" cy="0"/>
        </a:xfrm>
      </p:grpSpPr>
      <p:sp>
        <p:nvSpPr>
          <p:cNvPr id="29" name="Shape 29"/>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0" name="Shape 30"/>
          <p:cNvSpPr txBox="1"/>
          <p:nvPr>
            <p:ph idx="1" type="body"/>
          </p:nvPr>
        </p:nvSpPr>
        <p:spPr>
          <a:xfrm>
            <a:off x="457200" y="1200150"/>
            <a:ext cx="4038599" cy="33945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1" name="Shape 31"/>
          <p:cNvSpPr txBox="1"/>
          <p:nvPr>
            <p:ph idx="2" type="body"/>
          </p:nvPr>
        </p:nvSpPr>
        <p:spPr>
          <a:xfrm>
            <a:off x="4648200" y="1200150"/>
            <a:ext cx="4038599" cy="33945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2" name="Shape 32"/>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3" name="Shape 33"/>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Сравнение">
    <p:spTree>
      <p:nvGrpSpPr>
        <p:cNvPr id="35" name="Shape 35"/>
        <p:cNvGrpSpPr/>
        <p:nvPr/>
      </p:nvGrpSpPr>
      <p:grpSpPr>
        <a:xfrm>
          <a:off x="0" y="0"/>
          <a:ext cx="0" cy="0"/>
          <a:chOff x="0" y="0"/>
          <a:chExt cx="0" cy="0"/>
        </a:xfrm>
      </p:grpSpPr>
      <p:sp>
        <p:nvSpPr>
          <p:cNvPr id="36" name="Shape 36"/>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7" name="Shape 37"/>
          <p:cNvSpPr txBox="1"/>
          <p:nvPr>
            <p:ph idx="1" type="body"/>
          </p:nvPr>
        </p:nvSpPr>
        <p:spPr>
          <a:xfrm>
            <a:off x="457200" y="1151334"/>
            <a:ext cx="4040099" cy="479999"/>
          </a:xfrm>
          <a:prstGeom prst="rect">
            <a:avLst/>
          </a:prstGeom>
          <a:noFill/>
          <a:ln>
            <a:noFill/>
          </a:ln>
        </p:spPr>
        <p:txBody>
          <a:bodyPr anchorCtr="0" anchor="b"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38" name="Shape 38"/>
          <p:cNvSpPr txBox="1"/>
          <p:nvPr>
            <p:ph idx="2" type="body"/>
          </p:nvPr>
        </p:nvSpPr>
        <p:spPr>
          <a:xfrm>
            <a:off x="457200" y="1631156"/>
            <a:ext cx="4040099" cy="2963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9" name="Shape 39"/>
          <p:cNvSpPr txBox="1"/>
          <p:nvPr>
            <p:ph idx="3" type="body"/>
          </p:nvPr>
        </p:nvSpPr>
        <p:spPr>
          <a:xfrm>
            <a:off x="4645025" y="1151334"/>
            <a:ext cx="4041900" cy="479999"/>
          </a:xfrm>
          <a:prstGeom prst="rect">
            <a:avLst/>
          </a:prstGeom>
          <a:noFill/>
          <a:ln>
            <a:noFill/>
          </a:ln>
        </p:spPr>
        <p:txBody>
          <a:bodyPr anchorCtr="0" anchor="b"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40" name="Shape 40"/>
          <p:cNvSpPr txBox="1"/>
          <p:nvPr>
            <p:ph idx="4" type="body"/>
          </p:nvPr>
        </p:nvSpPr>
        <p:spPr>
          <a:xfrm>
            <a:off x="4645025" y="1631156"/>
            <a:ext cx="4041900" cy="2963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1" name="Shape 41"/>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2" name="Shape 42"/>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3" name="Shape 43"/>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Только заголовок">
    <p:spTree>
      <p:nvGrpSpPr>
        <p:cNvPr id="44" name="Shape 44"/>
        <p:cNvGrpSpPr/>
        <p:nvPr/>
      </p:nvGrpSpPr>
      <p:grpSpPr>
        <a:xfrm>
          <a:off x="0" y="0"/>
          <a:ext cx="0" cy="0"/>
          <a:chOff x="0" y="0"/>
          <a:chExt cx="0" cy="0"/>
        </a:xfrm>
      </p:grpSpPr>
      <p:sp>
        <p:nvSpPr>
          <p:cNvPr id="45" name="Shape 45"/>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6" name="Shape 46"/>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7" name="Shape 47"/>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8" name="Shape 48"/>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Пустой слайд">
    <p:spTree>
      <p:nvGrpSpPr>
        <p:cNvPr id="49" name="Shape 49"/>
        <p:cNvGrpSpPr/>
        <p:nvPr/>
      </p:nvGrpSpPr>
      <p:grpSpPr>
        <a:xfrm>
          <a:off x="0" y="0"/>
          <a:ext cx="0" cy="0"/>
          <a:chOff x="0" y="0"/>
          <a:chExt cx="0" cy="0"/>
        </a:xfrm>
      </p:grpSpPr>
      <p:sp>
        <p:nvSpPr>
          <p:cNvPr id="50" name="Shape 50"/>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1" name="Shape 51"/>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2" name="Shape 52"/>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Объект с подписью">
    <p:spTree>
      <p:nvGrpSpPr>
        <p:cNvPr id="53" name="Shape 53"/>
        <p:cNvGrpSpPr/>
        <p:nvPr/>
      </p:nvGrpSpPr>
      <p:grpSpPr>
        <a:xfrm>
          <a:off x="0" y="0"/>
          <a:ext cx="0" cy="0"/>
          <a:chOff x="0" y="0"/>
          <a:chExt cx="0" cy="0"/>
        </a:xfrm>
      </p:grpSpPr>
      <p:sp>
        <p:nvSpPr>
          <p:cNvPr id="54" name="Shape 54"/>
          <p:cNvSpPr txBox="1"/>
          <p:nvPr>
            <p:ph type="title"/>
          </p:nvPr>
        </p:nvSpPr>
        <p:spPr>
          <a:xfrm>
            <a:off x="457200" y="204787"/>
            <a:ext cx="3008399" cy="871499"/>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5" name="Shape 55"/>
          <p:cNvSpPr txBox="1"/>
          <p:nvPr>
            <p:ph idx="1" type="body"/>
          </p:nvPr>
        </p:nvSpPr>
        <p:spPr>
          <a:xfrm>
            <a:off x="3575050" y="204787"/>
            <a:ext cx="5111699" cy="4389599"/>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6" name="Shape 56"/>
          <p:cNvSpPr txBox="1"/>
          <p:nvPr>
            <p:ph idx="2" type="body"/>
          </p:nvPr>
        </p:nvSpPr>
        <p:spPr>
          <a:xfrm>
            <a:off x="457200" y="1076325"/>
            <a:ext cx="3008399" cy="3518399"/>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57" name="Shape 57"/>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8" name="Shape 58"/>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9" name="Shape 59"/>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Рисунок с подписью">
    <p:spTree>
      <p:nvGrpSpPr>
        <p:cNvPr id="60" name="Shape 60"/>
        <p:cNvGrpSpPr/>
        <p:nvPr/>
      </p:nvGrpSpPr>
      <p:grpSpPr>
        <a:xfrm>
          <a:off x="0" y="0"/>
          <a:ext cx="0" cy="0"/>
          <a:chOff x="0" y="0"/>
          <a:chExt cx="0" cy="0"/>
        </a:xfrm>
      </p:grpSpPr>
      <p:sp>
        <p:nvSpPr>
          <p:cNvPr id="61" name="Shape 61"/>
          <p:cNvSpPr txBox="1"/>
          <p:nvPr>
            <p:ph type="title"/>
          </p:nvPr>
        </p:nvSpPr>
        <p:spPr>
          <a:xfrm>
            <a:off x="1792288" y="3600450"/>
            <a:ext cx="5486399" cy="425099"/>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2" name="Shape 62"/>
          <p:cNvSpPr/>
          <p:nvPr>
            <p:ph idx="2" type="pic"/>
          </p:nvPr>
        </p:nvSpPr>
        <p:spPr>
          <a:xfrm>
            <a:off x="1792288" y="459581"/>
            <a:ext cx="5486399" cy="3086099"/>
          </a:xfrm>
          <a:prstGeom prst="rect">
            <a:avLst/>
          </a:prstGeom>
          <a:noFill/>
          <a:ln>
            <a:noFill/>
          </a:ln>
        </p:spPr>
      </p:sp>
      <p:sp>
        <p:nvSpPr>
          <p:cNvPr id="63" name="Shape 63"/>
          <p:cNvSpPr txBox="1"/>
          <p:nvPr>
            <p:ph idx="1" type="body"/>
          </p:nvPr>
        </p:nvSpPr>
        <p:spPr>
          <a:xfrm>
            <a:off x="1792288" y="4025503"/>
            <a:ext cx="5486399" cy="603599"/>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64" name="Shape 64"/>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5" name="Shape 65"/>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6" name="Shape 66"/>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2"/>
        </a:solid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marL="0" marR="0" rtl="0" algn="ctr">
              <a:spcBef>
                <a:spcPts val="0"/>
              </a:spcBef>
              <a:buClr>
                <a:schemeClr val="dk1"/>
              </a:buClr>
              <a:buFont typeface="Calibri"/>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6" name="Shape 6"/>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marL="342900" marR="0" rtl="0" algn="l">
              <a:spcBef>
                <a:spcPts val="640"/>
              </a:spcBef>
              <a:buClr>
                <a:schemeClr val="dk1"/>
              </a:buClr>
              <a:buFont typeface="Arial"/>
              <a:buChar char="•"/>
              <a:defRPr/>
            </a:lvl1pPr>
            <a:lvl2pPr indent="-107950" marL="742950" marR="0" rtl="0" algn="l">
              <a:spcBef>
                <a:spcPts val="560"/>
              </a:spcBef>
              <a:buClr>
                <a:schemeClr val="dk1"/>
              </a:buClr>
              <a:buFont typeface="Arial"/>
              <a:buChar char="–"/>
              <a:defRPr/>
            </a:lvl2pPr>
            <a:lvl3pPr indent="-76200" marL="1143000" marR="0" rtl="0" algn="l">
              <a:spcBef>
                <a:spcPts val="480"/>
              </a:spcBef>
              <a:buClr>
                <a:schemeClr val="dk1"/>
              </a:buClr>
              <a:buFont typeface="Arial"/>
              <a:buChar char="•"/>
              <a:defRPr/>
            </a:lvl3pPr>
            <a:lvl4pPr indent="-101600" marL="1600200" marR="0" rtl="0" algn="l">
              <a:spcBef>
                <a:spcPts val="400"/>
              </a:spcBef>
              <a:buClr>
                <a:schemeClr val="dk1"/>
              </a:buClr>
              <a:buFont typeface="Arial"/>
              <a:buChar char="–"/>
              <a:defRPr/>
            </a:lvl4pPr>
            <a:lvl5pPr indent="-101600" marL="2057400" marR="0" rtl="0" algn="l">
              <a:spcBef>
                <a:spcPts val="400"/>
              </a:spcBef>
              <a:buClr>
                <a:schemeClr val="dk1"/>
              </a:buClr>
              <a:buFont typeface="Arial"/>
              <a:buChar char="»"/>
              <a:defRPr/>
            </a:lvl5pPr>
            <a:lvl6pPr indent="-101600" marL="2514600" marR="0" rtl="0" algn="l">
              <a:spcBef>
                <a:spcPts val="400"/>
              </a:spcBef>
              <a:buClr>
                <a:schemeClr val="dk1"/>
              </a:buClr>
              <a:buFont typeface="Arial"/>
              <a:buChar char="•"/>
              <a:defRPr/>
            </a:lvl6pPr>
            <a:lvl7pPr indent="-101600" marL="2971800" marR="0" rtl="0" algn="l">
              <a:spcBef>
                <a:spcPts val="400"/>
              </a:spcBef>
              <a:buClr>
                <a:schemeClr val="dk1"/>
              </a:buClr>
              <a:buFont typeface="Arial"/>
              <a:buChar char="•"/>
              <a:defRPr/>
            </a:lvl7pPr>
            <a:lvl8pPr indent="-101600" marL="3429000" marR="0" rtl="0" algn="l">
              <a:spcBef>
                <a:spcPts val="400"/>
              </a:spcBef>
              <a:buClr>
                <a:schemeClr val="dk1"/>
              </a:buClr>
              <a:buFont typeface="Arial"/>
              <a:buChar char="•"/>
              <a:defRPr/>
            </a:lvl8pPr>
            <a:lvl9pPr indent="-101600" marL="3886200" marR="0" rtl="0" algn="l">
              <a:spcBef>
                <a:spcPts val="400"/>
              </a:spcBef>
              <a:buClr>
                <a:schemeClr val="dk1"/>
              </a:buClr>
              <a:buFont typeface="Arial"/>
              <a:buChar char="•"/>
              <a:defRPr/>
            </a:lvl9pPr>
          </a:lstStyle>
          <a:p/>
        </p:txBody>
      </p:sp>
      <p:sp>
        <p:nvSpPr>
          <p:cNvPr id="7" name="Shape 7"/>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 name="Shape 8"/>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 name="Shape 9"/>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11" name="Shape 211"/>
        <p:cNvGrpSpPr/>
        <p:nvPr/>
      </p:nvGrpSpPr>
      <p:grpSpPr>
        <a:xfrm>
          <a:off x="0" y="0"/>
          <a:ext cx="0" cy="0"/>
          <a:chOff x="0" y="0"/>
          <a:chExt cx="0" cy="0"/>
        </a:xfrm>
      </p:grpSpPr>
      <p:sp>
        <p:nvSpPr>
          <p:cNvPr id="212" name="Shape 212"/>
          <p:cNvSpPr txBox="1"/>
          <p:nvPr>
            <p:ph type="title"/>
          </p:nvPr>
        </p:nvSpPr>
        <p:spPr>
          <a:xfrm>
            <a:off x="457200" y="205978"/>
            <a:ext cx="8229600" cy="857250"/>
          </a:xfrm>
          <a:prstGeom prst="rect">
            <a:avLst/>
          </a:prstGeom>
          <a:noFill/>
          <a:ln>
            <a:noFill/>
          </a:ln>
        </p:spPr>
        <p:txBody>
          <a:bodyPr anchorCtr="0" anchor="b" bIns="91425" lIns="91425" rIns="91425" tIns="91425"/>
          <a:lstStyle>
            <a:lvl1pPr>
              <a:spcBef>
                <a:spcPts val="0"/>
              </a:spcBef>
              <a:buClr>
                <a:schemeClr val="dk1"/>
              </a:buClr>
              <a:buSzPct val="100000"/>
              <a:buNone/>
              <a:defRPr b="1" sz="3600">
                <a:solidFill>
                  <a:schemeClr val="dk1"/>
                </a:solidFill>
              </a:defRPr>
            </a:lvl1pPr>
            <a:lvl2pPr>
              <a:spcBef>
                <a:spcPts val="0"/>
              </a:spcBef>
              <a:buClr>
                <a:schemeClr val="dk1"/>
              </a:buClr>
              <a:buSzPct val="100000"/>
              <a:buNone/>
              <a:defRPr b="1" sz="3600">
                <a:solidFill>
                  <a:schemeClr val="dk1"/>
                </a:solidFill>
              </a:defRPr>
            </a:lvl2pPr>
            <a:lvl3pPr>
              <a:spcBef>
                <a:spcPts val="0"/>
              </a:spcBef>
              <a:buClr>
                <a:schemeClr val="dk1"/>
              </a:buClr>
              <a:buSzPct val="100000"/>
              <a:buNone/>
              <a:defRPr b="1" sz="3600">
                <a:solidFill>
                  <a:schemeClr val="dk1"/>
                </a:solidFill>
              </a:defRPr>
            </a:lvl3pPr>
            <a:lvl4pPr>
              <a:spcBef>
                <a:spcPts val="0"/>
              </a:spcBef>
              <a:buClr>
                <a:schemeClr val="dk1"/>
              </a:buClr>
              <a:buSzPct val="100000"/>
              <a:buNone/>
              <a:defRPr b="1" sz="3600">
                <a:solidFill>
                  <a:schemeClr val="dk1"/>
                </a:solidFill>
              </a:defRPr>
            </a:lvl4pPr>
            <a:lvl5pPr>
              <a:spcBef>
                <a:spcPts val="0"/>
              </a:spcBef>
              <a:buClr>
                <a:schemeClr val="dk1"/>
              </a:buClr>
              <a:buSzPct val="100000"/>
              <a:buNone/>
              <a:defRPr b="1" sz="3600">
                <a:solidFill>
                  <a:schemeClr val="dk1"/>
                </a:solidFill>
              </a:defRPr>
            </a:lvl5pPr>
            <a:lvl6pPr>
              <a:spcBef>
                <a:spcPts val="0"/>
              </a:spcBef>
              <a:buClr>
                <a:schemeClr val="dk1"/>
              </a:buClr>
              <a:buSzPct val="100000"/>
              <a:buNone/>
              <a:defRPr b="1" sz="3600">
                <a:solidFill>
                  <a:schemeClr val="dk1"/>
                </a:solidFill>
              </a:defRPr>
            </a:lvl6pPr>
            <a:lvl7pPr>
              <a:spcBef>
                <a:spcPts val="0"/>
              </a:spcBef>
              <a:buClr>
                <a:schemeClr val="dk1"/>
              </a:buClr>
              <a:buSzPct val="100000"/>
              <a:buNone/>
              <a:defRPr b="1" sz="3600">
                <a:solidFill>
                  <a:schemeClr val="dk1"/>
                </a:solidFill>
              </a:defRPr>
            </a:lvl7pPr>
            <a:lvl8pPr>
              <a:spcBef>
                <a:spcPts val="0"/>
              </a:spcBef>
              <a:buClr>
                <a:schemeClr val="dk1"/>
              </a:buClr>
              <a:buSzPct val="100000"/>
              <a:buNone/>
              <a:defRPr b="1" sz="3600">
                <a:solidFill>
                  <a:schemeClr val="dk1"/>
                </a:solidFill>
              </a:defRPr>
            </a:lvl8pPr>
            <a:lvl9pPr>
              <a:spcBef>
                <a:spcPts val="0"/>
              </a:spcBef>
              <a:buClr>
                <a:schemeClr val="dk1"/>
              </a:buClr>
              <a:buSzPct val="100000"/>
              <a:buNone/>
              <a:defRPr b="1" sz="3600">
                <a:solidFill>
                  <a:schemeClr val="dk1"/>
                </a:solidFill>
              </a:defRPr>
            </a:lvl9pPr>
          </a:lstStyle>
          <a:p/>
        </p:txBody>
      </p:sp>
      <p:sp>
        <p:nvSpPr>
          <p:cNvPr id="213" name="Shape 213"/>
          <p:cNvSpPr txBox="1"/>
          <p:nvPr>
            <p:ph idx="1" type="body"/>
          </p:nvPr>
        </p:nvSpPr>
        <p:spPr>
          <a:xfrm>
            <a:off x="457200" y="1200150"/>
            <a:ext cx="8229600" cy="3725680"/>
          </a:xfrm>
          <a:prstGeom prst="rect">
            <a:avLst/>
          </a:prstGeom>
          <a:noFill/>
          <a:ln>
            <a:noFill/>
          </a:ln>
        </p:spPr>
        <p:txBody>
          <a:bodyPr anchorCtr="0" anchor="t" bIns="91425" lIns="91425" rIns="91425" tIns="91425"/>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p:txBody>
      </p:sp>
      <p:sp>
        <p:nvSpPr>
          <p:cNvPr id="214" name="Shape 214"/>
          <p:cNvSpPr txBox="1"/>
          <p:nvPr>
            <p:ph idx="12" type="sldNum"/>
          </p:nvPr>
        </p:nvSpPr>
        <p:spPr>
          <a:xfrm>
            <a:off x="8556791" y="4749850"/>
            <a:ext cx="548699" cy="393524"/>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uk" sz="1300">
                <a:solidFill>
                  <a:schemeClr val="dk1"/>
                </a:solidFill>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6.jpg"/></Relationships>
</file>

<file path=ppt/slides/_rels/slide11.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1.xml" Type="http://schemas.openxmlformats.org/officeDocument/2006/relationships/notesSlide"/><Relationship Id="rId3" Target="../media/image06.jpg" Type="http://schemas.openxmlformats.org/officeDocument/2006/relationships/image"/><Relationship Id="rId4" Target="../media/image01.jpeg" Type="http://schemas.openxmlformats.org/officeDocument/2006/relationships/image"/></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gif"/><Relationship Id="rId4" Type="http://schemas.openxmlformats.org/officeDocument/2006/relationships/image" Target="../media/image08.gif"/><Relationship Id="rId5" Type="http://schemas.openxmlformats.org/officeDocument/2006/relationships/image" Target="../media/image13.gif"/><Relationship Id="rId6" Type="http://schemas.openxmlformats.org/officeDocument/2006/relationships/image" Target="../media/image11.gif"/><Relationship Id="rId7" Type="http://schemas.openxmlformats.org/officeDocument/2006/relationships/image" Target="../media/image12.gif"/><Relationship Id="rId8" Type="http://schemas.openxmlformats.org/officeDocument/2006/relationships/image" Target="../media/image14.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0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02.png"/><Relationship Id="rId4" Type="http://schemas.openxmlformats.org/officeDocument/2006/relationships/image" Target="../media/image00.gif"/></Relationships>
</file>

<file path=ppt/slides/_rels/slide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6.xml" Type="http://schemas.openxmlformats.org/officeDocument/2006/relationships/notesSlide"/><Relationship Id="rId3" Target="../media/image05.jpeg" Type="http://schemas.openxmlformats.org/officeDocument/2006/relationships/image"/></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7.jpg"/></Relationships>
</file>

<file path=ppt/slides/_rels/slide8.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8.xml" Type="http://schemas.openxmlformats.org/officeDocument/2006/relationships/notesSlide"/><Relationship Id="rId3" Target="../media/image09.jpeg" Type="http://schemas.openxmlformats.org/officeDocument/2006/relationships/image"/></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0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x="0" y="0"/>
          <a:ext cx="0" cy="0"/>
          <a:chOff x="0" y="0"/>
          <a:chExt cx="0" cy="0"/>
        </a:xfrm>
      </p:grpSpPr>
      <p:sp>
        <p:nvSpPr>
          <p:cNvPr id="80" name="Shape 80"/>
          <p:cNvSpPr txBox="1"/>
          <p:nvPr>
            <p:ph type="title"/>
          </p:nvPr>
        </p:nvSpPr>
        <p:spPr>
          <a:xfrm>
            <a:off x="457200" y="205978"/>
            <a:ext cx="8229600" cy="8574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1" baseline="0" i="0" lang="uk" sz="2400" u="none" cap="none" strike="noStrike">
                <a:solidFill>
                  <a:schemeClr val="dk1"/>
                </a:solidFill>
                <a:latin typeface="Calibri"/>
                <a:ea typeface="Calibri"/>
                <a:cs typeface="Calibri"/>
                <a:sym typeface="Calibri"/>
              </a:rPr>
              <a:t>Тема уроку. </a:t>
            </a:r>
            <a:r>
              <a:rPr b="0" baseline="0" i="0" lang="uk" sz="2400" u="none" cap="none" strike="noStrike">
                <a:solidFill>
                  <a:schemeClr val="dk1"/>
                </a:solidFill>
                <a:latin typeface="Calibri"/>
                <a:ea typeface="Calibri"/>
                <a:cs typeface="Calibri"/>
                <a:sym typeface="Calibri"/>
              </a:rPr>
              <a:t>Дія магнітного поля на провідник зі струмом.</a:t>
            </a:r>
          </a:p>
        </p:txBody>
      </p:sp>
      <p:sp>
        <p:nvSpPr>
          <p:cNvPr id="81" name="Shape 81"/>
          <p:cNvSpPr txBox="1"/>
          <p:nvPr>
            <p:ph idx="1" type="body"/>
          </p:nvPr>
        </p:nvSpPr>
        <p:spPr>
          <a:xfrm>
            <a:off x="457200" y="1200150"/>
            <a:ext cx="8229600" cy="33945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buClr>
                <a:schemeClr val="dk1"/>
              </a:buClr>
              <a:buSzPct val="25000"/>
              <a:buFont typeface="Arial"/>
              <a:buNone/>
            </a:pPr>
            <a:r>
              <a:rPr b="1" baseline="0" i="0" lang="uk" sz="2000" u="none" cap="none" strike="noStrike">
                <a:solidFill>
                  <a:schemeClr val="dk1"/>
                </a:solidFill>
                <a:latin typeface="Calibri"/>
                <a:ea typeface="Calibri"/>
                <a:cs typeface="Calibri"/>
                <a:sym typeface="Calibri"/>
              </a:rPr>
              <a:t>Мета уроку: </a:t>
            </a:r>
            <a:r>
              <a:rPr b="0" baseline="0" i="0" lang="uk" sz="2000" u="none" cap="none" strike="noStrike">
                <a:solidFill>
                  <a:schemeClr val="dk1"/>
                </a:solidFill>
                <a:latin typeface="Calibri"/>
                <a:ea typeface="Calibri"/>
                <a:cs typeface="Calibri"/>
                <a:sym typeface="Calibri"/>
              </a:rPr>
              <a:t>показати дію магнітного поля на провідник зі струмом,</a:t>
            </a:r>
          </a:p>
          <a:p>
            <a:pPr indent="0" lvl="0" marL="0" marR="0" rtl="0" algn="l">
              <a:lnSpc>
                <a:spcPct val="90000"/>
              </a:lnSpc>
              <a:spcBef>
                <a:spcPts val="400"/>
              </a:spcBef>
              <a:buClr>
                <a:schemeClr val="dk1"/>
              </a:buClr>
              <a:buSzPct val="25000"/>
              <a:buFont typeface="Arial"/>
              <a:buNone/>
            </a:pPr>
            <a:r>
              <a:rPr b="0" baseline="0" i="0" lang="uk" sz="2000" u="none" cap="none" strike="noStrike">
                <a:solidFill>
                  <a:schemeClr val="dk1"/>
                </a:solidFill>
                <a:latin typeface="Calibri"/>
                <a:ea typeface="Calibri"/>
                <a:cs typeface="Calibri"/>
                <a:sym typeface="Calibri"/>
              </a:rPr>
              <a:t>                         ознайомитись із принципом дії електричного двигуна:</a:t>
            </a:r>
          </a:p>
          <a:p>
            <a:pPr indent="0" lvl="0" marL="0" marR="0" rtl="0" algn="l">
              <a:lnSpc>
                <a:spcPct val="90000"/>
              </a:lnSpc>
              <a:spcBef>
                <a:spcPts val="400"/>
              </a:spcBef>
              <a:buClr>
                <a:schemeClr val="dk1"/>
              </a:buClr>
              <a:buSzPct val="25000"/>
              <a:buFont typeface="Arial"/>
              <a:buNone/>
            </a:pPr>
            <a:r>
              <a:rPr b="0" baseline="0" i="0" lang="uk" sz="2000" u="none" cap="none" strike="noStrike">
                <a:solidFill>
                  <a:schemeClr val="dk1"/>
                </a:solidFill>
                <a:latin typeface="Calibri"/>
                <a:ea typeface="Calibri"/>
                <a:cs typeface="Calibri"/>
                <a:sym typeface="Calibri"/>
              </a:rPr>
              <a:t>                         навчитись визначати напрямок сили Ампера,      </a:t>
            </a:r>
          </a:p>
          <a:p>
            <a:pPr indent="0" lvl="0" marL="0" marR="0" rtl="0" algn="l">
              <a:lnSpc>
                <a:spcPct val="90000"/>
              </a:lnSpc>
              <a:spcBef>
                <a:spcPts val="400"/>
              </a:spcBef>
              <a:buClr>
                <a:schemeClr val="dk1"/>
              </a:buClr>
              <a:buSzPct val="25000"/>
              <a:buFont typeface="Arial"/>
              <a:buNone/>
            </a:pPr>
            <a:r>
              <a:rPr b="0" baseline="0" i="0" lang="uk" sz="2000" u="none" cap="none" strike="noStrike">
                <a:solidFill>
                  <a:schemeClr val="dk1"/>
                </a:solidFill>
                <a:latin typeface="Calibri"/>
                <a:ea typeface="Calibri"/>
                <a:cs typeface="Calibri"/>
                <a:sym typeface="Calibri"/>
              </a:rPr>
              <a:t>                         використвуючи правило лівої руки.</a:t>
            </a:r>
          </a:p>
          <a:p>
            <a:pPr indent="0" lvl="0" marL="0" marR="0" rtl="0" algn="l">
              <a:lnSpc>
                <a:spcPct val="90000"/>
              </a:lnSpc>
              <a:spcBef>
                <a:spcPts val="400"/>
              </a:spcBef>
              <a:buClr>
                <a:schemeClr val="dk1"/>
              </a:buClr>
              <a:buFont typeface="Arial"/>
              <a:buNone/>
            </a:pPr>
            <a:r>
              <a:t/>
            </a:r>
            <a:endParaRPr b="0" baseline="0" i="0" sz="2000" u="none" cap="none" strike="noStrike">
              <a:solidFill>
                <a:schemeClr val="dk1"/>
              </a:solidFill>
              <a:latin typeface="Calibri"/>
              <a:ea typeface="Calibri"/>
              <a:cs typeface="Calibri"/>
              <a:sym typeface="Calibri"/>
            </a:endParaRPr>
          </a:p>
          <a:p>
            <a:pPr indent="0" lvl="0" marL="0" marR="0" rtl="0" algn="l">
              <a:lnSpc>
                <a:spcPct val="90000"/>
              </a:lnSpc>
              <a:spcBef>
                <a:spcPts val="400"/>
              </a:spcBef>
              <a:buClr>
                <a:schemeClr val="dk1"/>
              </a:buClr>
              <a:buSzPct val="25000"/>
              <a:buFont typeface="Arial"/>
              <a:buNone/>
            </a:pPr>
            <a:r>
              <a:rPr b="1" baseline="0" i="0" lang="uk" sz="2000" u="none" cap="none" strike="noStrike">
                <a:solidFill>
                  <a:schemeClr val="dk1"/>
                </a:solidFill>
                <a:latin typeface="Calibri"/>
                <a:ea typeface="Calibri"/>
                <a:cs typeface="Calibri"/>
                <a:sym typeface="Calibri"/>
              </a:rPr>
              <a:t>Тестова робота</a:t>
            </a:r>
          </a:p>
          <a:p>
            <a:pPr indent="-342900" lvl="0" marL="342900" marR="0" rtl="0" algn="l">
              <a:lnSpc>
                <a:spcPct val="90000"/>
              </a:lnSpc>
              <a:spcBef>
                <a:spcPts val="280"/>
              </a:spcBef>
              <a:buClr>
                <a:schemeClr val="dk1"/>
              </a:buClr>
              <a:buSzPct val="100000"/>
              <a:buFont typeface="Arial"/>
              <a:buAutoNum type="arabicPeriod"/>
            </a:pPr>
            <a:r>
              <a:rPr b="0" baseline="0" i="0" lang="uk" sz="1400" u="none" cap="none" strike="noStrike">
                <a:solidFill>
                  <a:schemeClr val="dk1"/>
                </a:solidFill>
                <a:latin typeface="Calibri"/>
                <a:ea typeface="Calibri"/>
                <a:cs typeface="Calibri"/>
                <a:sym typeface="Calibri"/>
              </a:rPr>
              <a:t>Що є джерелом магнітного поля?</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А. </a:t>
            </a:r>
            <a:r>
              <a:rPr b="0" baseline="0" i="0" lang="uk" sz="1400" u="none" cap="none" strike="noStrike">
                <a:solidFill>
                  <a:schemeClr val="dk1"/>
                </a:solidFill>
                <a:latin typeface="Calibri"/>
                <a:ea typeface="Calibri"/>
                <a:cs typeface="Calibri"/>
                <a:sym typeface="Calibri"/>
              </a:rPr>
              <a:t>Нерухомі електричні заряди</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Б. </a:t>
            </a:r>
            <a:r>
              <a:rPr b="0" baseline="0" i="0" lang="uk" sz="1400" u="none" cap="none" strike="noStrike">
                <a:solidFill>
                  <a:schemeClr val="dk1"/>
                </a:solidFill>
                <a:latin typeface="Calibri"/>
                <a:ea typeface="Calibri"/>
                <a:cs typeface="Calibri"/>
                <a:sym typeface="Calibri"/>
              </a:rPr>
              <a:t>Будь-які заряджені частинки</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В. </a:t>
            </a:r>
            <a:r>
              <a:rPr b="0" baseline="0" i="0" lang="uk" sz="1400" u="none" cap="none" strike="noStrike">
                <a:solidFill>
                  <a:schemeClr val="dk1"/>
                </a:solidFill>
                <a:latin typeface="Calibri"/>
                <a:ea typeface="Calibri"/>
                <a:cs typeface="Calibri"/>
                <a:sym typeface="Calibri"/>
              </a:rPr>
              <a:t>Заряджені частинки, що рухаються</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Г. </a:t>
            </a:r>
            <a:r>
              <a:rPr b="0" baseline="0" i="0" lang="uk" sz="1400" u="none" cap="none" strike="noStrike">
                <a:solidFill>
                  <a:schemeClr val="dk1"/>
                </a:solidFill>
                <a:latin typeface="Calibri"/>
                <a:ea typeface="Calibri"/>
                <a:cs typeface="Calibri"/>
                <a:sym typeface="Calibri"/>
              </a:rPr>
              <a:t>Будь-які частинки, що рухаються</a:t>
            </a:r>
          </a:p>
          <a:p>
            <a:pPr indent="0" lvl="0" marL="0" marR="0" rtl="0" algn="l">
              <a:lnSpc>
                <a:spcPct val="90000"/>
              </a:lnSpc>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2. Що відбудеться з ошурками, якщо їх помістити в магнітне поле?</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А. </a:t>
            </a:r>
            <a:r>
              <a:rPr b="0" baseline="0" i="0" lang="uk" sz="1400" u="none" cap="none" strike="noStrike">
                <a:solidFill>
                  <a:schemeClr val="dk1"/>
                </a:solidFill>
                <a:latin typeface="Calibri"/>
                <a:ea typeface="Calibri"/>
                <a:cs typeface="Calibri"/>
                <a:sym typeface="Calibri"/>
              </a:rPr>
              <a:t>По них починає текти електричний струм</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Б. </a:t>
            </a:r>
            <a:r>
              <a:rPr b="0" baseline="0" i="0" lang="uk" sz="1400" u="none" cap="none" strike="noStrike">
                <a:solidFill>
                  <a:schemeClr val="dk1"/>
                </a:solidFill>
                <a:latin typeface="Calibri"/>
                <a:ea typeface="Calibri"/>
                <a:cs typeface="Calibri"/>
                <a:sym typeface="Calibri"/>
              </a:rPr>
              <a:t>Вони намагнічуються</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В. </a:t>
            </a:r>
            <a:r>
              <a:rPr b="0" baseline="0" i="0" lang="uk" sz="1400" u="none" cap="none" strike="noStrike">
                <a:solidFill>
                  <a:schemeClr val="dk1"/>
                </a:solidFill>
                <a:latin typeface="Calibri"/>
                <a:ea typeface="Calibri"/>
                <a:cs typeface="Calibri"/>
                <a:sym typeface="Calibri"/>
              </a:rPr>
              <a:t>Вони починають безладно обертатися</a:t>
            </a:r>
          </a:p>
          <a:p>
            <a:pPr indent="0" lvl="0" marL="0" marR="0" rtl="0" algn="l">
              <a:lnSpc>
                <a:spcPct val="90000"/>
              </a:lnSpc>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Г</a:t>
            </a:r>
            <a:r>
              <a:rPr b="0" baseline="0" i="0" lang="uk" sz="1400" u="none" cap="none" strike="noStrike">
                <a:solidFill>
                  <a:schemeClr val="dk1"/>
                </a:solidFill>
                <a:latin typeface="Calibri"/>
                <a:ea typeface="Calibri"/>
                <a:cs typeface="Calibri"/>
                <a:sym typeface="Calibri"/>
              </a:rPr>
              <a:t>. Магнітне поле ніяк не впливає на них</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9" name="Shape 169"/>
        <p:cNvGrpSpPr/>
        <p:nvPr/>
      </p:nvGrpSpPr>
      <p:grpSpPr>
        <a:xfrm>
          <a:off x="0" y="0"/>
          <a:ext cx="0" cy="0"/>
          <a:chOff x="0" y="0"/>
          <a:chExt cx="0" cy="0"/>
        </a:xfrm>
      </p:grpSpPr>
      <p:pic>
        <p:nvPicPr>
          <p:cNvPr id="170" name="Shape 170"/>
          <p:cNvPicPr preferRelativeResize="0"/>
          <p:nvPr/>
        </p:nvPicPr>
        <p:blipFill rotWithShape="1">
          <a:blip r:embed="rId3">
            <a:alphaModFix/>
          </a:blip>
          <a:srcRect b="0" l="0" r="0" t="0"/>
          <a:stretch/>
        </p:blipFill>
        <p:spPr>
          <a:xfrm>
            <a:off x="596900" y="1265789"/>
            <a:ext cx="3892199" cy="3078600"/>
          </a:xfrm>
          <a:prstGeom prst="rect">
            <a:avLst/>
          </a:prstGeom>
          <a:noFill/>
          <a:ln>
            <a:noFill/>
          </a:ln>
        </p:spPr>
      </p:pic>
      <p:sp>
        <p:nvSpPr>
          <p:cNvPr id="171" name="Shape 171"/>
          <p:cNvSpPr/>
          <p:nvPr/>
        </p:nvSpPr>
        <p:spPr>
          <a:xfrm>
            <a:off x="538956" y="735545"/>
            <a:ext cx="8208899" cy="526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2000" u="none" cap="none" strike="noStrike">
                <a:solidFill>
                  <a:schemeClr val="dk1"/>
                </a:solidFill>
                <a:latin typeface="Calibri"/>
                <a:ea typeface="Calibri"/>
                <a:cs typeface="Calibri"/>
                <a:sym typeface="Calibri"/>
              </a:rPr>
              <a:t>Гальванометри, амперметри і вольтметри — це </a:t>
            </a:r>
            <a:r>
              <a:rPr b="1" baseline="0" i="0" lang="uk" sz="2000" u="none" cap="none" strike="noStrike">
                <a:solidFill>
                  <a:schemeClr val="dk1"/>
                </a:solidFill>
                <a:latin typeface="Calibri"/>
                <a:ea typeface="Calibri"/>
                <a:cs typeface="Calibri"/>
                <a:sym typeface="Calibri"/>
              </a:rPr>
              <a:t>вимірювальні прилади магнітоелектричної системи.</a:t>
            </a:r>
          </a:p>
        </p:txBody>
      </p:sp>
      <p:sp>
        <p:nvSpPr>
          <p:cNvPr id="172" name="Shape 172"/>
          <p:cNvSpPr/>
          <p:nvPr/>
        </p:nvSpPr>
        <p:spPr>
          <a:xfrm>
            <a:off x="2627783" y="249492"/>
            <a:ext cx="3662700" cy="3003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2000" u="none" cap="none" strike="noStrike">
                <a:solidFill>
                  <a:schemeClr val="dk1"/>
                </a:solidFill>
                <a:latin typeface="Calibri"/>
                <a:ea typeface="Calibri"/>
                <a:cs typeface="Calibri"/>
                <a:sym typeface="Calibri"/>
              </a:rPr>
              <a:t>Електровимірювальні прилади</a:t>
            </a:r>
          </a:p>
        </p:txBody>
      </p:sp>
      <p:sp>
        <p:nvSpPr>
          <p:cNvPr id="173" name="Shape 173"/>
          <p:cNvSpPr/>
          <p:nvPr/>
        </p:nvSpPr>
        <p:spPr>
          <a:xfrm>
            <a:off x="4643437" y="1283953"/>
            <a:ext cx="4248000" cy="1669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1 </a:t>
            </a:r>
            <a:r>
              <a:rPr b="0" baseline="0" i="0" lang="uk" sz="2000" u="none" cap="none" strike="noStrike">
                <a:solidFill>
                  <a:schemeClr val="dk1"/>
                </a:solidFill>
                <a:latin typeface="Calibri"/>
                <a:ea typeface="Calibri"/>
                <a:cs typeface="Calibri"/>
                <a:sym typeface="Calibri"/>
              </a:rPr>
              <a:t>— постійний нерухомий магніт; </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2 </a:t>
            </a:r>
            <a:r>
              <a:rPr b="0" baseline="0" i="0" lang="uk" sz="2000" u="none" cap="none" strike="noStrike">
                <a:solidFill>
                  <a:schemeClr val="dk1"/>
                </a:solidFill>
                <a:latin typeface="Calibri"/>
                <a:ea typeface="Calibri"/>
                <a:cs typeface="Calibri"/>
                <a:sym typeface="Calibri"/>
              </a:rPr>
              <a:t>— спіральні пружини; </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3 </a:t>
            </a:r>
            <a:r>
              <a:rPr b="0" baseline="0" i="0" lang="uk" sz="2000" u="none" cap="none" strike="noStrike">
                <a:solidFill>
                  <a:schemeClr val="dk1"/>
                </a:solidFill>
                <a:latin typeface="Calibri"/>
                <a:ea typeface="Calibri"/>
                <a:cs typeface="Calibri"/>
                <a:sym typeface="Calibri"/>
              </a:rPr>
              <a:t>— півосі, на яких жорстко закріплена рамка </a:t>
            </a:r>
            <a:r>
              <a:rPr b="0" baseline="0" i="1" lang="uk" sz="2000" u="none" cap="none" strike="noStrike">
                <a:solidFill>
                  <a:schemeClr val="dk1"/>
                </a:solidFill>
                <a:latin typeface="Calibri"/>
                <a:ea typeface="Calibri"/>
                <a:cs typeface="Calibri"/>
                <a:sym typeface="Calibri"/>
              </a:rPr>
              <a:t>4</a:t>
            </a:r>
            <a:r>
              <a:rPr b="0" baseline="0" i="0" lang="uk" sz="2000" u="none" cap="none" strike="noStrike">
                <a:solidFill>
                  <a:schemeClr val="dk1"/>
                </a:solidFill>
                <a:latin typeface="Calibri"/>
                <a:ea typeface="Calibri"/>
                <a:cs typeface="Calibri"/>
                <a:sym typeface="Calibri"/>
              </a:rPr>
              <a:t>;</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5 </a:t>
            </a:r>
            <a:r>
              <a:rPr b="0" baseline="0" i="0" lang="uk" sz="2000" u="none" cap="none" strike="noStrike">
                <a:solidFill>
                  <a:schemeClr val="dk1"/>
                </a:solidFill>
                <a:latin typeface="Calibri"/>
                <a:ea typeface="Calibri"/>
                <a:cs typeface="Calibri"/>
                <a:sym typeface="Calibri"/>
              </a:rPr>
              <a:t>— нерухоме осердя;</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6 </a:t>
            </a:r>
            <a:r>
              <a:rPr b="0" baseline="0" i="0" lang="uk" sz="2000" u="none" cap="none" strike="noStrike">
                <a:solidFill>
                  <a:schemeClr val="dk1"/>
                </a:solidFill>
                <a:latin typeface="Calibri"/>
                <a:ea typeface="Calibri"/>
                <a:cs typeface="Calibri"/>
                <a:sym typeface="Calibri"/>
              </a:rPr>
              <a:t>— стрілка; </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7 </a:t>
            </a:r>
            <a:r>
              <a:rPr b="0" baseline="0" i="0" lang="uk" sz="2000" u="none" cap="none" strike="noStrike">
                <a:solidFill>
                  <a:schemeClr val="dk1"/>
                </a:solidFill>
                <a:latin typeface="Calibri"/>
                <a:ea typeface="Calibri"/>
                <a:cs typeface="Calibri"/>
                <a:sym typeface="Calibri"/>
              </a:rPr>
              <a:t>— шкала приладу</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7" name="Shape 177"/>
        <p:cNvGrpSpPr/>
        <p:nvPr/>
      </p:nvGrpSpPr>
      <p:grpSpPr>
        <a:xfrm>
          <a:off x="0" y="0"/>
          <a:ext cx="0" cy="0"/>
          <a:chOff x="0" y="0"/>
          <a:chExt cx="0" cy="0"/>
        </a:xfrm>
      </p:grpSpPr>
      <p:pic>
        <p:nvPicPr>
          <p:cNvPr id="178" name="Shape 178"/>
          <p:cNvPicPr preferRelativeResize="0"/>
          <p:nvPr/>
        </p:nvPicPr>
        <p:blipFill rotWithShape="1">
          <a:blip r:embed="rId3">
            <a:alphaModFix/>
          </a:blip>
          <a:srcRect b="0" l="0" r="0" t="0"/>
          <a:stretch/>
        </p:blipFill>
        <p:spPr>
          <a:xfrm>
            <a:off x="5580112" y="195485"/>
            <a:ext cx="2454599" cy="1735799"/>
          </a:xfrm>
          <a:prstGeom prst="rect">
            <a:avLst/>
          </a:prstGeom>
          <a:noFill/>
          <a:ln>
            <a:noFill/>
          </a:ln>
        </p:spPr>
      </p:pic>
      <p:sp>
        <p:nvSpPr>
          <p:cNvPr id="179" name="Shape 179"/>
          <p:cNvSpPr txBox="1"/>
          <p:nvPr>
            <p:ph type="title"/>
          </p:nvPr>
        </p:nvSpPr>
        <p:spPr>
          <a:xfrm>
            <a:off x="0" y="141480"/>
            <a:ext cx="5699100" cy="3675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2000" u="none" cap="none" strike="noStrike">
                <a:solidFill>
                  <a:schemeClr val="dk1"/>
                </a:solidFill>
                <a:latin typeface="Calibri"/>
                <a:ea typeface="Calibri"/>
                <a:cs typeface="Calibri"/>
                <a:sym typeface="Calibri"/>
              </a:rPr>
              <a:t>Принцип дії електровимірювального приладу</a:t>
            </a:r>
          </a:p>
        </p:txBody>
      </p:sp>
      <p:sp>
        <p:nvSpPr>
          <p:cNvPr id="180" name="Shape 180"/>
          <p:cNvSpPr/>
          <p:nvPr/>
        </p:nvSpPr>
        <p:spPr>
          <a:xfrm>
            <a:off x="251519" y="627534"/>
            <a:ext cx="4176599" cy="11771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600" u="none" cap="none" strike="noStrike">
                <a:solidFill>
                  <a:schemeClr val="dk1"/>
                </a:solidFill>
                <a:latin typeface="Calibri"/>
                <a:ea typeface="Calibri"/>
                <a:cs typeface="Calibri"/>
                <a:sym typeface="Calibri"/>
              </a:rPr>
              <a:t>Коли по котушці починає проходити струм, під дією магнітного поля рамка, яку з’єднано зі стрілкою, повертається. </a:t>
            </a:r>
          </a:p>
          <a:p>
            <a:pPr indent="0" lvl="0" marL="0" marR="0" rtl="0" algn="l">
              <a:spcBef>
                <a:spcPts val="0"/>
              </a:spcBef>
              <a:buSzPct val="25000"/>
              <a:buNone/>
            </a:pPr>
            <a:r>
              <a:rPr b="0" baseline="0" i="0" lang="uk" sz="1600" u="none" cap="none" strike="noStrike">
                <a:solidFill>
                  <a:schemeClr val="dk1"/>
                </a:solidFill>
                <a:latin typeface="Calibri"/>
                <a:ea typeface="Calibri"/>
                <a:cs typeface="Calibri"/>
                <a:sym typeface="Calibri"/>
              </a:rPr>
              <a:t>Стрілка рухається по шкалі доти, доки момент сили пружності утримуючих пружинок не врівноважить момент сили Ампера.</a:t>
            </a:r>
          </a:p>
        </p:txBody>
      </p:sp>
      <p:sp>
        <p:nvSpPr>
          <p:cNvPr id="181" name="Shape 181"/>
          <p:cNvSpPr txBox="1"/>
          <p:nvPr/>
        </p:nvSpPr>
        <p:spPr>
          <a:xfrm>
            <a:off x="251519" y="1931325"/>
            <a:ext cx="4032299" cy="4287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2000" u="none" cap="none" strike="noStrike">
                <a:solidFill>
                  <a:schemeClr val="dk1"/>
                </a:solidFill>
                <a:latin typeface="Calibri"/>
                <a:ea typeface="Calibri"/>
                <a:cs typeface="Calibri"/>
                <a:sym typeface="Calibri"/>
              </a:rPr>
              <a:t>Електродинамічний гучномовець</a:t>
            </a:r>
          </a:p>
        </p:txBody>
      </p:sp>
      <p:pic>
        <p:nvPicPr>
          <p:cNvPr id="182" name="Shape 182"/>
          <p:cNvPicPr preferRelativeResize="0"/>
          <p:nvPr/>
        </p:nvPicPr>
        <p:blipFill rotWithShape="1">
          <a:blip r:embed="rId4">
            <a:alphaModFix/>
          </a:blip>
          <a:srcRect b="0" l="0" r="0" t="0"/>
          <a:stretch/>
        </p:blipFill>
        <p:spPr>
          <a:xfrm>
            <a:off x="282464" y="2359950"/>
            <a:ext cx="2736300" cy="1942799"/>
          </a:xfrm>
          <a:prstGeom prst="rect">
            <a:avLst/>
          </a:prstGeom>
          <a:noFill/>
          <a:ln>
            <a:noFill/>
          </a:ln>
        </p:spPr>
      </p:pic>
      <p:sp>
        <p:nvSpPr>
          <p:cNvPr id="183" name="Shape 183"/>
          <p:cNvSpPr/>
          <p:nvPr/>
        </p:nvSpPr>
        <p:spPr>
          <a:xfrm>
            <a:off x="3275856" y="2365654"/>
            <a:ext cx="3960899" cy="8079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1 </a:t>
            </a:r>
            <a:r>
              <a:rPr b="0" baseline="0" i="0" lang="uk" sz="1600" u="none" cap="none" strike="noStrike">
                <a:solidFill>
                  <a:schemeClr val="dk1"/>
                </a:solidFill>
                <a:latin typeface="Calibri"/>
                <a:ea typeface="Calibri"/>
                <a:cs typeface="Calibri"/>
                <a:sym typeface="Calibri"/>
              </a:rPr>
              <a:t>— кільцевий </a:t>
            </a:r>
          </a:p>
          <a:p>
            <a:pPr indent="0" lvl="0" marL="0" marR="0" rtl="0" algn="l">
              <a:spcBef>
                <a:spcPts val="0"/>
              </a:spcBef>
              <a:buSzPct val="25000"/>
              <a:buNone/>
            </a:pPr>
            <a:r>
              <a:rPr b="0" baseline="0" i="0" lang="uk" sz="1600" u="none" cap="none" strike="noStrike">
                <a:solidFill>
                  <a:schemeClr val="dk1"/>
                </a:solidFill>
                <a:latin typeface="Calibri"/>
                <a:ea typeface="Calibri"/>
                <a:cs typeface="Calibri"/>
                <a:sym typeface="Calibri"/>
              </a:rPr>
              <a:t>Ш-подібний магніт,</a:t>
            </a:r>
          </a:p>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2 </a:t>
            </a:r>
            <a:r>
              <a:rPr b="0" baseline="0" i="0" lang="uk" sz="1600" u="none" cap="none" strike="noStrike">
                <a:solidFill>
                  <a:schemeClr val="dk1"/>
                </a:solidFill>
                <a:latin typeface="Calibri"/>
                <a:ea typeface="Calibri"/>
                <a:cs typeface="Calibri"/>
                <a:sym typeface="Calibri"/>
              </a:rPr>
              <a:t>— котушка; </a:t>
            </a:r>
          </a:p>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3 </a:t>
            </a:r>
            <a:r>
              <a:rPr b="0" baseline="0" i="0" lang="uk" sz="1600" u="none" cap="none" strike="noStrike">
                <a:solidFill>
                  <a:schemeClr val="dk1"/>
                </a:solidFill>
                <a:latin typeface="Calibri"/>
                <a:ea typeface="Calibri"/>
                <a:cs typeface="Calibri"/>
                <a:sym typeface="Calibri"/>
              </a:rPr>
              <a:t>— дифузор</a:t>
            </a:r>
          </a:p>
        </p:txBody>
      </p:sp>
      <p:sp>
        <p:nvSpPr>
          <p:cNvPr id="184" name="Shape 184"/>
          <p:cNvSpPr/>
          <p:nvPr/>
        </p:nvSpPr>
        <p:spPr>
          <a:xfrm>
            <a:off x="3294551" y="3173567"/>
            <a:ext cx="5329199" cy="6234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600" u="none" cap="none" strike="noStrike">
                <a:solidFill>
                  <a:schemeClr val="dk1"/>
                </a:solidFill>
                <a:latin typeface="Calibri"/>
                <a:ea typeface="Calibri"/>
                <a:cs typeface="Calibri"/>
                <a:sym typeface="Calibri"/>
              </a:rPr>
              <a:t>У гучномовці завдяки електричному струму, сила якого змінюється зі звуковою частотою, створюються механічні коливання, що спричиняють появу звуку.</a:t>
            </a:r>
          </a:p>
        </p:txBody>
      </p:sp>
      <p:sp>
        <p:nvSpPr>
          <p:cNvPr id="185" name="Shape 185"/>
          <p:cNvSpPr/>
          <p:nvPr/>
        </p:nvSpPr>
        <p:spPr>
          <a:xfrm>
            <a:off x="3347864" y="3822428"/>
            <a:ext cx="5040599" cy="9923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600" u="none" cap="none" strike="noStrike">
                <a:solidFill>
                  <a:schemeClr val="dk1"/>
                </a:solidFill>
                <a:latin typeface="Calibri"/>
                <a:ea typeface="Calibri"/>
                <a:cs typeface="Calibri"/>
                <a:sym typeface="Calibri"/>
              </a:rPr>
              <a:t>Японська фірма «Тошиба» створила електродвигун, що має масу всього 4 мг, з діаметром 0,8 мм, який, працюючи при напрузі 1,7 В, обертається із частотою 10 000 об/хв! Застосовують такий моторчик у різноманітних хірургічних інструментах.</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p:nvPr/>
        </p:nvSpPr>
        <p:spPr>
          <a:xfrm>
            <a:off x="4265" y="789552"/>
            <a:ext cx="9144000" cy="5540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1" lang="uk" sz="1400" u="sng" cap="none" strike="noStrike">
                <a:solidFill>
                  <a:schemeClr val="dk1"/>
                </a:solidFill>
                <a:latin typeface="Calibri"/>
                <a:ea typeface="Calibri"/>
                <a:cs typeface="Calibri"/>
                <a:sym typeface="Calibri"/>
              </a:rPr>
              <a:t>Задача 1</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Вкажіть напрям сили Ампера, яка діє на провідник зі струмом у магнітному полі. Зробіть пояснювальний рисунок до задачі.</a:t>
            </a:r>
          </a:p>
        </p:txBody>
      </p:sp>
      <p:pic>
        <p:nvPicPr>
          <p:cNvPr id="191" name="Shape 191"/>
          <p:cNvPicPr preferRelativeResize="0"/>
          <p:nvPr/>
        </p:nvPicPr>
        <p:blipFill rotWithShape="1">
          <a:blip r:embed="rId3">
            <a:alphaModFix/>
          </a:blip>
          <a:srcRect b="0" l="0" r="0" t="0"/>
          <a:stretch/>
        </p:blipFill>
        <p:spPr>
          <a:xfrm>
            <a:off x="2053380" y="1442705"/>
            <a:ext cx="1371599" cy="728699"/>
          </a:xfrm>
          <a:prstGeom prst="rect">
            <a:avLst/>
          </a:prstGeom>
          <a:noFill/>
          <a:ln>
            <a:noFill/>
          </a:ln>
        </p:spPr>
      </p:pic>
      <p:pic>
        <p:nvPicPr>
          <p:cNvPr id="192" name="Shape 192"/>
          <p:cNvPicPr preferRelativeResize="0"/>
          <p:nvPr/>
        </p:nvPicPr>
        <p:blipFill rotWithShape="1">
          <a:blip r:embed="rId4">
            <a:alphaModFix/>
          </a:blip>
          <a:srcRect b="0" l="0" r="0" t="0"/>
          <a:stretch/>
        </p:blipFill>
        <p:spPr>
          <a:xfrm>
            <a:off x="3464480" y="1557005"/>
            <a:ext cx="1609799" cy="614399"/>
          </a:xfrm>
          <a:prstGeom prst="rect">
            <a:avLst/>
          </a:prstGeom>
          <a:noFill/>
          <a:ln>
            <a:noFill/>
          </a:ln>
        </p:spPr>
      </p:pic>
      <p:pic>
        <p:nvPicPr>
          <p:cNvPr id="193" name="Shape 193"/>
          <p:cNvPicPr preferRelativeResize="0"/>
          <p:nvPr/>
        </p:nvPicPr>
        <p:blipFill rotWithShape="1">
          <a:blip r:embed="rId5">
            <a:alphaModFix/>
          </a:blip>
          <a:srcRect b="0" l="0" r="0" t="0"/>
          <a:stretch/>
        </p:blipFill>
        <p:spPr>
          <a:xfrm>
            <a:off x="5395844" y="1528430"/>
            <a:ext cx="1095299" cy="642900"/>
          </a:xfrm>
          <a:prstGeom prst="rect">
            <a:avLst/>
          </a:prstGeom>
          <a:noFill/>
          <a:ln>
            <a:noFill/>
          </a:ln>
        </p:spPr>
      </p:pic>
      <p:sp>
        <p:nvSpPr>
          <p:cNvPr id="194" name="Shape 194"/>
          <p:cNvSpPr txBox="1"/>
          <p:nvPr/>
        </p:nvSpPr>
        <p:spPr>
          <a:xfrm>
            <a:off x="2026724" y="2171368"/>
            <a:ext cx="44645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а                                    б                               в</a:t>
            </a:r>
          </a:p>
        </p:txBody>
      </p:sp>
      <p:sp>
        <p:nvSpPr>
          <p:cNvPr id="195" name="Shape 195"/>
          <p:cNvSpPr/>
          <p:nvPr/>
        </p:nvSpPr>
        <p:spPr>
          <a:xfrm>
            <a:off x="-16174" y="2448367"/>
            <a:ext cx="9102900" cy="5540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1" lang="uk" sz="1400" u="sng" cap="none" strike="noStrike">
                <a:solidFill>
                  <a:schemeClr val="dk1"/>
                </a:solidFill>
                <a:latin typeface="Calibri"/>
                <a:ea typeface="Calibri"/>
                <a:cs typeface="Calibri"/>
                <a:sym typeface="Calibri"/>
              </a:rPr>
              <a:t>Задача 2</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Доповніть рисунок, так щоб на кожному рисунку було вказано напрям ліній індукції магнітного поля, напрям струму у провіднику і напрям сили Ампера.</a:t>
            </a:r>
          </a:p>
        </p:txBody>
      </p:sp>
      <p:pic>
        <p:nvPicPr>
          <p:cNvPr id="196" name="Shape 196"/>
          <p:cNvPicPr preferRelativeResize="0"/>
          <p:nvPr/>
        </p:nvPicPr>
        <p:blipFill rotWithShape="1">
          <a:blip r:embed="rId6">
            <a:alphaModFix/>
          </a:blip>
          <a:srcRect b="0" l="0" r="0" t="0"/>
          <a:stretch/>
        </p:blipFill>
        <p:spPr>
          <a:xfrm>
            <a:off x="2213917" y="3100667"/>
            <a:ext cx="1171500" cy="750000"/>
          </a:xfrm>
          <a:prstGeom prst="rect">
            <a:avLst/>
          </a:prstGeom>
          <a:noFill/>
          <a:ln>
            <a:noFill/>
          </a:ln>
        </p:spPr>
      </p:pic>
      <p:pic>
        <p:nvPicPr>
          <p:cNvPr id="197" name="Shape 197"/>
          <p:cNvPicPr preferRelativeResize="0"/>
          <p:nvPr/>
        </p:nvPicPr>
        <p:blipFill rotWithShape="1">
          <a:blip r:embed="rId7">
            <a:alphaModFix/>
          </a:blip>
          <a:srcRect b="0" l="0" r="0" t="0"/>
          <a:stretch/>
        </p:blipFill>
        <p:spPr>
          <a:xfrm>
            <a:off x="3995935" y="3002365"/>
            <a:ext cx="952499" cy="878699"/>
          </a:xfrm>
          <a:prstGeom prst="rect">
            <a:avLst/>
          </a:prstGeom>
          <a:noFill/>
          <a:ln>
            <a:noFill/>
          </a:ln>
        </p:spPr>
      </p:pic>
      <p:pic>
        <p:nvPicPr>
          <p:cNvPr id="198" name="Shape 198"/>
          <p:cNvPicPr preferRelativeResize="0"/>
          <p:nvPr/>
        </p:nvPicPr>
        <p:blipFill rotWithShape="1">
          <a:blip r:embed="rId8">
            <a:alphaModFix/>
          </a:blip>
          <a:srcRect b="0" l="0" r="0" t="0"/>
          <a:stretch/>
        </p:blipFill>
        <p:spPr>
          <a:xfrm>
            <a:off x="5399930" y="3273827"/>
            <a:ext cx="1352699" cy="607199"/>
          </a:xfrm>
          <a:prstGeom prst="rect">
            <a:avLst/>
          </a:prstGeom>
          <a:noFill/>
          <a:ln>
            <a:noFill/>
          </a:ln>
        </p:spPr>
      </p:pic>
      <p:sp>
        <p:nvSpPr>
          <p:cNvPr id="199" name="Shape 199"/>
          <p:cNvSpPr txBox="1"/>
          <p:nvPr/>
        </p:nvSpPr>
        <p:spPr>
          <a:xfrm>
            <a:off x="2053380" y="4021616"/>
            <a:ext cx="4699200"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а                               б                              в</a:t>
            </a:r>
          </a:p>
        </p:txBody>
      </p:sp>
      <p:sp>
        <p:nvSpPr>
          <p:cNvPr id="200" name="Shape 200"/>
          <p:cNvSpPr/>
          <p:nvPr/>
        </p:nvSpPr>
        <p:spPr>
          <a:xfrm>
            <a:off x="-16174" y="4299941"/>
            <a:ext cx="9123300" cy="7154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1" lang="uk" sz="1400" u="sng" cap="none" strike="noStrike">
                <a:solidFill>
                  <a:schemeClr val="dk1"/>
                </a:solidFill>
                <a:latin typeface="Calibri"/>
                <a:ea typeface="Calibri"/>
                <a:cs typeface="Calibri"/>
                <a:sym typeface="Calibri"/>
              </a:rPr>
              <a:t>Задача 3</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Провідник, сила струму в якому дорівнює 15 А, знаходиться в однорідному магнітному полі з індукцією 50 мТл. Який кут утворює з напрямком вектора магнітної індукції прямолінійна ділянка провідника довжиною 20 см, якщо на цю ділянку діє з боку магнітного поля сила 75 мН?</a:t>
            </a:r>
          </a:p>
        </p:txBody>
      </p:sp>
      <p:sp>
        <p:nvSpPr>
          <p:cNvPr id="201" name="Shape 201"/>
          <p:cNvSpPr txBox="1"/>
          <p:nvPr/>
        </p:nvSpPr>
        <p:spPr>
          <a:xfrm>
            <a:off x="298473" y="141480"/>
            <a:ext cx="8208899" cy="300300"/>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1" lang="uk" sz="2000" u="none" cap="none" strike="noStrike">
                <a:solidFill>
                  <a:schemeClr val="dk1"/>
                </a:solidFill>
                <a:latin typeface="Calibri"/>
                <a:ea typeface="Calibri"/>
                <a:cs typeface="Calibri"/>
                <a:sym typeface="Calibri"/>
              </a:rPr>
              <a:t>Закріплення вивченого матеріалу</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5" name="Shape 205"/>
        <p:cNvGrpSpPr/>
        <p:nvPr/>
      </p:nvGrpSpPr>
      <p:grpSpPr>
        <a:xfrm>
          <a:off x="0" y="0"/>
          <a:ext cx="0" cy="0"/>
          <a:chOff x="0" y="0"/>
          <a:chExt cx="0" cy="0"/>
        </a:xfrm>
      </p:grpSpPr>
      <p:sp>
        <p:nvSpPr>
          <p:cNvPr id="206" name="Shape 206"/>
          <p:cNvSpPr txBox="1"/>
          <p:nvPr>
            <p:ph type="title"/>
          </p:nvPr>
        </p:nvSpPr>
        <p:spPr>
          <a:xfrm>
            <a:off x="457200" y="0"/>
            <a:ext cx="8229600" cy="1059599"/>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1" baseline="0" i="0" lang="uk" sz="1800" u="none" cap="none" strike="noStrike">
                <a:solidFill>
                  <a:schemeClr val="dk1"/>
                </a:solidFill>
                <a:latin typeface="Calibri"/>
                <a:ea typeface="Calibri"/>
                <a:cs typeface="Calibri"/>
                <a:sym typeface="Calibri"/>
              </a:rPr>
              <a:t>Домашнє завдання</a:t>
            </a:r>
            <a:br>
              <a:rPr b="1" baseline="0" i="0" lang="uk" sz="1800" u="none" cap="none" strike="noStrike">
                <a:solidFill>
                  <a:schemeClr val="dk1"/>
                </a:solidFill>
                <a:latin typeface="Calibri"/>
                <a:ea typeface="Calibri"/>
                <a:cs typeface="Calibri"/>
                <a:sym typeface="Calibri"/>
              </a:rPr>
            </a:br>
            <a:r>
              <a:rPr b="0" baseline="0" i="0" lang="uk" sz="1800" u="none" cap="none" strike="noStrike">
                <a:solidFill>
                  <a:schemeClr val="dk1"/>
                </a:solidFill>
                <a:latin typeface="Calibri"/>
                <a:ea typeface="Calibri"/>
                <a:cs typeface="Calibri"/>
                <a:sym typeface="Calibri"/>
              </a:rPr>
              <a:t>1. Вивчити теоретичний матеріал.</a:t>
            </a:r>
            <a:br>
              <a:rPr b="0" baseline="0" i="0" lang="uk" sz="1800" u="none" cap="none" strike="noStrike">
                <a:solidFill>
                  <a:schemeClr val="dk1"/>
                </a:solidFill>
                <a:latin typeface="Calibri"/>
                <a:ea typeface="Calibri"/>
                <a:cs typeface="Calibri"/>
                <a:sym typeface="Calibri"/>
              </a:rPr>
            </a:br>
            <a:r>
              <a:rPr b="0" baseline="0" i="0" lang="uk" sz="1800" u="none" cap="none" strike="noStrike">
                <a:solidFill>
                  <a:schemeClr val="dk1"/>
                </a:solidFill>
                <a:latin typeface="Calibri"/>
                <a:ea typeface="Calibri"/>
                <a:cs typeface="Calibri"/>
                <a:sym typeface="Calibri"/>
              </a:rPr>
              <a:t>2. Назвіть основні види транспорту, де використовуються електричні двигуни, і вкажіть, де розташовані провідники, які підводять струм до двиггуна.</a:t>
            </a:r>
          </a:p>
        </p:txBody>
      </p:sp>
      <p:sp>
        <p:nvSpPr>
          <p:cNvPr id="207" name="Shape 207"/>
          <p:cNvSpPr txBox="1"/>
          <p:nvPr>
            <p:ph idx="1" type="body"/>
          </p:nvPr>
        </p:nvSpPr>
        <p:spPr>
          <a:xfrm>
            <a:off x="457200" y="1200150"/>
            <a:ext cx="8229600" cy="33945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rPr b="1" baseline="0" i="0" lang="uk" sz="2000" u="none" cap="none" strike="noStrike">
                <a:solidFill>
                  <a:schemeClr val="dk1"/>
                </a:solidFill>
                <a:latin typeface="Calibri"/>
                <a:ea typeface="Calibri"/>
                <a:cs typeface="Calibri"/>
                <a:sym typeface="Calibri"/>
              </a:rPr>
              <a:t>Відповіді до тестів: </a:t>
            </a:r>
            <a:r>
              <a:rPr b="0" baseline="0" i="0" lang="uk" sz="2000" u="none" cap="none" strike="noStrike">
                <a:solidFill>
                  <a:schemeClr val="dk1"/>
                </a:solidFill>
                <a:latin typeface="Calibri"/>
                <a:ea typeface="Calibri"/>
                <a:cs typeface="Calibri"/>
                <a:sym typeface="Calibri"/>
              </a:rPr>
              <a:t>1.В, 2. Б, 3. Г, 4. Б, 5. Б, 6. А.</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 name="Shape 85"/>
        <p:cNvGrpSpPr/>
        <p:nvPr/>
      </p:nvGrpSpPr>
      <p:grpSpPr>
        <a:xfrm>
          <a:off x="0" y="0"/>
          <a:ext cx="0" cy="0"/>
          <a:chOff x="0" y="0"/>
          <a:chExt cx="0" cy="0"/>
        </a:xfrm>
      </p:grpSpPr>
      <p:sp>
        <p:nvSpPr>
          <p:cNvPr id="86" name="Shape 86"/>
          <p:cNvSpPr txBox="1"/>
          <p:nvPr>
            <p:ph type="title"/>
          </p:nvPr>
        </p:nvSpPr>
        <p:spPr>
          <a:xfrm>
            <a:off x="457200" y="205978"/>
            <a:ext cx="8229600" cy="9618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0" baseline="0" i="0" lang="uk" sz="1450" u="none" cap="none" strike="noStrike">
                <a:solidFill>
                  <a:schemeClr val="dk1"/>
                </a:solidFill>
                <a:latin typeface="Calibri"/>
                <a:ea typeface="Calibri"/>
                <a:cs typeface="Calibri"/>
                <a:sym typeface="Calibri"/>
              </a:rPr>
              <a:t>3. Силові лінії магнітного поля – це лінії:</a:t>
            </a:r>
            <a:br>
              <a:rPr b="0" baseline="0" i="0" lang="uk" sz="1250" u="none" cap="none" strike="noStrike">
                <a:solidFill>
                  <a:schemeClr val="dk1"/>
                </a:solidFill>
                <a:latin typeface="Calibri"/>
                <a:ea typeface="Calibri"/>
                <a:cs typeface="Calibri"/>
                <a:sym typeface="Calibri"/>
              </a:rPr>
            </a:br>
            <a:r>
              <a:rPr b="1" baseline="0" i="0" lang="uk" sz="1450" u="none" cap="none" strike="noStrike">
                <a:solidFill>
                  <a:schemeClr val="dk1"/>
                </a:solidFill>
                <a:latin typeface="Calibri"/>
                <a:ea typeface="Calibri"/>
                <a:cs typeface="Calibri"/>
                <a:sym typeface="Calibri"/>
              </a:rPr>
              <a:t>А. </a:t>
            </a:r>
            <a:r>
              <a:rPr b="0" baseline="0" i="0" lang="uk" sz="1450" u="none" cap="none" strike="noStrike">
                <a:solidFill>
                  <a:schemeClr val="dk1"/>
                </a:solidFill>
                <a:latin typeface="Calibri"/>
                <a:ea typeface="Calibri"/>
                <a:cs typeface="Calibri"/>
                <a:sym typeface="Calibri"/>
              </a:rPr>
              <a:t>навколо яких обертаються магнітні стрілки</a:t>
            </a:r>
            <a:br>
              <a:rPr b="0" baseline="0" i="0" lang="uk" sz="1250" u="none" cap="none" strike="noStrike">
                <a:solidFill>
                  <a:schemeClr val="dk1"/>
                </a:solidFill>
                <a:latin typeface="Calibri"/>
                <a:ea typeface="Calibri"/>
                <a:cs typeface="Calibri"/>
                <a:sym typeface="Calibri"/>
              </a:rPr>
            </a:br>
            <a:r>
              <a:rPr b="1" baseline="0" i="0" lang="uk" sz="1450" u="none" cap="none" strike="noStrike">
                <a:solidFill>
                  <a:schemeClr val="dk1"/>
                </a:solidFill>
                <a:latin typeface="Calibri"/>
                <a:ea typeface="Calibri"/>
                <a:cs typeface="Calibri"/>
                <a:sym typeface="Calibri"/>
              </a:rPr>
              <a:t>Б. </a:t>
            </a:r>
            <a:r>
              <a:rPr b="0" baseline="0" i="0" lang="uk" sz="1450" u="none" cap="none" strike="noStrike">
                <a:solidFill>
                  <a:schemeClr val="dk1"/>
                </a:solidFill>
                <a:latin typeface="Calibri"/>
                <a:ea typeface="Calibri"/>
                <a:cs typeface="Calibri"/>
                <a:sym typeface="Calibri"/>
              </a:rPr>
              <a:t>по яких проходить електричний струм</a:t>
            </a:r>
            <a:br>
              <a:rPr b="0" baseline="0" i="0" lang="uk" sz="1450" u="none" cap="none" strike="noStrike">
                <a:solidFill>
                  <a:schemeClr val="dk1"/>
                </a:solidFill>
                <a:latin typeface="Calibri"/>
                <a:ea typeface="Calibri"/>
                <a:cs typeface="Calibri"/>
                <a:sym typeface="Calibri"/>
              </a:rPr>
            </a:br>
            <a:r>
              <a:rPr b="1" baseline="0" i="0" lang="uk" sz="1450" u="none" cap="none" strike="noStrike">
                <a:solidFill>
                  <a:schemeClr val="dk1"/>
                </a:solidFill>
                <a:latin typeface="Calibri"/>
                <a:ea typeface="Calibri"/>
                <a:cs typeface="Calibri"/>
                <a:sym typeface="Calibri"/>
              </a:rPr>
              <a:t>В. </a:t>
            </a:r>
            <a:r>
              <a:rPr b="0" baseline="0" i="0" lang="uk" sz="1450" u="none" cap="none" strike="noStrike">
                <a:solidFill>
                  <a:schemeClr val="dk1"/>
                </a:solidFill>
                <a:latin typeface="Calibri"/>
                <a:ea typeface="Calibri"/>
                <a:cs typeface="Calibri"/>
                <a:sym typeface="Calibri"/>
              </a:rPr>
              <a:t>уздовж яких діють магнітні сили</a:t>
            </a:r>
            <a:br>
              <a:rPr b="0" baseline="0" i="0" lang="uk" sz="1450" u="none" cap="none" strike="noStrike">
                <a:solidFill>
                  <a:schemeClr val="dk1"/>
                </a:solidFill>
                <a:latin typeface="Calibri"/>
                <a:ea typeface="Calibri"/>
                <a:cs typeface="Calibri"/>
                <a:sym typeface="Calibri"/>
              </a:rPr>
            </a:br>
            <a:r>
              <a:rPr b="1" baseline="0" i="0" lang="uk" sz="1450" u="none" cap="none" strike="noStrike">
                <a:solidFill>
                  <a:schemeClr val="dk1"/>
                </a:solidFill>
                <a:latin typeface="Calibri"/>
                <a:ea typeface="Calibri"/>
                <a:cs typeface="Calibri"/>
                <a:sym typeface="Calibri"/>
              </a:rPr>
              <a:t>Г. </a:t>
            </a:r>
            <a:r>
              <a:rPr b="0" baseline="0" i="0" lang="uk" sz="1450" u="none" cap="none" strike="noStrike">
                <a:solidFill>
                  <a:schemeClr val="dk1"/>
                </a:solidFill>
                <a:latin typeface="Calibri"/>
                <a:ea typeface="Calibri"/>
                <a:cs typeface="Calibri"/>
                <a:sym typeface="Calibri"/>
              </a:rPr>
              <a:t>Уздовж яких розташовуються осі магнітних стрілок</a:t>
            </a:r>
            <a:br>
              <a:rPr b="0" baseline="0" i="0" lang="uk" sz="1450" u="none" cap="none" strike="noStrike">
                <a:solidFill>
                  <a:schemeClr val="dk1"/>
                </a:solidFill>
                <a:latin typeface="Calibri"/>
                <a:ea typeface="Calibri"/>
                <a:cs typeface="Calibri"/>
                <a:sym typeface="Calibri"/>
              </a:rPr>
            </a:br>
            <a:r>
              <a:rPr b="0" baseline="0" i="0" lang="uk" sz="1450" u="none" cap="none" strike="noStrike">
                <a:solidFill>
                  <a:schemeClr val="dk1"/>
                </a:solidFill>
                <a:latin typeface="Calibri"/>
                <a:ea typeface="Calibri"/>
                <a:cs typeface="Calibri"/>
                <a:sym typeface="Calibri"/>
              </a:rPr>
              <a:t>4. Як тече струм у провіднику АВ на рис.?</a:t>
            </a:r>
          </a:p>
        </p:txBody>
      </p:sp>
      <p:sp>
        <p:nvSpPr>
          <p:cNvPr id="87" name="Shape 87"/>
          <p:cNvSpPr/>
          <p:nvPr/>
        </p:nvSpPr>
        <p:spPr>
          <a:xfrm>
            <a:off x="971600" y="1273864"/>
            <a:ext cx="648000" cy="1242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88" name="Shape 88"/>
          <p:cNvCxnSpPr/>
          <p:nvPr/>
        </p:nvCxnSpPr>
        <p:spPr>
          <a:xfrm>
            <a:off x="395594" y="1894864"/>
            <a:ext cx="1728299" cy="0"/>
          </a:xfrm>
          <a:prstGeom prst="straightConnector1">
            <a:avLst/>
          </a:prstGeom>
          <a:noFill/>
          <a:ln cap="flat" cmpd="sng" w="9525">
            <a:solidFill>
              <a:schemeClr val="dk1"/>
            </a:solidFill>
            <a:prstDash val="solid"/>
            <a:round/>
            <a:headEnd len="med" w="med" type="none"/>
            <a:tailEnd len="med" w="med" type="none"/>
          </a:ln>
        </p:spPr>
      </p:cxnSp>
      <p:sp>
        <p:nvSpPr>
          <p:cNvPr id="89" name="Shape 89"/>
          <p:cNvSpPr/>
          <p:nvPr/>
        </p:nvSpPr>
        <p:spPr>
          <a:xfrm flipH="1" rot="-9699800">
            <a:off x="1534051" y="2181813"/>
            <a:ext cx="55308" cy="45175"/>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90" name="Shape 90"/>
          <p:cNvSpPr/>
          <p:nvPr/>
        </p:nvSpPr>
        <p:spPr>
          <a:xfrm flipH="1" rot="1164358">
            <a:off x="1068601" y="1444251"/>
            <a:ext cx="55980" cy="3637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91" name="Shape 91"/>
          <p:cNvSpPr txBox="1"/>
          <p:nvPr/>
        </p:nvSpPr>
        <p:spPr>
          <a:xfrm>
            <a:off x="395594" y="1599641"/>
            <a:ext cx="288000" cy="2541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600" u="none" cap="none" strike="noStrike">
                <a:solidFill>
                  <a:schemeClr val="dk1"/>
                </a:solidFill>
                <a:latin typeface="Arial Black"/>
                <a:ea typeface="Arial Black"/>
                <a:cs typeface="Arial Black"/>
                <a:sym typeface="Arial Black"/>
              </a:rPr>
              <a:t>A</a:t>
            </a:r>
          </a:p>
        </p:txBody>
      </p:sp>
      <p:sp>
        <p:nvSpPr>
          <p:cNvPr id="92" name="Shape 92"/>
          <p:cNvSpPr txBox="1"/>
          <p:nvPr/>
        </p:nvSpPr>
        <p:spPr>
          <a:xfrm>
            <a:off x="1715901" y="1599641"/>
            <a:ext cx="431999" cy="2541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600" u="none" cap="none" strike="noStrike">
                <a:solidFill>
                  <a:schemeClr val="dk1"/>
                </a:solidFill>
                <a:latin typeface="Arial Black"/>
                <a:ea typeface="Arial Black"/>
                <a:cs typeface="Arial Black"/>
                <a:sym typeface="Arial Black"/>
              </a:rPr>
              <a:t>B</a:t>
            </a:r>
          </a:p>
        </p:txBody>
      </p:sp>
      <p:sp>
        <p:nvSpPr>
          <p:cNvPr id="93" name="Shape 93"/>
          <p:cNvSpPr txBox="1"/>
          <p:nvPr/>
        </p:nvSpPr>
        <p:spPr>
          <a:xfrm>
            <a:off x="539581" y="2571750"/>
            <a:ext cx="8424900" cy="877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400" u="none" cap="none" strike="noStrike">
                <a:solidFill>
                  <a:schemeClr val="dk1"/>
                </a:solidFill>
                <a:latin typeface="Calibri"/>
                <a:ea typeface="Calibri"/>
                <a:cs typeface="Calibri"/>
                <a:sym typeface="Calibri"/>
              </a:rPr>
              <a:t>А. </a:t>
            </a:r>
            <a:r>
              <a:rPr b="0" baseline="0" i="0" lang="uk" sz="1400" u="none" cap="none" strike="noStrike">
                <a:solidFill>
                  <a:schemeClr val="dk1"/>
                </a:solidFill>
                <a:latin typeface="Calibri"/>
                <a:ea typeface="Calibri"/>
                <a:cs typeface="Calibri"/>
                <a:sym typeface="Calibri"/>
              </a:rPr>
              <a:t>Від А до В</a:t>
            </a:r>
          </a:p>
          <a:p>
            <a:pPr indent="0" lvl="0" marL="0" marR="0" rtl="0" algn="l">
              <a:spcBef>
                <a:spcPts val="0"/>
              </a:spcBef>
              <a:buSzPct val="25000"/>
              <a:buNone/>
            </a:pPr>
            <a:r>
              <a:rPr b="1" baseline="0" i="0" lang="uk" sz="1400" u="none" cap="none" strike="noStrike">
                <a:solidFill>
                  <a:schemeClr val="dk1"/>
                </a:solidFill>
                <a:latin typeface="Calibri"/>
                <a:ea typeface="Calibri"/>
                <a:cs typeface="Calibri"/>
                <a:sym typeface="Calibri"/>
              </a:rPr>
              <a:t>Б. </a:t>
            </a:r>
            <a:r>
              <a:rPr b="0" baseline="0" i="0" lang="uk" sz="1400" u="none" cap="none" strike="noStrike">
                <a:solidFill>
                  <a:schemeClr val="dk1"/>
                </a:solidFill>
                <a:latin typeface="Calibri"/>
                <a:ea typeface="Calibri"/>
                <a:cs typeface="Calibri"/>
                <a:sym typeface="Calibri"/>
              </a:rPr>
              <a:t>Від В до А</a:t>
            </a:r>
          </a:p>
          <a:p>
            <a:pPr indent="0" lvl="0" marL="0" marR="0" rtl="0" algn="l">
              <a:spcBef>
                <a:spcPts val="0"/>
              </a:spcBef>
              <a:buSzPct val="25000"/>
              <a:buNone/>
            </a:pPr>
            <a:r>
              <a:rPr b="1" baseline="0" i="0" lang="uk" sz="1400" u="none" cap="none" strike="noStrike">
                <a:solidFill>
                  <a:schemeClr val="dk1"/>
                </a:solidFill>
                <a:latin typeface="Calibri"/>
                <a:ea typeface="Calibri"/>
                <a:cs typeface="Calibri"/>
                <a:sym typeface="Calibri"/>
              </a:rPr>
              <a:t>В. </a:t>
            </a:r>
            <a:r>
              <a:rPr b="0" baseline="0" i="0" lang="uk" sz="1400" u="none" cap="none" strike="noStrike">
                <a:solidFill>
                  <a:schemeClr val="dk1"/>
                </a:solidFill>
                <a:latin typeface="Calibri"/>
                <a:ea typeface="Calibri"/>
                <a:cs typeface="Calibri"/>
                <a:sym typeface="Calibri"/>
              </a:rPr>
              <a:t>Струм у провіднику взагалі не виникає</a:t>
            </a:r>
          </a:p>
          <a:p>
            <a:pPr indent="0" lvl="0" marL="0" marR="0" rtl="0" algn="l">
              <a:spcBef>
                <a:spcPts val="0"/>
              </a:spcBef>
              <a:buSzPct val="25000"/>
              <a:buNone/>
            </a:pPr>
            <a:r>
              <a:rPr b="1" baseline="0" i="0" lang="uk" sz="1400" u="none" cap="none" strike="noStrike">
                <a:solidFill>
                  <a:schemeClr val="dk1"/>
                </a:solidFill>
                <a:latin typeface="Calibri"/>
                <a:ea typeface="Calibri"/>
                <a:cs typeface="Calibri"/>
                <a:sym typeface="Calibri"/>
              </a:rPr>
              <a:t>Г. </a:t>
            </a:r>
            <a:r>
              <a:rPr b="0" baseline="0" i="0" lang="uk" sz="1400" u="none" cap="none" strike="noStrike">
                <a:solidFill>
                  <a:schemeClr val="dk1"/>
                </a:solidFill>
                <a:latin typeface="Calibri"/>
                <a:ea typeface="Calibri"/>
                <a:cs typeface="Calibri"/>
                <a:sym typeface="Calibri"/>
              </a:rPr>
              <a:t>Напрямок струму визначити за рисунком неможливо</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5. У яких випадках на рис. (1-3) правильно показані  силові лінії магнітонго поля провідника зі струмом?</a:t>
            </a:r>
          </a:p>
        </p:txBody>
      </p:sp>
      <p:sp>
        <p:nvSpPr>
          <p:cNvPr id="94" name="Shape 94"/>
          <p:cNvSpPr/>
          <p:nvPr/>
        </p:nvSpPr>
        <p:spPr>
          <a:xfrm>
            <a:off x="1138434" y="3705000"/>
            <a:ext cx="900000" cy="513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95" name="Shape 95"/>
          <p:cNvSpPr/>
          <p:nvPr/>
        </p:nvSpPr>
        <p:spPr>
          <a:xfrm>
            <a:off x="3100250" y="3589840"/>
            <a:ext cx="1134599" cy="8508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96" name="Shape 96"/>
          <p:cNvSpPr/>
          <p:nvPr/>
        </p:nvSpPr>
        <p:spPr>
          <a:xfrm>
            <a:off x="1552430" y="3928414"/>
            <a:ext cx="72000" cy="53999"/>
          </a:xfrm>
          <a:prstGeom prst="ellipse">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97" name="Shape 97"/>
          <p:cNvSpPr txBox="1"/>
          <p:nvPr/>
        </p:nvSpPr>
        <p:spPr>
          <a:xfrm>
            <a:off x="3532798" y="3867809"/>
            <a:ext cx="3599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X</a:t>
            </a:r>
          </a:p>
        </p:txBody>
      </p:sp>
      <p:sp>
        <p:nvSpPr>
          <p:cNvPr id="98" name="Shape 98"/>
          <p:cNvSpPr/>
          <p:nvPr/>
        </p:nvSpPr>
        <p:spPr>
          <a:xfrm>
            <a:off x="778435" y="3577416"/>
            <a:ext cx="1620000" cy="756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99" name="Shape 99"/>
          <p:cNvSpPr/>
          <p:nvPr/>
        </p:nvSpPr>
        <p:spPr>
          <a:xfrm>
            <a:off x="1465604" y="3874407"/>
            <a:ext cx="245700" cy="162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0" name="Shape 100"/>
          <p:cNvSpPr/>
          <p:nvPr/>
        </p:nvSpPr>
        <p:spPr>
          <a:xfrm>
            <a:off x="3532798" y="3899860"/>
            <a:ext cx="269400" cy="2022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1" name="Shape 101"/>
          <p:cNvSpPr/>
          <p:nvPr/>
        </p:nvSpPr>
        <p:spPr>
          <a:xfrm>
            <a:off x="3307494" y="3731312"/>
            <a:ext cx="719999" cy="540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2" name="Shape 102"/>
          <p:cNvSpPr/>
          <p:nvPr/>
        </p:nvSpPr>
        <p:spPr>
          <a:xfrm flipH="1" rot="8174722">
            <a:off x="1362765" y="4172936"/>
            <a:ext cx="39041" cy="4182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3" name="Shape 103"/>
          <p:cNvSpPr/>
          <p:nvPr/>
        </p:nvSpPr>
        <p:spPr>
          <a:xfrm flipH="1" rot="8174722">
            <a:off x="1362763" y="4302001"/>
            <a:ext cx="39041" cy="4182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4" name="Shape 104"/>
          <p:cNvSpPr/>
          <p:nvPr/>
        </p:nvSpPr>
        <p:spPr>
          <a:xfrm flipH="1">
            <a:off x="3307614" y="3977633"/>
            <a:ext cx="45600" cy="4649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5" name="Shape 105"/>
          <p:cNvSpPr/>
          <p:nvPr/>
        </p:nvSpPr>
        <p:spPr>
          <a:xfrm flipH="1">
            <a:off x="3100368" y="3914942"/>
            <a:ext cx="45600" cy="4649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6" name="Shape 106"/>
          <p:cNvSpPr/>
          <p:nvPr/>
        </p:nvSpPr>
        <p:spPr>
          <a:xfrm>
            <a:off x="5827773" y="3488325"/>
            <a:ext cx="1134599" cy="8508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7" name="Shape 107"/>
          <p:cNvSpPr txBox="1"/>
          <p:nvPr/>
        </p:nvSpPr>
        <p:spPr>
          <a:xfrm>
            <a:off x="6260323" y="3766294"/>
            <a:ext cx="3599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X</a:t>
            </a:r>
          </a:p>
        </p:txBody>
      </p:sp>
      <p:sp>
        <p:nvSpPr>
          <p:cNvPr id="108" name="Shape 108"/>
          <p:cNvSpPr/>
          <p:nvPr/>
        </p:nvSpPr>
        <p:spPr>
          <a:xfrm>
            <a:off x="6260323" y="3798346"/>
            <a:ext cx="269400" cy="2022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09" name="Shape 109"/>
          <p:cNvSpPr/>
          <p:nvPr/>
        </p:nvSpPr>
        <p:spPr>
          <a:xfrm>
            <a:off x="6035019" y="3629797"/>
            <a:ext cx="719999" cy="540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10" name="Shape 110"/>
          <p:cNvSpPr/>
          <p:nvPr/>
        </p:nvSpPr>
        <p:spPr>
          <a:xfrm flipH="1" rot="10800000">
            <a:off x="5804914" y="3891805"/>
            <a:ext cx="45600" cy="34200"/>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11" name="Shape 111"/>
          <p:cNvSpPr/>
          <p:nvPr/>
        </p:nvSpPr>
        <p:spPr>
          <a:xfrm flipH="1" rot="10800000">
            <a:off x="6012158" y="3865198"/>
            <a:ext cx="45600" cy="34200"/>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12" name="Shape 112"/>
          <p:cNvSpPr txBox="1"/>
          <p:nvPr/>
        </p:nvSpPr>
        <p:spPr>
          <a:xfrm>
            <a:off x="1287445" y="4578594"/>
            <a:ext cx="276000"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1</a:t>
            </a:r>
          </a:p>
        </p:txBody>
      </p:sp>
      <p:sp>
        <p:nvSpPr>
          <p:cNvPr id="113" name="Shape 113"/>
          <p:cNvSpPr txBox="1"/>
          <p:nvPr/>
        </p:nvSpPr>
        <p:spPr>
          <a:xfrm>
            <a:off x="3439828" y="4569971"/>
            <a:ext cx="276000"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2</a:t>
            </a:r>
          </a:p>
        </p:txBody>
      </p:sp>
      <p:sp>
        <p:nvSpPr>
          <p:cNvPr id="114" name="Shape 114"/>
          <p:cNvSpPr txBox="1"/>
          <p:nvPr/>
        </p:nvSpPr>
        <p:spPr>
          <a:xfrm>
            <a:off x="6037337" y="4485391"/>
            <a:ext cx="276000"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3</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251519" y="249492"/>
            <a:ext cx="8229600" cy="19443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1" baseline="0" i="0" lang="uk" sz="1400" u="none" cap="none" strike="noStrike">
                <a:solidFill>
                  <a:schemeClr val="dk1"/>
                </a:solidFill>
                <a:latin typeface="Calibri"/>
                <a:ea typeface="Calibri"/>
                <a:cs typeface="Calibri"/>
                <a:sym typeface="Calibri"/>
              </a:rPr>
              <a:t>А. </a:t>
            </a:r>
            <a:r>
              <a:rPr b="0" baseline="0" i="0" lang="uk" sz="1400" u="none" cap="none" strike="noStrike">
                <a:solidFill>
                  <a:schemeClr val="dk1"/>
                </a:solidFill>
                <a:latin typeface="Calibri"/>
                <a:ea typeface="Calibri"/>
                <a:cs typeface="Calibri"/>
                <a:sym typeface="Calibri"/>
              </a:rPr>
              <a:t>1 і 3</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Б. </a:t>
            </a:r>
            <a:r>
              <a:rPr b="0" baseline="0" i="0" lang="uk" sz="1400" u="none" cap="none" strike="noStrike">
                <a:solidFill>
                  <a:schemeClr val="dk1"/>
                </a:solidFill>
                <a:latin typeface="Calibri"/>
                <a:ea typeface="Calibri"/>
                <a:cs typeface="Calibri"/>
                <a:sym typeface="Calibri"/>
              </a:rPr>
              <a:t>1 і 2</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В. </a:t>
            </a:r>
            <a:r>
              <a:rPr b="0" baseline="0" i="0" lang="uk" sz="1400" u="none" cap="none" strike="noStrike">
                <a:solidFill>
                  <a:schemeClr val="dk1"/>
                </a:solidFill>
                <a:latin typeface="Calibri"/>
                <a:ea typeface="Calibri"/>
                <a:cs typeface="Calibri"/>
                <a:sym typeface="Calibri"/>
              </a:rPr>
              <a:t>3</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Г. </a:t>
            </a:r>
            <a:r>
              <a:rPr b="0" baseline="0" i="0" lang="uk" sz="1400" u="none" cap="none" strike="noStrike">
                <a:solidFill>
                  <a:schemeClr val="dk1"/>
                </a:solidFill>
                <a:latin typeface="Calibri"/>
                <a:ea typeface="Calibri"/>
                <a:cs typeface="Calibri"/>
                <a:sym typeface="Calibri"/>
              </a:rPr>
              <a:t>2</a:t>
            </a:r>
            <a:br>
              <a:rPr b="0" baseline="0" i="0" lang="uk" sz="1400" u="none" cap="none" strike="noStrike">
                <a:solidFill>
                  <a:schemeClr val="dk1"/>
                </a:solidFill>
                <a:latin typeface="Calibri"/>
                <a:ea typeface="Calibri"/>
                <a:cs typeface="Calibri"/>
                <a:sym typeface="Calibri"/>
              </a:rPr>
            </a:br>
            <a:r>
              <a:rPr b="0" baseline="0" i="0" lang="uk" sz="1400" u="none" cap="none" strike="noStrike">
                <a:solidFill>
                  <a:schemeClr val="dk1"/>
                </a:solidFill>
                <a:latin typeface="Calibri"/>
                <a:ea typeface="Calibri"/>
                <a:cs typeface="Calibri"/>
                <a:sym typeface="Calibri"/>
              </a:rPr>
              <a:t>6. Які з наведених випадків  1 – 3 є прикладом прояву магнітної дії струму?</a:t>
            </a:r>
            <a:br>
              <a:rPr b="0" baseline="0" i="0" lang="uk" sz="1400" u="none" cap="none" strike="noStrike">
                <a:solidFill>
                  <a:schemeClr val="dk1"/>
                </a:solidFill>
                <a:latin typeface="Calibri"/>
                <a:ea typeface="Calibri"/>
                <a:cs typeface="Calibri"/>
                <a:sym typeface="Calibri"/>
              </a:rPr>
            </a:br>
            <a:r>
              <a:rPr b="0" baseline="0" i="0" lang="uk" sz="1400" u="none" cap="none" strike="noStrike">
                <a:solidFill>
                  <a:schemeClr val="dk1"/>
                </a:solidFill>
                <a:latin typeface="Calibri"/>
                <a:ea typeface="Calibri"/>
                <a:cs typeface="Calibri"/>
                <a:sym typeface="Calibri"/>
              </a:rPr>
              <a:t>1. В електричних лампочках  спіраль нагрівається до яскравого світіння.</a:t>
            </a:r>
            <a:br>
              <a:rPr b="0" baseline="0" i="0" lang="uk" sz="1400" u="none" cap="none" strike="noStrike">
                <a:solidFill>
                  <a:schemeClr val="dk1"/>
                </a:solidFill>
                <a:latin typeface="Calibri"/>
                <a:ea typeface="Calibri"/>
                <a:cs typeface="Calibri"/>
                <a:sym typeface="Calibri"/>
              </a:rPr>
            </a:br>
            <a:r>
              <a:rPr b="0" baseline="0" i="0" lang="uk" sz="1400" u="none" cap="none" strike="noStrike">
                <a:solidFill>
                  <a:schemeClr val="dk1"/>
                </a:solidFill>
                <a:latin typeface="Calibri"/>
                <a:ea typeface="Calibri"/>
                <a:cs typeface="Calibri"/>
                <a:sym typeface="Calibri"/>
              </a:rPr>
              <a:t>2. Дві заряджені палички притягуються одна до одної.</a:t>
            </a:r>
            <a:br>
              <a:rPr b="0" baseline="0" i="0" lang="uk" sz="1400" u="none" cap="none" strike="noStrike">
                <a:solidFill>
                  <a:schemeClr val="dk1"/>
                </a:solidFill>
                <a:latin typeface="Calibri"/>
                <a:ea typeface="Calibri"/>
                <a:cs typeface="Calibri"/>
                <a:sym typeface="Calibri"/>
              </a:rPr>
            </a:br>
            <a:r>
              <a:rPr b="0" baseline="0" i="0" lang="uk" sz="1400" u="none" cap="none" strike="noStrike">
                <a:solidFill>
                  <a:schemeClr val="dk1"/>
                </a:solidFill>
                <a:latin typeface="Calibri"/>
                <a:ea typeface="Calibri"/>
                <a:cs typeface="Calibri"/>
                <a:sym typeface="Calibri"/>
              </a:rPr>
              <a:t>3. Залізний цвях, на який намотаний ізольований провід зі струмом, притягує невеликі залізні предмети.</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А. </a:t>
            </a:r>
            <a:r>
              <a:rPr b="0" baseline="0" i="0" lang="uk" sz="1400" u="none" cap="none" strike="noStrike">
                <a:solidFill>
                  <a:schemeClr val="dk1"/>
                </a:solidFill>
                <a:latin typeface="Calibri"/>
                <a:ea typeface="Calibri"/>
                <a:cs typeface="Calibri"/>
                <a:sym typeface="Calibri"/>
              </a:rPr>
              <a:t>3</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Б. </a:t>
            </a:r>
            <a:r>
              <a:rPr b="0" baseline="0" i="0" lang="uk" sz="1400" u="none" cap="none" strike="noStrike">
                <a:solidFill>
                  <a:schemeClr val="dk1"/>
                </a:solidFill>
                <a:latin typeface="Calibri"/>
                <a:ea typeface="Calibri"/>
                <a:cs typeface="Calibri"/>
                <a:sym typeface="Calibri"/>
              </a:rPr>
              <a:t>2</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В. </a:t>
            </a:r>
            <a:r>
              <a:rPr b="0" baseline="0" i="0" lang="uk" sz="1400" u="none" cap="none" strike="noStrike">
                <a:solidFill>
                  <a:schemeClr val="dk1"/>
                </a:solidFill>
                <a:latin typeface="Calibri"/>
                <a:ea typeface="Calibri"/>
                <a:cs typeface="Calibri"/>
                <a:sym typeface="Calibri"/>
              </a:rPr>
              <a:t>1</a:t>
            </a:r>
            <a:br>
              <a:rPr b="0" baseline="0" i="0" lang="uk" sz="1400" u="none" cap="none" strike="noStrike">
                <a:solidFill>
                  <a:schemeClr val="dk1"/>
                </a:solidFill>
                <a:latin typeface="Calibri"/>
                <a:ea typeface="Calibri"/>
                <a:cs typeface="Calibri"/>
                <a:sym typeface="Calibri"/>
              </a:rPr>
            </a:br>
            <a:r>
              <a:rPr b="1" baseline="0" i="0" lang="uk" sz="1400" u="none" cap="none" strike="noStrike">
                <a:solidFill>
                  <a:schemeClr val="dk1"/>
                </a:solidFill>
                <a:latin typeface="Calibri"/>
                <a:ea typeface="Calibri"/>
                <a:cs typeface="Calibri"/>
                <a:sym typeface="Calibri"/>
              </a:rPr>
              <a:t>Г. </a:t>
            </a:r>
            <a:r>
              <a:rPr b="0" baseline="0" i="0" lang="uk" sz="1400" u="none" cap="none" strike="noStrike">
                <a:solidFill>
                  <a:schemeClr val="dk1"/>
                </a:solidFill>
                <a:latin typeface="Calibri"/>
                <a:ea typeface="Calibri"/>
                <a:cs typeface="Calibri"/>
                <a:sym typeface="Calibri"/>
              </a:rPr>
              <a:t>3 і 2 </a:t>
            </a:r>
          </a:p>
        </p:txBody>
      </p:sp>
      <p:sp>
        <p:nvSpPr>
          <p:cNvPr id="120" name="Shape 120"/>
          <p:cNvSpPr/>
          <p:nvPr/>
        </p:nvSpPr>
        <p:spPr>
          <a:xfrm>
            <a:off x="107504" y="2625755"/>
            <a:ext cx="8928900" cy="12464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400" u="none" cap="none" strike="noStrike">
                <a:solidFill>
                  <a:schemeClr val="dk1"/>
                </a:solidFill>
                <a:latin typeface="Calibri"/>
                <a:ea typeface="Calibri"/>
                <a:cs typeface="Calibri"/>
                <a:sym typeface="Calibri"/>
              </a:rPr>
              <a:t>СИЛА АМПЕРА</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 </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На попередніх уроках ми за вами ознайомились з магнітними явищами, розглянули взаємодію постійних магнітів, магнітну взаємодію постійних струмів. Згідно гіпотези Ампера, магнітні властивості деяких речовин обумовлені елементарними струмами, які безперервно циркулюють в них. Тому більш детально зупинимось на взаємодії магнітного поля і провідника зі струмом.</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 name="Shape 124"/>
        <p:cNvGrpSpPr/>
        <p:nvPr/>
      </p:nvGrpSpPr>
      <p:grpSpPr>
        <a:xfrm>
          <a:off x="0" y="0"/>
          <a:ext cx="0" cy="0"/>
          <a:chOff x="0" y="0"/>
          <a:chExt cx="0" cy="0"/>
        </a:xfrm>
      </p:grpSpPr>
      <p:sp>
        <p:nvSpPr>
          <p:cNvPr id="125" name="Shape 125"/>
          <p:cNvSpPr/>
          <p:nvPr/>
        </p:nvSpPr>
        <p:spPr>
          <a:xfrm>
            <a:off x="107504" y="33467"/>
            <a:ext cx="8928900" cy="11310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400" u="sng" cap="none" strike="noStrike">
                <a:solidFill>
                  <a:schemeClr val="dk1"/>
                </a:solidFill>
                <a:latin typeface="Calibri"/>
                <a:ea typeface="Calibri"/>
                <a:cs typeface="Calibri"/>
                <a:sym typeface="Calibri"/>
              </a:rPr>
              <a:t>Дослід</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Візьмемо підковоподібний магніт між полюсами якого помістимо провідник (див рис). Після замикання ключа ми побачимо, що провідник почне рухатись, відхиляючись від початкового положення рівноваги. Крім того напрям відхилення провідника залежить від напряму пропускання струму.</a:t>
            </a:r>
          </a:p>
          <a:p>
            <a:pPr indent="0" lvl="0" marL="0" marR="0" rtl="0" algn="l">
              <a:spcBef>
                <a:spcPts val="0"/>
              </a:spcBef>
              <a:buSzPct val="25000"/>
              <a:buNone/>
            </a:pPr>
            <a:br>
              <a:rPr b="0" baseline="0" i="0" lang="uk" sz="1800" u="none" cap="none" strike="noStrike">
                <a:solidFill>
                  <a:schemeClr val="dk1"/>
                </a:solidFill>
                <a:latin typeface="Calibri"/>
                <a:ea typeface="Calibri"/>
                <a:cs typeface="Calibri"/>
                <a:sym typeface="Calibri"/>
              </a:rPr>
            </a:br>
          </a:p>
        </p:txBody>
      </p:sp>
      <p:pic>
        <p:nvPicPr>
          <p:cNvPr id="126" name="Shape 126"/>
          <p:cNvPicPr preferRelativeResize="0"/>
          <p:nvPr/>
        </p:nvPicPr>
        <p:blipFill rotWithShape="1">
          <a:blip r:embed="rId3">
            <a:alphaModFix/>
          </a:blip>
          <a:srcRect b="0" l="0" r="0" t="0"/>
          <a:stretch/>
        </p:blipFill>
        <p:spPr>
          <a:xfrm>
            <a:off x="2339751" y="789552"/>
            <a:ext cx="3744300" cy="1688700"/>
          </a:xfrm>
          <a:prstGeom prst="rect">
            <a:avLst/>
          </a:prstGeom>
          <a:noFill/>
          <a:ln>
            <a:noFill/>
          </a:ln>
        </p:spPr>
      </p:pic>
      <p:sp>
        <p:nvSpPr>
          <p:cNvPr id="127" name="Shape 127"/>
          <p:cNvSpPr/>
          <p:nvPr/>
        </p:nvSpPr>
        <p:spPr>
          <a:xfrm>
            <a:off x="107504" y="2787774"/>
            <a:ext cx="8699400" cy="18464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З досліду можна зробити наступні висновки:</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Магнітна поле діє лише на провідник зі струмом.</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На провідник зі струмом у магнітному полі діє сила, яка є наслідком їх взаємодії. Під дією цієї сили провідник зі струмом рухається у магнітному полі.</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Характер взаємодії залежить від взаємного напряму струму і силових ліній магнітного поля.</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Поле не діє на провідник зі струмом, якщо струм у провіднику тече паралельно напряму ліній поля.</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Отже, напрям сили, з якою магнітне поле діє на прямолінійний провідник зі струмом, завжди перпендикулярна до поверхні провідника і до напряму ліній магнітної індукції.</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 </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Напрям сили, що діє збоку магнітного поля на провідник зі струмом залежить від напряму струму, ліній магнітної індукції і може бути визначений з допомогою правила лівої руки:</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1" name="Shape 131"/>
        <p:cNvGrpSpPr/>
        <p:nvPr/>
      </p:nvGrpSpPr>
      <p:grpSpPr>
        <a:xfrm>
          <a:off x="0" y="0"/>
          <a:ext cx="0" cy="0"/>
          <a:chOff x="0" y="0"/>
          <a:chExt cx="0" cy="0"/>
        </a:xfrm>
      </p:grpSpPr>
      <p:sp>
        <p:nvSpPr>
          <p:cNvPr id="132" name="Shape 132"/>
          <p:cNvSpPr/>
          <p:nvPr/>
        </p:nvSpPr>
        <p:spPr>
          <a:xfrm>
            <a:off x="3777" y="0"/>
            <a:ext cx="9140100" cy="554099"/>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1" baseline="0" i="1" lang="uk" sz="1400" u="none" cap="none" strike="noStrike">
                <a:solidFill>
                  <a:schemeClr val="dk1"/>
                </a:solidFill>
                <a:latin typeface="Calibri"/>
                <a:ea typeface="Calibri"/>
                <a:cs typeface="Calibri"/>
                <a:sym typeface="Calibri"/>
              </a:rPr>
              <a:t>Правило лівої руки</a:t>
            </a:r>
          </a:p>
          <a:p>
            <a:pPr indent="0" lvl="0" marL="0" marR="0" rtl="0" algn="l">
              <a:spcBef>
                <a:spcPts val="0"/>
              </a:spcBef>
              <a:buSzPct val="25000"/>
              <a:buNone/>
            </a:pPr>
            <a:r>
              <a:rPr b="0" baseline="0" i="1" lang="uk" sz="1400" u="none" cap="none" strike="noStrike">
                <a:solidFill>
                  <a:schemeClr val="dk1"/>
                </a:solidFill>
                <a:latin typeface="Calibri"/>
                <a:ea typeface="Calibri"/>
                <a:cs typeface="Calibri"/>
                <a:sym typeface="Calibri"/>
              </a:rPr>
              <a:t>Якщо розмістити ліву руку так, щоб лінії індукції входили в долоню, витягнуті чотири пальці вказували напрям струму, то відігнутий на 90</a:t>
            </a:r>
            <a:r>
              <a:rPr b="0" baseline="30000" i="1" lang="uk" sz="1400" u="none" cap="none" strike="noStrike">
                <a:solidFill>
                  <a:schemeClr val="dk1"/>
                </a:solidFill>
                <a:latin typeface="Calibri"/>
                <a:ea typeface="Calibri"/>
                <a:cs typeface="Calibri"/>
                <a:sym typeface="Calibri"/>
              </a:rPr>
              <a:t>0</a:t>
            </a:r>
            <a:r>
              <a:rPr b="0" baseline="0" i="1" lang="uk" sz="1400" u="none" cap="none" strike="noStrike">
                <a:solidFill>
                  <a:schemeClr val="dk1"/>
                </a:solidFill>
                <a:latin typeface="Calibri"/>
                <a:ea typeface="Calibri"/>
                <a:cs typeface="Calibri"/>
                <a:sym typeface="Calibri"/>
              </a:rPr>
              <a:t> великий палець покаже напрям сили, яка діє збоку поля на провідник зі струмом.</a:t>
            </a:r>
          </a:p>
        </p:txBody>
      </p:sp>
      <p:sp>
        <p:nvSpPr>
          <p:cNvPr id="133" name="Shape 133"/>
          <p:cNvSpPr/>
          <p:nvPr/>
        </p:nvSpPr>
        <p:spPr>
          <a:xfrm>
            <a:off x="19547" y="1115656"/>
            <a:ext cx="4893300" cy="3497099"/>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Як характеристику магнітного поля введемо поняття магнітної індукції. Магнітна індукція - це фізична величина, яка є силовою характеристикою магнітного поля. Її фізичне тлумачення ми розкриємо у наступних уроках. Зауважимо лише, що ця величина аналогічна до напруженості електричного поля, яку ми розглядали раніше. Одиницями вимірювання індукції магнітного поля є </a:t>
            </a:r>
            <a:r>
              <a:rPr b="1" baseline="0" i="0" lang="uk" sz="1200" u="none" cap="none" strike="noStrike">
                <a:solidFill>
                  <a:srgbClr val="000000"/>
                </a:solidFill>
                <a:latin typeface="Arial"/>
                <a:ea typeface="Arial"/>
                <a:cs typeface="Arial"/>
                <a:sym typeface="Arial"/>
              </a:rPr>
              <a:t>Тл</a:t>
            </a:r>
            <a:r>
              <a:rPr b="0" baseline="0" i="0" lang="uk" sz="1200" u="none" cap="none" strike="noStrike">
                <a:solidFill>
                  <a:srgbClr val="000000"/>
                </a:solidFill>
                <a:latin typeface="Arial"/>
                <a:ea typeface="Arial"/>
                <a:cs typeface="Arial"/>
                <a:sym typeface="Arial"/>
              </a:rPr>
              <a:t>  - «тесла», на честь сербського вченого Ніколи Тесла.</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В результаті проведення багатьох дослідів було встановлено, що сила взаємодії магнітного поля і провідника зі струмом прямо пропорційна до сили струму, магнітній індукції і довжині провідника. Це співвідношення називають </a:t>
            </a:r>
            <a:r>
              <a:rPr b="1" baseline="0" i="1" lang="uk" sz="1200" u="none" cap="none" strike="noStrike">
                <a:solidFill>
                  <a:srgbClr val="000000"/>
                </a:solidFill>
                <a:latin typeface="Arial"/>
                <a:ea typeface="Arial"/>
                <a:cs typeface="Arial"/>
                <a:sym typeface="Arial"/>
              </a:rPr>
              <a:t>законом Ампера</a:t>
            </a:r>
            <a:r>
              <a:rPr b="0" baseline="0" i="0" lang="uk" sz="1200" u="none" cap="none" strike="noStrike">
                <a:solidFill>
                  <a:srgbClr val="000000"/>
                </a:solidFill>
                <a:latin typeface="Arial"/>
                <a:ea typeface="Arial"/>
                <a:cs typeface="Arial"/>
                <a:sym typeface="Arial"/>
              </a:rPr>
              <a:t>:</a:t>
            </a:r>
          </a:p>
          <a:p>
            <a:pPr indent="0" lvl="0" marL="0" marR="0" rtl="0" algn="just">
              <a:lnSpc>
                <a:spcPct val="100000"/>
              </a:lnSpc>
              <a:spcBef>
                <a:spcPts val="0"/>
              </a:spcBef>
              <a:spcAft>
                <a:spcPts val="0"/>
              </a:spcAft>
              <a:buClr>
                <a:schemeClr val="dk1"/>
              </a:buClr>
              <a:buFont typeface="Calibri"/>
              <a:buNone/>
            </a:pPr>
            <a:r>
              <a:t/>
            </a:r>
            <a:endParaRPr b="0" baseline="0" i="0" sz="9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  </a:t>
            </a:r>
            <a:r>
              <a:rPr b="0" baseline="0" i="0" lang="uk" sz="900" u="none" cap="none" strike="noStrike">
                <a:solidFill>
                  <a:srgbClr val="000000"/>
                </a:solidFill>
                <a:latin typeface="Arial"/>
                <a:ea typeface="Arial"/>
                <a:cs typeface="Arial"/>
                <a:sym typeface="Arial"/>
              </a:rPr>
              <a:t>                                                                                              </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де   </a:t>
            </a:r>
            <a:r>
              <a:rPr b="0" baseline="0" i="0" lang="uk" sz="700" u="none" cap="none" strike="noStrike">
                <a:solidFill>
                  <a:srgbClr val="000000"/>
                </a:solidFill>
                <a:latin typeface="Arial"/>
                <a:ea typeface="Arial"/>
                <a:cs typeface="Arial"/>
                <a:sym typeface="Arial"/>
              </a:rPr>
              <a:t> </a:t>
            </a:r>
            <a:r>
              <a:rPr b="0" baseline="0" i="0" lang="uk" sz="1200" u="none" cap="none" strike="noStrike">
                <a:solidFill>
                  <a:srgbClr val="000000"/>
                </a:solidFill>
                <a:latin typeface="Arial"/>
                <a:ea typeface="Arial"/>
                <a:cs typeface="Arial"/>
                <a:sym typeface="Arial"/>
              </a:rPr>
              <a:t>- сила, яка діє збоку магнітного поля на провідник зі струмом;</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       </a:t>
            </a:r>
            <a:r>
              <a:rPr b="0" baseline="0" i="0" lang="uk" sz="700" u="none" cap="none" strike="noStrike">
                <a:solidFill>
                  <a:srgbClr val="000000"/>
                </a:solidFill>
                <a:latin typeface="Arial"/>
                <a:ea typeface="Arial"/>
                <a:cs typeface="Arial"/>
                <a:sym typeface="Arial"/>
              </a:rPr>
              <a:t> </a:t>
            </a:r>
            <a:r>
              <a:rPr b="0" baseline="0" i="0" lang="uk" sz="1200" u="none" cap="none" strike="noStrike">
                <a:solidFill>
                  <a:srgbClr val="000000"/>
                </a:solidFill>
                <a:latin typeface="Arial"/>
                <a:ea typeface="Arial"/>
                <a:cs typeface="Arial"/>
                <a:sym typeface="Arial"/>
              </a:rPr>
              <a:t>- індукція магнітного поля;</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        - довжина  прямолінійного провідника зі струмом;</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       </a:t>
            </a:r>
            <a:r>
              <a:rPr b="0" baseline="0" i="0" lang="uk" sz="700" u="none" cap="none" strike="noStrike">
                <a:solidFill>
                  <a:srgbClr val="000000"/>
                </a:solidFill>
                <a:latin typeface="Arial"/>
                <a:ea typeface="Arial"/>
                <a:cs typeface="Arial"/>
                <a:sym typeface="Arial"/>
              </a:rPr>
              <a:t> </a:t>
            </a:r>
            <a:r>
              <a:rPr b="0" baseline="0" i="0" lang="uk" sz="1200" u="none" cap="none" strike="noStrike">
                <a:solidFill>
                  <a:srgbClr val="000000"/>
                </a:solidFill>
                <a:latin typeface="Arial"/>
                <a:ea typeface="Arial"/>
                <a:cs typeface="Arial"/>
                <a:sym typeface="Arial"/>
              </a:rPr>
              <a:t>- сила струму, який тече по провіднику;</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        - кут між напрямом струму і напрямом ліній магнітної індукції;</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З формули випливає, що якщо, тобто лінії магнітної індукції і напрям струму паралельні, то сила з боку поля на провідник зі струмом не діє.</a:t>
            </a:r>
          </a:p>
          <a:p>
            <a:pPr indent="0" lvl="0" marL="0" marR="0" rtl="0" algn="l">
              <a:lnSpc>
                <a:spcPct val="100000"/>
              </a:lnSpc>
              <a:spcBef>
                <a:spcPts val="0"/>
              </a:spcBef>
              <a:spcAft>
                <a:spcPts val="0"/>
              </a:spcAft>
              <a:buClr>
                <a:srgbClr val="000000"/>
              </a:buClr>
              <a:buSzPct val="25000"/>
              <a:buFont typeface="Arial"/>
              <a:buNone/>
            </a:pPr>
            <a:r>
              <a:rPr b="0" baseline="0" i="0" lang="uk" sz="1200" u="none" cap="none" strike="noStrike">
                <a:solidFill>
                  <a:srgbClr val="000000"/>
                </a:solidFill>
                <a:latin typeface="Arial"/>
                <a:ea typeface="Arial"/>
                <a:cs typeface="Arial"/>
                <a:sym typeface="Arial"/>
              </a:rPr>
              <a:t>Зауважимо, що ця формула справедлива лише у випадках однорідного магнітного поля (коли індукція поля однакова у кожній точці поля) і у випадку прямого провідника, по якому тече постійний струм.</a:t>
            </a:r>
          </a:p>
        </p:txBody>
      </p:sp>
      <p:pic>
        <p:nvPicPr>
          <p:cNvPr id="134" name="Shape 134"/>
          <p:cNvPicPr preferRelativeResize="0"/>
          <p:nvPr/>
        </p:nvPicPr>
        <p:blipFill rotWithShape="1">
          <a:blip r:embed="rId3">
            <a:alphaModFix/>
          </a:blip>
          <a:srcRect b="0" l="0" r="0" t="0"/>
          <a:stretch/>
        </p:blipFill>
        <p:spPr>
          <a:xfrm>
            <a:off x="5076055" y="1215637"/>
            <a:ext cx="2754299" cy="2701199"/>
          </a:xfrm>
          <a:prstGeom prst="rect">
            <a:avLst/>
          </a:prstGeom>
          <a:noFill/>
          <a:ln>
            <a:noFill/>
          </a:ln>
        </p:spPr>
      </p:pic>
      <p:pic>
        <p:nvPicPr>
          <p:cNvPr id="135" name="Shape 135"/>
          <p:cNvPicPr preferRelativeResize="0"/>
          <p:nvPr/>
        </p:nvPicPr>
        <p:blipFill rotWithShape="1">
          <a:blip r:embed="rId4">
            <a:alphaModFix/>
          </a:blip>
          <a:srcRect b="0" l="0" r="0" t="0"/>
          <a:stretch/>
        </p:blipFill>
        <p:spPr>
          <a:xfrm>
            <a:off x="1506537" y="2749911"/>
            <a:ext cx="1371599" cy="114300"/>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 name="Shape 139"/>
        <p:cNvGrpSpPr/>
        <p:nvPr/>
      </p:nvGrpSpPr>
      <p:grpSpPr>
        <a:xfrm>
          <a:off x="0" y="0"/>
          <a:ext cx="0" cy="0"/>
          <a:chOff x="0" y="0"/>
          <a:chExt cx="0" cy="0"/>
        </a:xfrm>
      </p:grpSpPr>
      <p:sp>
        <p:nvSpPr>
          <p:cNvPr id="140" name="Shape 140"/>
          <p:cNvSpPr txBox="1"/>
          <p:nvPr/>
        </p:nvSpPr>
        <p:spPr>
          <a:xfrm>
            <a:off x="611187" y="1597818"/>
            <a:ext cx="8137500" cy="11025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3600" u="none" cap="none" strike="noStrike">
                <a:solidFill>
                  <a:schemeClr val="dk1"/>
                </a:solidFill>
                <a:latin typeface="Calibri"/>
                <a:ea typeface="Calibri"/>
                <a:cs typeface="Calibri"/>
                <a:sym typeface="Calibri"/>
              </a:rPr>
              <a:t>Електричний двигун. Гучномовець. Електровимірювальні прилади </a:t>
            </a:r>
          </a:p>
        </p:txBody>
      </p:sp>
      <p:pic>
        <p:nvPicPr>
          <p:cNvPr id="141" name="Shape 141"/>
          <p:cNvPicPr preferRelativeResize="0"/>
          <p:nvPr/>
        </p:nvPicPr>
        <p:blipFill rotWithShape="1">
          <a:blip r:embed="rId3">
            <a:alphaModFix/>
          </a:blip>
          <a:srcRect b="0" l="0" r="0" t="0"/>
          <a:stretch/>
        </p:blipFill>
        <p:spPr>
          <a:xfrm>
            <a:off x="4139951" y="3111809"/>
            <a:ext cx="4462499" cy="1449000"/>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 name="Shape 145"/>
        <p:cNvGrpSpPr/>
        <p:nvPr/>
      </p:nvGrpSpPr>
      <p:grpSpPr>
        <a:xfrm>
          <a:off x="0" y="0"/>
          <a:ext cx="0" cy="0"/>
          <a:chOff x="0" y="0"/>
          <a:chExt cx="0" cy="0"/>
        </a:xfrm>
      </p:grpSpPr>
      <p:sp>
        <p:nvSpPr>
          <p:cNvPr id="146" name="Shape 146"/>
          <p:cNvSpPr txBox="1"/>
          <p:nvPr>
            <p:ph type="title"/>
          </p:nvPr>
        </p:nvSpPr>
        <p:spPr>
          <a:xfrm>
            <a:off x="467543" y="2614"/>
            <a:ext cx="8229600" cy="732899"/>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2000" u="none" cap="none" strike="noStrike">
                <a:solidFill>
                  <a:schemeClr val="dk1"/>
                </a:solidFill>
                <a:latin typeface="Calibri"/>
                <a:ea typeface="Calibri"/>
                <a:cs typeface="Calibri"/>
                <a:sym typeface="Calibri"/>
              </a:rPr>
              <a:t>Електродвигун</a:t>
            </a:r>
          </a:p>
        </p:txBody>
      </p:sp>
      <p:sp>
        <p:nvSpPr>
          <p:cNvPr id="147" name="Shape 147"/>
          <p:cNvSpPr/>
          <p:nvPr/>
        </p:nvSpPr>
        <p:spPr>
          <a:xfrm>
            <a:off x="716185" y="567479"/>
            <a:ext cx="8208899" cy="7097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2800" u="none" cap="none" strike="noStrike">
                <a:solidFill>
                  <a:schemeClr val="dk1"/>
                </a:solidFill>
                <a:latin typeface="Calibri"/>
                <a:ea typeface="Calibri"/>
                <a:cs typeface="Calibri"/>
                <a:sym typeface="Calibri"/>
              </a:rPr>
              <a:t>Електродвигун</a:t>
            </a:r>
            <a:r>
              <a:rPr b="0" baseline="0" i="0" lang="uk" sz="2800" u="none" cap="none" strike="noStrike">
                <a:solidFill>
                  <a:schemeClr val="dk1"/>
                </a:solidFill>
                <a:latin typeface="Calibri"/>
                <a:ea typeface="Calibri"/>
                <a:cs typeface="Calibri"/>
                <a:sym typeface="Calibri"/>
              </a:rPr>
              <a:t> — пристрій, який перетворює електричну енергію в механічну.</a:t>
            </a:r>
          </a:p>
        </p:txBody>
      </p:sp>
      <p:sp>
        <p:nvSpPr>
          <p:cNvPr id="148" name="Shape 148"/>
          <p:cNvSpPr/>
          <p:nvPr/>
        </p:nvSpPr>
        <p:spPr>
          <a:xfrm>
            <a:off x="684212" y="1319440"/>
            <a:ext cx="4247699" cy="23775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2000" u="none" cap="none" strike="noStrike">
                <a:solidFill>
                  <a:schemeClr val="dk1"/>
                </a:solidFill>
                <a:latin typeface="Calibri"/>
                <a:ea typeface="Calibri"/>
                <a:cs typeface="Calibri"/>
                <a:sym typeface="Calibri"/>
              </a:rPr>
              <a:t>Дія електродвигуна заснована на обертанні котушки, що поміщена в магнітне поле. </a:t>
            </a:r>
          </a:p>
          <a:p>
            <a:pPr indent="0" lvl="0" marL="0" marR="0" rtl="0" algn="l">
              <a:spcBef>
                <a:spcPts val="0"/>
              </a:spcBef>
              <a:buSzPct val="25000"/>
              <a:buNone/>
            </a:pPr>
            <a:r>
              <a:rPr b="0" baseline="0" i="0" lang="uk" sz="2000" u="none" cap="none" strike="noStrike">
                <a:solidFill>
                  <a:schemeClr val="dk1"/>
                </a:solidFill>
                <a:latin typeface="Calibri"/>
                <a:ea typeface="Calibri"/>
                <a:cs typeface="Calibri"/>
                <a:sym typeface="Calibri"/>
              </a:rPr>
              <a:t>Необхідно, щоб обертання відбувалося в одну сторону, тому у момент проходження рамкою положення рівноваги, коли ліва і права частини рамки міняються місцями, напрямок струму в рамці має змінюватися на протилежний.</a:t>
            </a:r>
          </a:p>
        </p:txBody>
      </p:sp>
      <p:pic>
        <p:nvPicPr>
          <p:cNvPr id="149" name="Shape 149"/>
          <p:cNvPicPr preferRelativeResize="0"/>
          <p:nvPr/>
        </p:nvPicPr>
        <p:blipFill rotWithShape="1">
          <a:blip r:embed="rId3">
            <a:alphaModFix/>
          </a:blip>
          <a:srcRect b="0" l="0" r="0" t="0"/>
          <a:stretch/>
        </p:blipFill>
        <p:spPr>
          <a:xfrm>
            <a:off x="4932039" y="1291254"/>
            <a:ext cx="2961300" cy="2168099"/>
          </a:xfrm>
          <a:prstGeom prst="rect">
            <a:avLst/>
          </a:prstGeom>
          <a:noFill/>
          <a:ln>
            <a:noFill/>
          </a:ln>
        </p:spPr>
      </p:pic>
      <p:sp>
        <p:nvSpPr>
          <p:cNvPr id="150" name="Shape 150"/>
          <p:cNvSpPr/>
          <p:nvPr/>
        </p:nvSpPr>
        <p:spPr>
          <a:xfrm>
            <a:off x="4932039" y="3543858"/>
            <a:ext cx="3465299" cy="8079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1 </a:t>
            </a:r>
            <a:r>
              <a:rPr b="0" baseline="0" i="0" lang="uk" sz="1600" u="none" cap="none" strike="noStrike">
                <a:solidFill>
                  <a:schemeClr val="dk1"/>
                </a:solidFill>
                <a:latin typeface="Calibri"/>
                <a:ea typeface="Calibri"/>
                <a:cs typeface="Calibri"/>
                <a:sym typeface="Calibri"/>
              </a:rPr>
              <a:t>— ротор; </a:t>
            </a:r>
          </a:p>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2 </a:t>
            </a:r>
            <a:r>
              <a:rPr b="0" baseline="0" i="0" lang="uk" sz="1600" u="none" cap="none" strike="noStrike">
                <a:solidFill>
                  <a:schemeClr val="dk1"/>
                </a:solidFill>
                <a:latin typeface="Calibri"/>
                <a:ea typeface="Calibri"/>
                <a:cs typeface="Calibri"/>
                <a:sym typeface="Calibri"/>
              </a:rPr>
              <a:t>— статор;</a:t>
            </a:r>
          </a:p>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3 </a:t>
            </a:r>
            <a:r>
              <a:rPr b="0" baseline="0" i="0" lang="uk" sz="1600" u="none" cap="none" strike="noStrike">
                <a:solidFill>
                  <a:schemeClr val="dk1"/>
                </a:solidFill>
                <a:latin typeface="Calibri"/>
                <a:ea typeface="Calibri"/>
                <a:cs typeface="Calibri"/>
                <a:sym typeface="Calibri"/>
              </a:rPr>
              <a:t>— обмотка статора;</a:t>
            </a:r>
          </a:p>
          <a:p>
            <a:pPr indent="0" lvl="0" marL="0" marR="0" rtl="0" algn="l">
              <a:spcBef>
                <a:spcPts val="0"/>
              </a:spcBef>
              <a:buSzPct val="25000"/>
              <a:buNone/>
            </a:pPr>
            <a:r>
              <a:rPr b="0" baseline="0" i="1" lang="uk" sz="1600" u="none" cap="none" strike="noStrike">
                <a:solidFill>
                  <a:schemeClr val="dk1"/>
                </a:solidFill>
                <a:latin typeface="Calibri"/>
                <a:ea typeface="Calibri"/>
                <a:cs typeface="Calibri"/>
                <a:sym typeface="Calibri"/>
              </a:rPr>
              <a:t>4 </a:t>
            </a:r>
            <a:r>
              <a:rPr b="0" baseline="0" i="0" lang="uk" sz="1600" u="none" cap="none" strike="noStrike">
                <a:solidFill>
                  <a:schemeClr val="dk1"/>
                </a:solidFill>
                <a:latin typeface="Calibri"/>
                <a:ea typeface="Calibri"/>
                <a:cs typeface="Calibri"/>
                <a:sym typeface="Calibri"/>
              </a:rPr>
              <a:t>— колектор</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323528" y="20049"/>
            <a:ext cx="8229600" cy="7062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2000" u="none" cap="none" strike="noStrike">
                <a:solidFill>
                  <a:schemeClr val="dk1"/>
                </a:solidFill>
                <a:latin typeface="Calibri"/>
                <a:ea typeface="Calibri"/>
                <a:cs typeface="Calibri"/>
                <a:sym typeface="Calibri"/>
              </a:rPr>
              <a:t>Принцип дії колектора</a:t>
            </a:r>
          </a:p>
        </p:txBody>
      </p:sp>
      <p:pic>
        <p:nvPicPr>
          <p:cNvPr id="156" name="Shape 156"/>
          <p:cNvPicPr preferRelativeResize="0"/>
          <p:nvPr/>
        </p:nvPicPr>
        <p:blipFill rotWithShape="1">
          <a:blip r:embed="rId3">
            <a:alphaModFix/>
          </a:blip>
          <a:srcRect b="0" l="0" r="0" t="0"/>
          <a:stretch/>
        </p:blipFill>
        <p:spPr>
          <a:xfrm>
            <a:off x="247267" y="735545"/>
            <a:ext cx="3829800" cy="2390400"/>
          </a:xfrm>
          <a:prstGeom prst="rect">
            <a:avLst/>
          </a:prstGeom>
          <a:noFill/>
          <a:ln>
            <a:noFill/>
          </a:ln>
        </p:spPr>
      </p:pic>
      <p:sp>
        <p:nvSpPr>
          <p:cNvPr id="157" name="Shape 157"/>
          <p:cNvSpPr/>
          <p:nvPr/>
        </p:nvSpPr>
        <p:spPr>
          <a:xfrm>
            <a:off x="4220612" y="735545"/>
            <a:ext cx="2916300" cy="1669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1 </a:t>
            </a:r>
            <a:r>
              <a:rPr b="0" baseline="0" i="0" lang="uk" sz="2000" u="none" cap="none" strike="noStrike">
                <a:solidFill>
                  <a:schemeClr val="dk1"/>
                </a:solidFill>
                <a:latin typeface="Calibri"/>
                <a:ea typeface="Calibri"/>
                <a:cs typeface="Calibri"/>
                <a:sym typeface="Calibri"/>
              </a:rPr>
              <a:t>— півкільця;</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2 </a:t>
            </a:r>
            <a:r>
              <a:rPr b="0" baseline="0" i="0" lang="uk" sz="2000" u="none" cap="none" strike="noStrike">
                <a:solidFill>
                  <a:schemeClr val="dk1"/>
                </a:solidFill>
                <a:latin typeface="Calibri"/>
                <a:ea typeface="Calibri"/>
                <a:cs typeface="Calibri"/>
                <a:sym typeface="Calibri"/>
              </a:rPr>
              <a:t>— металеві щітки;</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3 </a:t>
            </a:r>
            <a:r>
              <a:rPr b="0" baseline="0" i="0" lang="uk" sz="2000" u="none" cap="none" strike="noStrike">
                <a:solidFill>
                  <a:schemeClr val="dk1"/>
                </a:solidFill>
                <a:latin typeface="Calibri"/>
                <a:ea typeface="Calibri"/>
                <a:cs typeface="Calibri"/>
                <a:sym typeface="Calibri"/>
              </a:rPr>
              <a:t>— постійний магніт;</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4 </a:t>
            </a:r>
            <a:r>
              <a:rPr b="0" baseline="0" i="0" lang="uk" sz="2000" u="none" cap="none" strike="noStrike">
                <a:solidFill>
                  <a:schemeClr val="dk1"/>
                </a:solidFill>
                <a:latin typeface="Calibri"/>
                <a:ea typeface="Calibri"/>
                <a:cs typeface="Calibri"/>
                <a:sym typeface="Calibri"/>
              </a:rPr>
              <a:t>— рамка, що обертається навколо горизонтальної осі;</a:t>
            </a:r>
          </a:p>
          <a:p>
            <a:pPr indent="0" lvl="0" marL="0" marR="0" rtl="0" algn="l">
              <a:spcBef>
                <a:spcPts val="0"/>
              </a:spcBef>
              <a:buSzPct val="25000"/>
              <a:buNone/>
            </a:pPr>
            <a:r>
              <a:rPr b="0" baseline="0" i="1" lang="uk" sz="2000" u="none" cap="none" strike="noStrike">
                <a:solidFill>
                  <a:schemeClr val="dk1"/>
                </a:solidFill>
                <a:latin typeface="Calibri"/>
                <a:ea typeface="Calibri"/>
                <a:cs typeface="Calibri"/>
                <a:sym typeface="Calibri"/>
              </a:rPr>
              <a:t>5 </a:t>
            </a:r>
            <a:r>
              <a:rPr b="0" baseline="0" i="0" lang="uk" sz="2000" u="none" cap="none" strike="noStrike">
                <a:solidFill>
                  <a:schemeClr val="dk1"/>
                </a:solidFill>
                <a:latin typeface="Calibri"/>
                <a:ea typeface="Calibri"/>
                <a:cs typeface="Calibri"/>
                <a:sym typeface="Calibri"/>
              </a:rPr>
              <a:t>— джерело струму</a:t>
            </a:r>
          </a:p>
        </p:txBody>
      </p:sp>
      <p:sp>
        <p:nvSpPr>
          <p:cNvPr id="158" name="Shape 158"/>
          <p:cNvSpPr/>
          <p:nvPr/>
        </p:nvSpPr>
        <p:spPr>
          <a:xfrm>
            <a:off x="4211960" y="2404319"/>
            <a:ext cx="4667099" cy="12233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2000" u="none" cap="none" strike="noStrike">
                <a:solidFill>
                  <a:schemeClr val="dk1"/>
                </a:solidFill>
                <a:latin typeface="Calibri"/>
                <a:ea typeface="Calibri"/>
                <a:cs typeface="Calibri"/>
                <a:sym typeface="Calibri"/>
              </a:rPr>
              <a:t>Півкільця колектора повертаються разом із рамкою, а щітки залишаються нерухомими, тому після проходження положення рівноваги до щіток будуть притиснуті вже інші півкільця. </a:t>
            </a:r>
          </a:p>
        </p:txBody>
      </p:sp>
      <p:sp>
        <p:nvSpPr>
          <p:cNvPr id="159" name="Shape 159"/>
          <p:cNvSpPr/>
          <p:nvPr/>
        </p:nvSpPr>
        <p:spPr>
          <a:xfrm>
            <a:off x="251519" y="3705876"/>
            <a:ext cx="8066099" cy="526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2000" u="none" cap="none" strike="noStrike">
                <a:solidFill>
                  <a:schemeClr val="dk1"/>
                </a:solidFill>
                <a:latin typeface="Calibri"/>
                <a:ea typeface="Calibri"/>
                <a:cs typeface="Calibri"/>
                <a:sym typeface="Calibri"/>
              </a:rPr>
              <a:t>Напрямок струму в рамці зміниться на протилежний, а напрямок обертання рамки залишиться тим самим.</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3" name="Shape 163"/>
        <p:cNvGrpSpPr/>
        <p:nvPr/>
      </p:nvGrpSpPr>
      <p:grpSpPr>
        <a:xfrm>
          <a:off x="0" y="0"/>
          <a:ext cx="0" cy="0"/>
          <a:chOff x="0" y="0"/>
          <a:chExt cx="0" cy="0"/>
        </a:xfrm>
      </p:grpSpPr>
      <p:pic>
        <p:nvPicPr>
          <p:cNvPr id="164" name="Shape 164"/>
          <p:cNvPicPr preferRelativeResize="0"/>
          <p:nvPr/>
        </p:nvPicPr>
        <p:blipFill rotWithShape="1">
          <a:blip r:embed="rId3">
            <a:alphaModFix/>
          </a:blip>
          <a:srcRect b="0" l="0" r="0" t="0"/>
          <a:stretch/>
        </p:blipFill>
        <p:spPr>
          <a:xfrm>
            <a:off x="683568" y="1218665"/>
            <a:ext cx="7991400" cy="2594399"/>
          </a:xfrm>
          <a:prstGeom prst="rect">
            <a:avLst/>
          </a:prstGeom>
          <a:noFill/>
          <a:ln>
            <a:noFill/>
          </a:ln>
        </p:spPr>
      </p:pic>
      <p:sp>
        <p:nvSpPr>
          <p:cNvPr id="165" name="Shape 165"/>
          <p:cNvSpPr txBox="1"/>
          <p:nvPr>
            <p:ph type="title"/>
          </p:nvPr>
        </p:nvSpPr>
        <p:spPr>
          <a:xfrm>
            <a:off x="457200" y="205978"/>
            <a:ext cx="8229600" cy="8574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4400" u="none" cap="none" strike="noStrike">
                <a:solidFill>
                  <a:schemeClr val="dk1"/>
                </a:solidFill>
                <a:latin typeface="Calibri"/>
                <a:ea typeface="Calibri"/>
                <a:cs typeface="Calibri"/>
                <a:sym typeface="Calibri"/>
              </a:rPr>
              <a:t>Ротор </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1350630</vt:lpwstr>
  </property>
  <property fmtid="{D5CDD505-2E9C-101B-9397-08002B2CF9AE}" name="NXPowerLiteVersion" pid="3">
    <vt:lpwstr>D4.1.4</vt:lpwstr>
  </property>
</Properties>
</file>