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custom-properties+xml" PartName="/docProps/custom.xml"/>
</Types>
</file>

<file path=_rels/.rels><?xml version="1.0" encoding="UTF-8" standalone="yes" ?><Relationships xmlns="http://schemas.openxmlformats.org/package/2006/relationships"><Relationship Id="rId1" Target="ppt/presentation.xml" Type="http://schemas.openxmlformats.org/officeDocument/2006/relationships/officeDocument"/><Relationship Id="rId2"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5" r:id="rId4"/>
    <p:sldMasterId id="214748366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Amarante"/>
      <p:regular r:id="rId27"/>
    </p:embeddedFont>
  </p:embeddedFontLst>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7" Type="http://schemas.openxmlformats.org/officeDocument/2006/relationships/font" Target="fonts/Amarante-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2" name="Shape 82"/>
        <p:cNvGrpSpPr/>
        <p:nvPr/>
      </p:nvGrpSpPr>
      <p:grpSpPr>
        <a:xfrm>
          <a:off x="0" y="0"/>
          <a:ext cx="0" cy="0"/>
          <a:chOff x="0" y="0"/>
          <a:chExt cx="0" cy="0"/>
        </a:xfrm>
      </p:grpSpPr>
      <p:sp>
        <p:nvSpPr>
          <p:cNvPr id="83" name="Shape 8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84" name="Shape 84"/>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5" name="Shape 145"/>
        <p:cNvGrpSpPr/>
        <p:nvPr/>
      </p:nvGrpSpPr>
      <p:grpSpPr>
        <a:xfrm>
          <a:off x="0" y="0"/>
          <a:ext cx="0" cy="0"/>
          <a:chOff x="0" y="0"/>
          <a:chExt cx="0" cy="0"/>
        </a:xfrm>
      </p:grpSpPr>
      <p:sp>
        <p:nvSpPr>
          <p:cNvPr id="146" name="Shape 14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47" name="Shape 147"/>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0" name="Shape 150"/>
        <p:cNvGrpSpPr/>
        <p:nvPr/>
      </p:nvGrpSpPr>
      <p:grpSpPr>
        <a:xfrm>
          <a:off x="0" y="0"/>
          <a:ext cx="0" cy="0"/>
          <a:chOff x="0" y="0"/>
          <a:chExt cx="0" cy="0"/>
        </a:xfrm>
      </p:grpSpPr>
      <p:sp>
        <p:nvSpPr>
          <p:cNvPr id="151" name="Shape 15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52" name="Shape 152"/>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5" name="Shape 155"/>
        <p:cNvGrpSpPr/>
        <p:nvPr/>
      </p:nvGrpSpPr>
      <p:grpSpPr>
        <a:xfrm>
          <a:off x="0" y="0"/>
          <a:ext cx="0" cy="0"/>
          <a:chOff x="0" y="0"/>
          <a:chExt cx="0" cy="0"/>
        </a:xfrm>
      </p:grpSpPr>
      <p:sp>
        <p:nvSpPr>
          <p:cNvPr id="156" name="Shape 15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57" name="Shape 157"/>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65" name="Shape 165"/>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8" name="Shape 168"/>
        <p:cNvGrpSpPr/>
        <p:nvPr/>
      </p:nvGrpSpPr>
      <p:grpSpPr>
        <a:xfrm>
          <a:off x="0" y="0"/>
          <a:ext cx="0" cy="0"/>
          <a:chOff x="0" y="0"/>
          <a:chExt cx="0" cy="0"/>
        </a:xfrm>
      </p:grpSpPr>
      <p:sp>
        <p:nvSpPr>
          <p:cNvPr id="169" name="Shape 16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70" name="Shape 170"/>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7" name="Shape 177"/>
        <p:cNvGrpSpPr/>
        <p:nvPr/>
      </p:nvGrpSpPr>
      <p:grpSpPr>
        <a:xfrm>
          <a:off x="0" y="0"/>
          <a:ext cx="0" cy="0"/>
          <a:chOff x="0" y="0"/>
          <a:chExt cx="0" cy="0"/>
        </a:xfrm>
      </p:grpSpPr>
      <p:sp>
        <p:nvSpPr>
          <p:cNvPr id="178" name="Shape 17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79" name="Shape 179"/>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2" name="Shape 182"/>
        <p:cNvGrpSpPr/>
        <p:nvPr/>
      </p:nvGrpSpPr>
      <p:grpSpPr>
        <a:xfrm>
          <a:off x="0" y="0"/>
          <a:ext cx="0" cy="0"/>
          <a:chOff x="0" y="0"/>
          <a:chExt cx="0" cy="0"/>
        </a:xfrm>
      </p:grpSpPr>
      <p:sp>
        <p:nvSpPr>
          <p:cNvPr id="183" name="Shape 18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84" name="Shape 184"/>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7" name="Shape 217"/>
        <p:cNvGrpSpPr/>
        <p:nvPr/>
      </p:nvGrpSpPr>
      <p:grpSpPr>
        <a:xfrm>
          <a:off x="0" y="0"/>
          <a:ext cx="0" cy="0"/>
          <a:chOff x="0" y="0"/>
          <a:chExt cx="0" cy="0"/>
        </a:xfrm>
      </p:grpSpPr>
      <p:sp>
        <p:nvSpPr>
          <p:cNvPr id="218" name="Shape 21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19" name="Shape 219"/>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8" name="Shape 238"/>
        <p:cNvGrpSpPr/>
        <p:nvPr/>
      </p:nvGrpSpPr>
      <p:grpSpPr>
        <a:xfrm>
          <a:off x="0" y="0"/>
          <a:ext cx="0" cy="0"/>
          <a:chOff x="0" y="0"/>
          <a:chExt cx="0" cy="0"/>
        </a:xfrm>
      </p:grpSpPr>
      <p:sp>
        <p:nvSpPr>
          <p:cNvPr id="239" name="Shape 23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40" name="Shape 240"/>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4" name="Shape 254"/>
        <p:cNvGrpSpPr/>
        <p:nvPr/>
      </p:nvGrpSpPr>
      <p:grpSpPr>
        <a:xfrm>
          <a:off x="0" y="0"/>
          <a:ext cx="0" cy="0"/>
          <a:chOff x="0" y="0"/>
          <a:chExt cx="0" cy="0"/>
        </a:xfrm>
      </p:grpSpPr>
      <p:sp>
        <p:nvSpPr>
          <p:cNvPr id="255" name="Shape 25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56" name="Shape 256"/>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 name="Shape 88"/>
        <p:cNvGrpSpPr/>
        <p:nvPr/>
      </p:nvGrpSpPr>
      <p:grpSpPr>
        <a:xfrm>
          <a:off x="0" y="0"/>
          <a:ext cx="0" cy="0"/>
          <a:chOff x="0" y="0"/>
          <a:chExt cx="0" cy="0"/>
        </a:xfrm>
      </p:grpSpPr>
      <p:sp>
        <p:nvSpPr>
          <p:cNvPr id="89" name="Shape 8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90" name="Shape 90"/>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0" name="Shape 260"/>
        <p:cNvGrpSpPr/>
        <p:nvPr/>
      </p:nvGrpSpPr>
      <p:grpSpPr>
        <a:xfrm>
          <a:off x="0" y="0"/>
          <a:ext cx="0" cy="0"/>
          <a:chOff x="0" y="0"/>
          <a:chExt cx="0" cy="0"/>
        </a:xfrm>
      </p:grpSpPr>
      <p:sp>
        <p:nvSpPr>
          <p:cNvPr id="261" name="Shape 26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62" name="Shape 262"/>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3" name="Shape 93"/>
        <p:cNvGrpSpPr/>
        <p:nvPr/>
      </p:nvGrpSpPr>
      <p:grpSpPr>
        <a:xfrm>
          <a:off x="0" y="0"/>
          <a:ext cx="0" cy="0"/>
          <a:chOff x="0" y="0"/>
          <a:chExt cx="0" cy="0"/>
        </a:xfrm>
      </p:grpSpPr>
      <p:sp>
        <p:nvSpPr>
          <p:cNvPr id="94" name="Shape 9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95" name="Shape 95"/>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 name="Shape 101"/>
        <p:cNvGrpSpPr/>
        <p:nvPr/>
      </p:nvGrpSpPr>
      <p:grpSpPr>
        <a:xfrm>
          <a:off x="0" y="0"/>
          <a:ext cx="0" cy="0"/>
          <a:chOff x="0" y="0"/>
          <a:chExt cx="0" cy="0"/>
        </a:xfrm>
      </p:grpSpPr>
      <p:sp>
        <p:nvSpPr>
          <p:cNvPr id="102" name="Shape 10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03" name="Shape 103"/>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0" name="Shape 110"/>
        <p:cNvGrpSpPr/>
        <p:nvPr/>
      </p:nvGrpSpPr>
      <p:grpSpPr>
        <a:xfrm>
          <a:off x="0" y="0"/>
          <a:ext cx="0" cy="0"/>
          <a:chOff x="0" y="0"/>
          <a:chExt cx="0" cy="0"/>
        </a:xfrm>
      </p:grpSpPr>
      <p:sp>
        <p:nvSpPr>
          <p:cNvPr id="111" name="Shape 11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12" name="Shape 112"/>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 name="Shape 120"/>
        <p:cNvGrpSpPr/>
        <p:nvPr/>
      </p:nvGrpSpPr>
      <p:grpSpPr>
        <a:xfrm>
          <a:off x="0" y="0"/>
          <a:ext cx="0" cy="0"/>
          <a:chOff x="0" y="0"/>
          <a:chExt cx="0" cy="0"/>
        </a:xfrm>
      </p:grpSpPr>
      <p:sp>
        <p:nvSpPr>
          <p:cNvPr id="121" name="Shape 12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22" name="Shape 122"/>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5" name="Shape 125"/>
        <p:cNvGrpSpPr/>
        <p:nvPr/>
      </p:nvGrpSpPr>
      <p:grpSpPr>
        <a:xfrm>
          <a:off x="0" y="0"/>
          <a:ext cx="0" cy="0"/>
          <a:chOff x="0" y="0"/>
          <a:chExt cx="0" cy="0"/>
        </a:xfrm>
      </p:grpSpPr>
      <p:sp>
        <p:nvSpPr>
          <p:cNvPr id="126" name="Shape 12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27" name="Shape 127"/>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0" name="Shape 130"/>
        <p:cNvGrpSpPr/>
        <p:nvPr/>
      </p:nvGrpSpPr>
      <p:grpSpPr>
        <a:xfrm>
          <a:off x="0" y="0"/>
          <a:ext cx="0" cy="0"/>
          <a:chOff x="0" y="0"/>
          <a:chExt cx="0" cy="0"/>
        </a:xfrm>
      </p:grpSpPr>
      <p:sp>
        <p:nvSpPr>
          <p:cNvPr id="131" name="Shape 13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32" name="Shape 132"/>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9" name="Shape 139"/>
        <p:cNvGrpSpPr/>
        <p:nvPr/>
      </p:nvGrpSpPr>
      <p:grpSpPr>
        <a:xfrm>
          <a:off x="0" y="0"/>
          <a:ext cx="0" cy="0"/>
          <a:chOff x="0" y="0"/>
          <a:chExt cx="0" cy="0"/>
        </a:xfrm>
      </p:grpSpPr>
      <p:sp>
        <p:nvSpPr>
          <p:cNvPr id="140" name="Shape 14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41" name="Shape 141"/>
          <p:cNvSpPr/>
          <p:nvPr>
            <p:ph idx="2" type="sldImg"/>
          </p:nvPr>
        </p:nvSpPr>
        <p:spPr>
          <a:xfrm>
            <a:off x="381175" y="685800"/>
            <a:ext cx="6096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Титульный слайд">
    <p:spTree>
      <p:nvGrpSpPr>
        <p:cNvPr id="10" name="Shape 10"/>
        <p:cNvGrpSpPr/>
        <p:nvPr/>
      </p:nvGrpSpPr>
      <p:grpSpPr>
        <a:xfrm>
          <a:off x="0" y="0"/>
          <a:ext cx="0" cy="0"/>
          <a:chOff x="0" y="0"/>
          <a:chExt cx="0" cy="0"/>
        </a:xfrm>
      </p:grpSpPr>
      <p:sp>
        <p:nvSpPr>
          <p:cNvPr id="11" name="Shape 11"/>
          <p:cNvSpPr txBox="1"/>
          <p:nvPr>
            <p:ph type="ctrTitle"/>
          </p:nvPr>
        </p:nvSpPr>
        <p:spPr>
          <a:xfrm>
            <a:off x="685800" y="1597818"/>
            <a:ext cx="7772400" cy="1102500"/>
          </a:xfrm>
          <a:prstGeom prst="rect">
            <a:avLst/>
          </a:prstGeom>
          <a:noFill/>
          <a:ln>
            <a:noFill/>
          </a:ln>
        </p:spPr>
        <p:txBody>
          <a:bodyPr anchorCtr="0" anchor="ctr" bIns="91425" lIns="91425" rIns="91425" tIns="91425"/>
          <a:lstStyle>
            <a:lvl1pPr indent="0" marL="0" marR="0" rtl="0" algn="ctr">
              <a:spcBef>
                <a:spcPts val="0"/>
              </a:spcBef>
              <a:buClr>
                <a:schemeClr val="dk1"/>
              </a:buClr>
              <a:buFont typeface="Calibri"/>
              <a:buNone/>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12" name="Shape 12"/>
          <p:cNvSpPr txBox="1"/>
          <p:nvPr>
            <p:ph idx="1" type="subTitle"/>
          </p:nvPr>
        </p:nvSpPr>
        <p:spPr>
          <a:xfrm>
            <a:off x="1371600" y="2914650"/>
            <a:ext cx="6400799" cy="1314599"/>
          </a:xfrm>
          <a:prstGeom prst="rect">
            <a:avLst/>
          </a:prstGeom>
          <a:noFill/>
          <a:ln>
            <a:noFill/>
          </a:ln>
        </p:spPr>
        <p:txBody>
          <a:bodyPr anchorCtr="0" anchor="t" bIns="91425" lIns="91425" rIns="91425" tIns="91425"/>
          <a:lstStyle>
            <a:lvl1pPr indent="0" marL="0" marR="0" rtl="0" algn="ctr">
              <a:spcBef>
                <a:spcPts val="640"/>
              </a:spcBef>
              <a:buClr>
                <a:srgbClr val="888888"/>
              </a:buClr>
              <a:buFont typeface="Arial"/>
              <a:buNone/>
              <a:defRPr/>
            </a:lvl1pPr>
            <a:lvl2pPr indent="0" marL="457200" marR="0" rtl="0" algn="ctr">
              <a:spcBef>
                <a:spcPts val="560"/>
              </a:spcBef>
              <a:buClr>
                <a:srgbClr val="888888"/>
              </a:buClr>
              <a:buFont typeface="Arial"/>
              <a:buNone/>
              <a:defRPr/>
            </a:lvl2pPr>
            <a:lvl3pPr indent="0" marL="914400" marR="0" rtl="0" algn="ctr">
              <a:spcBef>
                <a:spcPts val="480"/>
              </a:spcBef>
              <a:buClr>
                <a:srgbClr val="888888"/>
              </a:buClr>
              <a:buFont typeface="Arial"/>
              <a:buNone/>
              <a:defRPr/>
            </a:lvl3pPr>
            <a:lvl4pPr indent="0" marL="1371600" marR="0" rtl="0" algn="ctr">
              <a:spcBef>
                <a:spcPts val="400"/>
              </a:spcBef>
              <a:buClr>
                <a:srgbClr val="888888"/>
              </a:buClr>
              <a:buFont typeface="Arial"/>
              <a:buNone/>
              <a:defRPr/>
            </a:lvl4pPr>
            <a:lvl5pPr indent="0" marL="1828800" marR="0" rtl="0" algn="ctr">
              <a:spcBef>
                <a:spcPts val="400"/>
              </a:spcBef>
              <a:buClr>
                <a:srgbClr val="888888"/>
              </a:buClr>
              <a:buFont typeface="Arial"/>
              <a:buNone/>
              <a:defRPr/>
            </a:lvl5pPr>
            <a:lvl6pPr indent="0" marL="2286000" marR="0" rtl="0" algn="ctr">
              <a:spcBef>
                <a:spcPts val="400"/>
              </a:spcBef>
              <a:buClr>
                <a:srgbClr val="888888"/>
              </a:buClr>
              <a:buFont typeface="Arial"/>
              <a:buNone/>
              <a:defRPr/>
            </a:lvl6pPr>
            <a:lvl7pPr indent="0" marL="2743200" marR="0" rtl="0" algn="ctr">
              <a:spcBef>
                <a:spcPts val="400"/>
              </a:spcBef>
              <a:buClr>
                <a:srgbClr val="888888"/>
              </a:buClr>
              <a:buFont typeface="Arial"/>
              <a:buNone/>
              <a:defRPr/>
            </a:lvl7pPr>
            <a:lvl8pPr indent="0" marL="3200400" marR="0" rtl="0" algn="ctr">
              <a:spcBef>
                <a:spcPts val="400"/>
              </a:spcBef>
              <a:buClr>
                <a:srgbClr val="888888"/>
              </a:buClr>
              <a:buFont typeface="Arial"/>
              <a:buNone/>
              <a:defRPr/>
            </a:lvl8pPr>
            <a:lvl9pPr indent="0" marL="3657600" marR="0" rtl="0" algn="ctr">
              <a:spcBef>
                <a:spcPts val="400"/>
              </a:spcBef>
              <a:buClr>
                <a:srgbClr val="888888"/>
              </a:buClr>
              <a:buFont typeface="Arial"/>
              <a:buNone/>
              <a:defRPr/>
            </a:lvl9pPr>
          </a:lstStyle>
          <a:p/>
        </p:txBody>
      </p:sp>
      <p:sp>
        <p:nvSpPr>
          <p:cNvPr id="13" name="Shape 13"/>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4" name="Shape 14"/>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5" name="Shape 15"/>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Заголовок и вертикальный текст">
    <p:spTree>
      <p:nvGrpSpPr>
        <p:cNvPr id="67" name="Shape 67"/>
        <p:cNvGrpSpPr/>
        <p:nvPr/>
      </p:nvGrpSpPr>
      <p:grpSpPr>
        <a:xfrm>
          <a:off x="0" y="0"/>
          <a:ext cx="0" cy="0"/>
          <a:chOff x="0" y="0"/>
          <a:chExt cx="0" cy="0"/>
        </a:xfrm>
      </p:grpSpPr>
      <p:sp>
        <p:nvSpPr>
          <p:cNvPr id="68" name="Shape 68"/>
          <p:cNvSpPr txBox="1"/>
          <p:nvPr>
            <p:ph type="title"/>
          </p:nvPr>
        </p:nvSpPr>
        <p:spPr>
          <a:xfrm>
            <a:off x="457200" y="205978"/>
            <a:ext cx="8229600" cy="8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9" name="Shape 69"/>
          <p:cNvSpPr txBox="1"/>
          <p:nvPr>
            <p:ph idx="1" type="body"/>
          </p:nvPr>
        </p:nvSpPr>
        <p:spPr>
          <a:xfrm rot="5400000">
            <a:off x="2874749" y="-1217400"/>
            <a:ext cx="3394500" cy="8229600"/>
          </a:xfrm>
          <a:prstGeom prst="rect">
            <a:avLst/>
          </a:prstGeom>
          <a:noFill/>
          <a:ln>
            <a:noFill/>
          </a:ln>
        </p:spPr>
        <p:txBody>
          <a:bodyPr anchorCtr="0" anchor="t" bIns="91425" lIns="91425" rIns="91425" tIns="91425"/>
          <a:lstStyle>
            <a:lvl1pPr indent="-139700" marL="342900" rtl="0" algn="l">
              <a:spcBef>
                <a:spcPts val="640"/>
              </a:spcBef>
              <a:buClr>
                <a:schemeClr val="dk1"/>
              </a:buClr>
              <a:buFont typeface="Arial"/>
              <a:buChar char="•"/>
              <a:defRPr/>
            </a:lvl1pPr>
            <a:lvl2pPr indent="-107950" marL="742950" rtl="0" algn="l">
              <a:spcBef>
                <a:spcPts val="560"/>
              </a:spcBef>
              <a:buClr>
                <a:schemeClr val="dk1"/>
              </a:buClr>
              <a:buFont typeface="Arial"/>
              <a:buChar char="–"/>
              <a:defRPr/>
            </a:lvl2pPr>
            <a:lvl3pPr indent="-76200" marL="1143000" rtl="0" algn="l">
              <a:spcBef>
                <a:spcPts val="480"/>
              </a:spcBef>
              <a:buClr>
                <a:schemeClr val="dk1"/>
              </a:buClr>
              <a:buFont typeface="Arial"/>
              <a:buChar char="•"/>
              <a:defRPr/>
            </a:lvl3pPr>
            <a:lvl4pPr indent="-101600" marL="1600200" rtl="0" algn="l">
              <a:spcBef>
                <a:spcPts val="400"/>
              </a:spcBef>
              <a:buClr>
                <a:schemeClr val="dk1"/>
              </a:buClr>
              <a:buFont typeface="Arial"/>
              <a:buChar char="–"/>
              <a:defRPr/>
            </a:lvl4pPr>
            <a:lvl5pPr indent="-101600" marL="2057400" rtl="0" algn="l">
              <a:spcBef>
                <a:spcPts val="400"/>
              </a:spcBef>
              <a:buClr>
                <a:schemeClr val="dk1"/>
              </a:buClr>
              <a:buFont typeface="Arial"/>
              <a:buChar char="»"/>
              <a:defRPr/>
            </a:lvl5pPr>
            <a:lvl6pPr indent="-101600" marL="2514600" rtl="0" algn="l">
              <a:spcBef>
                <a:spcPts val="400"/>
              </a:spcBef>
              <a:buClr>
                <a:schemeClr val="dk1"/>
              </a:buClr>
              <a:buFont typeface="Arial"/>
              <a:buChar char="•"/>
              <a:defRPr/>
            </a:lvl6pPr>
            <a:lvl7pPr indent="-101600" marL="2971800" rtl="0" algn="l">
              <a:spcBef>
                <a:spcPts val="400"/>
              </a:spcBef>
              <a:buClr>
                <a:schemeClr val="dk1"/>
              </a:buClr>
              <a:buFont typeface="Arial"/>
              <a:buChar char="•"/>
              <a:defRPr/>
            </a:lvl7pPr>
            <a:lvl8pPr indent="-101600" marL="3429000" rtl="0" algn="l">
              <a:spcBef>
                <a:spcPts val="400"/>
              </a:spcBef>
              <a:buClr>
                <a:schemeClr val="dk1"/>
              </a:buClr>
              <a:buFont typeface="Arial"/>
              <a:buChar char="•"/>
              <a:defRPr/>
            </a:lvl8pPr>
            <a:lvl9pPr indent="-101600" marL="3886200" rtl="0" algn="l">
              <a:spcBef>
                <a:spcPts val="400"/>
              </a:spcBef>
              <a:buClr>
                <a:schemeClr val="dk1"/>
              </a:buClr>
              <a:buFont typeface="Arial"/>
              <a:buChar char="•"/>
              <a:defRPr/>
            </a:lvl9pPr>
          </a:lstStyle>
          <a:p/>
        </p:txBody>
      </p:sp>
      <p:sp>
        <p:nvSpPr>
          <p:cNvPr id="70" name="Shape 70"/>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1" name="Shape 71"/>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2" name="Shape 72"/>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Вертикальный заголовок и текст">
    <p:spTree>
      <p:nvGrpSpPr>
        <p:cNvPr id="73" name="Shape 73"/>
        <p:cNvGrpSpPr/>
        <p:nvPr/>
      </p:nvGrpSpPr>
      <p:grpSpPr>
        <a:xfrm>
          <a:off x="0" y="0"/>
          <a:ext cx="0" cy="0"/>
          <a:chOff x="0" y="0"/>
          <a:chExt cx="0" cy="0"/>
        </a:xfrm>
      </p:grpSpPr>
      <p:sp>
        <p:nvSpPr>
          <p:cNvPr id="74" name="Shape 74"/>
          <p:cNvSpPr txBox="1"/>
          <p:nvPr>
            <p:ph type="title"/>
          </p:nvPr>
        </p:nvSpPr>
        <p:spPr>
          <a:xfrm rot="5400000">
            <a:off x="5463749" y="1371628"/>
            <a:ext cx="4388700" cy="20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75" name="Shape 75"/>
          <p:cNvSpPr txBox="1"/>
          <p:nvPr>
            <p:ph idx="1" type="body"/>
          </p:nvPr>
        </p:nvSpPr>
        <p:spPr>
          <a:xfrm rot="5400000">
            <a:off x="1272750" y="-609571"/>
            <a:ext cx="4388700" cy="6019799"/>
          </a:xfrm>
          <a:prstGeom prst="rect">
            <a:avLst/>
          </a:prstGeom>
          <a:noFill/>
          <a:ln>
            <a:noFill/>
          </a:ln>
        </p:spPr>
        <p:txBody>
          <a:bodyPr anchorCtr="0" anchor="t" bIns="91425" lIns="91425" rIns="91425" tIns="91425"/>
          <a:lstStyle>
            <a:lvl1pPr indent="-139700" marL="342900" rtl="0" algn="l">
              <a:spcBef>
                <a:spcPts val="640"/>
              </a:spcBef>
              <a:buClr>
                <a:schemeClr val="dk1"/>
              </a:buClr>
              <a:buFont typeface="Arial"/>
              <a:buChar char="•"/>
              <a:defRPr/>
            </a:lvl1pPr>
            <a:lvl2pPr indent="-107950" marL="742950" rtl="0" algn="l">
              <a:spcBef>
                <a:spcPts val="560"/>
              </a:spcBef>
              <a:buClr>
                <a:schemeClr val="dk1"/>
              </a:buClr>
              <a:buFont typeface="Arial"/>
              <a:buChar char="–"/>
              <a:defRPr/>
            </a:lvl2pPr>
            <a:lvl3pPr indent="-76200" marL="1143000" rtl="0" algn="l">
              <a:spcBef>
                <a:spcPts val="480"/>
              </a:spcBef>
              <a:buClr>
                <a:schemeClr val="dk1"/>
              </a:buClr>
              <a:buFont typeface="Arial"/>
              <a:buChar char="•"/>
              <a:defRPr/>
            </a:lvl3pPr>
            <a:lvl4pPr indent="-101600" marL="1600200" rtl="0" algn="l">
              <a:spcBef>
                <a:spcPts val="400"/>
              </a:spcBef>
              <a:buClr>
                <a:schemeClr val="dk1"/>
              </a:buClr>
              <a:buFont typeface="Arial"/>
              <a:buChar char="–"/>
              <a:defRPr/>
            </a:lvl4pPr>
            <a:lvl5pPr indent="-101600" marL="2057400" rtl="0" algn="l">
              <a:spcBef>
                <a:spcPts val="400"/>
              </a:spcBef>
              <a:buClr>
                <a:schemeClr val="dk1"/>
              </a:buClr>
              <a:buFont typeface="Arial"/>
              <a:buChar char="»"/>
              <a:defRPr/>
            </a:lvl5pPr>
            <a:lvl6pPr indent="-101600" marL="2514600" rtl="0" algn="l">
              <a:spcBef>
                <a:spcPts val="400"/>
              </a:spcBef>
              <a:buClr>
                <a:schemeClr val="dk1"/>
              </a:buClr>
              <a:buFont typeface="Arial"/>
              <a:buChar char="•"/>
              <a:defRPr/>
            </a:lvl6pPr>
            <a:lvl7pPr indent="-101600" marL="2971800" rtl="0" algn="l">
              <a:spcBef>
                <a:spcPts val="400"/>
              </a:spcBef>
              <a:buClr>
                <a:schemeClr val="dk1"/>
              </a:buClr>
              <a:buFont typeface="Arial"/>
              <a:buChar char="•"/>
              <a:defRPr/>
            </a:lvl7pPr>
            <a:lvl8pPr indent="-101600" marL="3429000" rtl="0" algn="l">
              <a:spcBef>
                <a:spcPts val="400"/>
              </a:spcBef>
              <a:buClr>
                <a:schemeClr val="dk1"/>
              </a:buClr>
              <a:buFont typeface="Arial"/>
              <a:buChar char="•"/>
              <a:defRPr/>
            </a:lvl8pPr>
            <a:lvl9pPr indent="-101600" marL="3886200" rtl="0" algn="l">
              <a:spcBef>
                <a:spcPts val="400"/>
              </a:spcBef>
              <a:buClr>
                <a:schemeClr val="dk1"/>
              </a:buClr>
              <a:buFont typeface="Arial"/>
              <a:buChar char="•"/>
              <a:defRPr/>
            </a:lvl9pPr>
          </a:lstStyle>
          <a:p/>
        </p:txBody>
      </p:sp>
      <p:sp>
        <p:nvSpPr>
          <p:cNvPr id="76" name="Shape 76"/>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7" name="Shape 77"/>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8" name="Shape 78"/>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267" name="Shape 267"/>
        <p:cNvGrpSpPr/>
        <p:nvPr/>
      </p:nvGrpSpPr>
      <p:grpSpPr>
        <a:xfrm>
          <a:off x="0" y="0"/>
          <a:ext cx="0" cy="0"/>
          <a:chOff x="0" y="0"/>
          <a:chExt cx="0" cy="0"/>
        </a:xfrm>
      </p:grpSpPr>
      <p:sp>
        <p:nvSpPr>
          <p:cNvPr id="268" name="Shape 268"/>
          <p:cNvSpPr txBox="1"/>
          <p:nvPr>
            <p:ph type="ctrTitle"/>
          </p:nvPr>
        </p:nvSpPr>
        <p:spPr>
          <a:xfrm>
            <a:off x="685800" y="1583342"/>
            <a:ext cx="7772400" cy="1159856"/>
          </a:xfrm>
          <a:prstGeom prst="rect">
            <a:avLst/>
          </a:prstGeom>
        </p:spPr>
        <p:txBody>
          <a:bodyPr anchorCtr="0" anchor="b" bIns="91425" lIns="91425" rIns="91425" tIns="91425"/>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p:txBody>
      </p:sp>
      <p:sp>
        <p:nvSpPr>
          <p:cNvPr id="269" name="Shape 269"/>
          <p:cNvSpPr txBox="1"/>
          <p:nvPr>
            <p:ph idx="1" type="subTitle"/>
          </p:nvPr>
        </p:nvSpPr>
        <p:spPr>
          <a:xfrm>
            <a:off x="685800" y="2840053"/>
            <a:ext cx="7772400" cy="784737"/>
          </a:xfrm>
          <a:prstGeom prst="rect">
            <a:avLst/>
          </a:prstGeom>
        </p:spPr>
        <p:txBody>
          <a:bodyPr anchorCtr="0" anchor="t" bIns="91425" lIns="91425" rIns="91425" tIns="91425"/>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p:txBody>
      </p:sp>
      <p:sp>
        <p:nvSpPr>
          <p:cNvPr id="270" name="Shape 270"/>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71" name="Shape 271"/>
        <p:cNvGrpSpPr/>
        <p:nvPr/>
      </p:nvGrpSpPr>
      <p:grpSpPr>
        <a:xfrm>
          <a:off x="0" y="0"/>
          <a:ext cx="0" cy="0"/>
          <a:chOff x="0" y="0"/>
          <a:chExt cx="0" cy="0"/>
        </a:xfrm>
      </p:grpSpPr>
      <p:sp>
        <p:nvSpPr>
          <p:cNvPr id="272" name="Shape 272"/>
          <p:cNvSpPr txBox="1"/>
          <p:nvPr>
            <p:ph type="title"/>
          </p:nvPr>
        </p:nvSpPr>
        <p:spPr>
          <a:xfrm>
            <a:off x="457200" y="205978"/>
            <a:ext cx="8229600" cy="85725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3" name="Shape 273"/>
          <p:cNvSpPr txBox="1"/>
          <p:nvPr>
            <p:ph idx="1" type="body"/>
          </p:nvPr>
        </p:nvSpPr>
        <p:spPr>
          <a:xfrm>
            <a:off x="457200" y="1200150"/>
            <a:ext cx="8229600" cy="372568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4" name="Shape 274"/>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75" name="Shape 275"/>
        <p:cNvGrpSpPr/>
        <p:nvPr/>
      </p:nvGrpSpPr>
      <p:grpSpPr>
        <a:xfrm>
          <a:off x="0" y="0"/>
          <a:ext cx="0" cy="0"/>
          <a:chOff x="0" y="0"/>
          <a:chExt cx="0" cy="0"/>
        </a:xfrm>
      </p:grpSpPr>
      <p:sp>
        <p:nvSpPr>
          <p:cNvPr id="276" name="Shape 276"/>
          <p:cNvSpPr txBox="1"/>
          <p:nvPr>
            <p:ph type="title"/>
          </p:nvPr>
        </p:nvSpPr>
        <p:spPr>
          <a:xfrm>
            <a:off x="457200" y="205978"/>
            <a:ext cx="8229600" cy="85725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7" name="Shape 277"/>
          <p:cNvSpPr txBox="1"/>
          <p:nvPr>
            <p:ph idx="1" type="body"/>
          </p:nvPr>
        </p:nvSpPr>
        <p:spPr>
          <a:xfrm>
            <a:off x="457200" y="1200150"/>
            <a:ext cx="3994525" cy="372568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8" name="Shape 278"/>
          <p:cNvSpPr txBox="1"/>
          <p:nvPr>
            <p:ph idx="2" type="body"/>
          </p:nvPr>
        </p:nvSpPr>
        <p:spPr>
          <a:xfrm>
            <a:off x="4692273" y="1200150"/>
            <a:ext cx="3994525" cy="372568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9" name="Shape 279"/>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80" name="Shape 280"/>
        <p:cNvGrpSpPr/>
        <p:nvPr/>
      </p:nvGrpSpPr>
      <p:grpSpPr>
        <a:xfrm>
          <a:off x="0" y="0"/>
          <a:ext cx="0" cy="0"/>
          <a:chOff x="0" y="0"/>
          <a:chExt cx="0" cy="0"/>
        </a:xfrm>
      </p:grpSpPr>
      <p:sp>
        <p:nvSpPr>
          <p:cNvPr id="281" name="Shape 281"/>
          <p:cNvSpPr txBox="1"/>
          <p:nvPr>
            <p:ph type="title"/>
          </p:nvPr>
        </p:nvSpPr>
        <p:spPr>
          <a:xfrm>
            <a:off x="457200" y="205978"/>
            <a:ext cx="8229600" cy="85725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82" name="Shape 282"/>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283" name="Shape 283"/>
        <p:cNvGrpSpPr/>
        <p:nvPr/>
      </p:nvGrpSpPr>
      <p:grpSpPr>
        <a:xfrm>
          <a:off x="0" y="0"/>
          <a:ext cx="0" cy="0"/>
          <a:chOff x="0" y="0"/>
          <a:chExt cx="0" cy="0"/>
        </a:xfrm>
      </p:grpSpPr>
      <p:sp>
        <p:nvSpPr>
          <p:cNvPr id="284" name="Shape 284"/>
          <p:cNvSpPr txBox="1"/>
          <p:nvPr>
            <p:ph idx="1" type="body"/>
          </p:nvPr>
        </p:nvSpPr>
        <p:spPr>
          <a:xfrm>
            <a:off x="457200" y="4406309"/>
            <a:ext cx="8229600" cy="519520"/>
          </a:xfrm>
          <a:prstGeom prst="rect">
            <a:avLst/>
          </a:prstGeom>
        </p:spPr>
        <p:txBody>
          <a:bodyPr anchorCtr="0" anchor="t" bIns="91425" lIns="91425" rIns="91425" tIns="91425"/>
          <a:lstStyle>
            <a:lvl1pPr algn="ctr">
              <a:spcBef>
                <a:spcPts val="360"/>
              </a:spcBef>
              <a:buSzPct val="100000"/>
              <a:buNone/>
              <a:defRPr sz="1800"/>
            </a:lvl1pPr>
          </a:lstStyle>
          <a:p/>
        </p:txBody>
      </p:sp>
      <p:sp>
        <p:nvSpPr>
          <p:cNvPr id="285" name="Shape 285"/>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86" name="Shape 286"/>
        <p:cNvGrpSpPr/>
        <p:nvPr/>
      </p:nvGrpSpPr>
      <p:grpSpPr>
        <a:xfrm>
          <a:off x="0" y="0"/>
          <a:ext cx="0" cy="0"/>
          <a:chOff x="0" y="0"/>
          <a:chExt cx="0" cy="0"/>
        </a:xfrm>
      </p:grpSpPr>
      <p:sp>
        <p:nvSpPr>
          <p:cNvPr id="287" name="Shape 287"/>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uk"/>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Заголовок и объект">
    <p:spTree>
      <p:nvGrpSpPr>
        <p:cNvPr id="16" name="Shape 16"/>
        <p:cNvGrpSpPr/>
        <p:nvPr/>
      </p:nvGrpSpPr>
      <p:grpSpPr>
        <a:xfrm>
          <a:off x="0" y="0"/>
          <a:ext cx="0" cy="0"/>
          <a:chOff x="0" y="0"/>
          <a:chExt cx="0" cy="0"/>
        </a:xfrm>
      </p:grpSpPr>
      <p:sp>
        <p:nvSpPr>
          <p:cNvPr id="17" name="Shape 17"/>
          <p:cNvSpPr txBox="1"/>
          <p:nvPr>
            <p:ph type="title"/>
          </p:nvPr>
        </p:nvSpPr>
        <p:spPr>
          <a:xfrm>
            <a:off x="457200" y="205978"/>
            <a:ext cx="8229600" cy="8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18" name="Shape 18"/>
          <p:cNvSpPr txBox="1"/>
          <p:nvPr>
            <p:ph idx="1" type="body"/>
          </p:nvPr>
        </p:nvSpPr>
        <p:spPr>
          <a:xfrm>
            <a:off x="457200" y="1200150"/>
            <a:ext cx="8229600" cy="3394500"/>
          </a:xfrm>
          <a:prstGeom prst="rect">
            <a:avLst/>
          </a:prstGeom>
          <a:noFill/>
          <a:ln>
            <a:noFill/>
          </a:ln>
        </p:spPr>
        <p:txBody>
          <a:bodyPr anchorCtr="0" anchor="t" bIns="91425" lIns="91425" rIns="91425" tIns="91425"/>
          <a:lstStyle>
            <a:lvl1pPr indent="-139700" marL="342900" rtl="0" algn="l">
              <a:spcBef>
                <a:spcPts val="640"/>
              </a:spcBef>
              <a:buClr>
                <a:schemeClr val="dk1"/>
              </a:buClr>
              <a:buFont typeface="Arial"/>
              <a:buChar char="•"/>
              <a:defRPr/>
            </a:lvl1pPr>
            <a:lvl2pPr indent="-107950" marL="742950" rtl="0" algn="l">
              <a:spcBef>
                <a:spcPts val="560"/>
              </a:spcBef>
              <a:buClr>
                <a:schemeClr val="dk1"/>
              </a:buClr>
              <a:buFont typeface="Arial"/>
              <a:buChar char="–"/>
              <a:defRPr/>
            </a:lvl2pPr>
            <a:lvl3pPr indent="-76200" marL="1143000" rtl="0" algn="l">
              <a:spcBef>
                <a:spcPts val="480"/>
              </a:spcBef>
              <a:buClr>
                <a:schemeClr val="dk1"/>
              </a:buClr>
              <a:buFont typeface="Arial"/>
              <a:buChar char="•"/>
              <a:defRPr/>
            </a:lvl3pPr>
            <a:lvl4pPr indent="-101600" marL="1600200" rtl="0" algn="l">
              <a:spcBef>
                <a:spcPts val="400"/>
              </a:spcBef>
              <a:buClr>
                <a:schemeClr val="dk1"/>
              </a:buClr>
              <a:buFont typeface="Arial"/>
              <a:buChar char="–"/>
              <a:defRPr/>
            </a:lvl4pPr>
            <a:lvl5pPr indent="-101600" marL="2057400" rtl="0" algn="l">
              <a:spcBef>
                <a:spcPts val="400"/>
              </a:spcBef>
              <a:buClr>
                <a:schemeClr val="dk1"/>
              </a:buClr>
              <a:buFont typeface="Arial"/>
              <a:buChar char="»"/>
              <a:defRPr/>
            </a:lvl5pPr>
            <a:lvl6pPr indent="-101600" marL="2514600" rtl="0" algn="l">
              <a:spcBef>
                <a:spcPts val="400"/>
              </a:spcBef>
              <a:buClr>
                <a:schemeClr val="dk1"/>
              </a:buClr>
              <a:buFont typeface="Arial"/>
              <a:buChar char="•"/>
              <a:defRPr/>
            </a:lvl6pPr>
            <a:lvl7pPr indent="-101600" marL="2971800" rtl="0" algn="l">
              <a:spcBef>
                <a:spcPts val="400"/>
              </a:spcBef>
              <a:buClr>
                <a:schemeClr val="dk1"/>
              </a:buClr>
              <a:buFont typeface="Arial"/>
              <a:buChar char="•"/>
              <a:defRPr/>
            </a:lvl7pPr>
            <a:lvl8pPr indent="-101600" marL="3429000" rtl="0" algn="l">
              <a:spcBef>
                <a:spcPts val="400"/>
              </a:spcBef>
              <a:buClr>
                <a:schemeClr val="dk1"/>
              </a:buClr>
              <a:buFont typeface="Arial"/>
              <a:buChar char="•"/>
              <a:defRPr/>
            </a:lvl8pPr>
            <a:lvl9pPr indent="-101600" marL="3886200" rtl="0" algn="l">
              <a:spcBef>
                <a:spcPts val="400"/>
              </a:spcBef>
              <a:buClr>
                <a:schemeClr val="dk1"/>
              </a:buClr>
              <a:buFont typeface="Arial"/>
              <a:buChar char="•"/>
              <a:defRPr/>
            </a:lvl9pPr>
          </a:lstStyle>
          <a:p/>
        </p:txBody>
      </p:sp>
      <p:sp>
        <p:nvSpPr>
          <p:cNvPr id="19" name="Shape 19"/>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0" name="Shape 20"/>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1" name="Shape 21"/>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Заголовок раздела">
    <p:spTree>
      <p:nvGrpSpPr>
        <p:cNvPr id="22" name="Shape 22"/>
        <p:cNvGrpSpPr/>
        <p:nvPr/>
      </p:nvGrpSpPr>
      <p:grpSpPr>
        <a:xfrm>
          <a:off x="0" y="0"/>
          <a:ext cx="0" cy="0"/>
          <a:chOff x="0" y="0"/>
          <a:chExt cx="0" cy="0"/>
        </a:xfrm>
      </p:grpSpPr>
      <p:sp>
        <p:nvSpPr>
          <p:cNvPr id="23" name="Shape 23"/>
          <p:cNvSpPr txBox="1"/>
          <p:nvPr>
            <p:ph type="title"/>
          </p:nvPr>
        </p:nvSpPr>
        <p:spPr>
          <a:xfrm>
            <a:off x="722312" y="3305175"/>
            <a:ext cx="7772400" cy="1021499"/>
          </a:xfrm>
          <a:prstGeom prst="rect">
            <a:avLst/>
          </a:prstGeom>
          <a:noFill/>
          <a:ln>
            <a:noFill/>
          </a:ln>
        </p:spPr>
        <p:txBody>
          <a:bodyPr anchorCtr="0" anchor="t"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24" name="Shape 24"/>
          <p:cNvSpPr txBox="1"/>
          <p:nvPr>
            <p:ph idx="1" type="body"/>
          </p:nvPr>
        </p:nvSpPr>
        <p:spPr>
          <a:xfrm>
            <a:off x="722312" y="2180034"/>
            <a:ext cx="7772400" cy="1125299"/>
          </a:xfrm>
          <a:prstGeom prst="rect">
            <a:avLst/>
          </a:prstGeom>
          <a:noFill/>
          <a:ln>
            <a:noFill/>
          </a:ln>
        </p:spPr>
        <p:txBody>
          <a:bodyPr anchorCtr="0" anchor="b" bIns="91425" lIns="91425" rIns="91425" tIns="91425"/>
          <a:lstStyle>
            <a:lvl1pPr indent="0" marL="0" rtl="0">
              <a:spcBef>
                <a:spcPts val="0"/>
              </a:spcBef>
              <a:buClr>
                <a:srgbClr val="888888"/>
              </a:buClr>
              <a:buFont typeface="Calibri"/>
              <a:buNone/>
              <a:defRPr/>
            </a:lvl1pPr>
            <a:lvl2pPr indent="0" marL="457200" rtl="0">
              <a:spcBef>
                <a:spcPts val="0"/>
              </a:spcBef>
              <a:buClr>
                <a:srgbClr val="888888"/>
              </a:buClr>
              <a:buFont typeface="Calibri"/>
              <a:buNone/>
              <a:defRPr/>
            </a:lvl2pPr>
            <a:lvl3pPr indent="0" marL="914400" rtl="0">
              <a:spcBef>
                <a:spcPts val="0"/>
              </a:spcBef>
              <a:buClr>
                <a:srgbClr val="888888"/>
              </a:buClr>
              <a:buFont typeface="Calibri"/>
              <a:buNone/>
              <a:defRPr/>
            </a:lvl3pPr>
            <a:lvl4pPr indent="0" marL="1371600" rtl="0">
              <a:spcBef>
                <a:spcPts val="0"/>
              </a:spcBef>
              <a:buClr>
                <a:srgbClr val="888888"/>
              </a:buClr>
              <a:buFont typeface="Calibri"/>
              <a:buNone/>
              <a:defRPr/>
            </a:lvl4pPr>
            <a:lvl5pPr indent="0" marL="1828800" rtl="0">
              <a:spcBef>
                <a:spcPts val="0"/>
              </a:spcBef>
              <a:buClr>
                <a:srgbClr val="888888"/>
              </a:buClr>
              <a:buFont typeface="Calibri"/>
              <a:buNone/>
              <a:defRPr/>
            </a:lvl5pPr>
            <a:lvl6pPr indent="0" marL="2286000" rtl="0">
              <a:spcBef>
                <a:spcPts val="0"/>
              </a:spcBef>
              <a:buClr>
                <a:srgbClr val="888888"/>
              </a:buClr>
              <a:buFont typeface="Calibri"/>
              <a:buNone/>
              <a:defRPr/>
            </a:lvl6pPr>
            <a:lvl7pPr indent="0" marL="2743200" rtl="0">
              <a:spcBef>
                <a:spcPts val="0"/>
              </a:spcBef>
              <a:buClr>
                <a:srgbClr val="888888"/>
              </a:buClr>
              <a:buFont typeface="Calibri"/>
              <a:buNone/>
              <a:defRPr/>
            </a:lvl7pPr>
            <a:lvl8pPr indent="0" marL="3200400" rtl="0">
              <a:spcBef>
                <a:spcPts val="0"/>
              </a:spcBef>
              <a:buClr>
                <a:srgbClr val="888888"/>
              </a:buClr>
              <a:buFont typeface="Calibri"/>
              <a:buNone/>
              <a:defRPr/>
            </a:lvl8pPr>
            <a:lvl9pPr indent="0" marL="3657600" rtl="0">
              <a:spcBef>
                <a:spcPts val="0"/>
              </a:spcBef>
              <a:buClr>
                <a:srgbClr val="888888"/>
              </a:buClr>
              <a:buFont typeface="Calibri"/>
              <a:buNone/>
              <a:defRPr/>
            </a:lvl9pPr>
          </a:lstStyle>
          <a:p/>
        </p:txBody>
      </p:sp>
      <p:sp>
        <p:nvSpPr>
          <p:cNvPr id="25" name="Shape 25"/>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6" name="Shape 26"/>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7" name="Shape 27"/>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Два объекта">
    <p:spTree>
      <p:nvGrpSpPr>
        <p:cNvPr id="28" name="Shape 28"/>
        <p:cNvGrpSpPr/>
        <p:nvPr/>
      </p:nvGrpSpPr>
      <p:grpSpPr>
        <a:xfrm>
          <a:off x="0" y="0"/>
          <a:ext cx="0" cy="0"/>
          <a:chOff x="0" y="0"/>
          <a:chExt cx="0" cy="0"/>
        </a:xfrm>
      </p:grpSpPr>
      <p:sp>
        <p:nvSpPr>
          <p:cNvPr id="29" name="Shape 29"/>
          <p:cNvSpPr txBox="1"/>
          <p:nvPr>
            <p:ph type="title"/>
          </p:nvPr>
        </p:nvSpPr>
        <p:spPr>
          <a:xfrm>
            <a:off x="457200" y="205978"/>
            <a:ext cx="8229600" cy="8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0" name="Shape 30"/>
          <p:cNvSpPr txBox="1"/>
          <p:nvPr>
            <p:ph idx="1" type="body"/>
          </p:nvPr>
        </p:nvSpPr>
        <p:spPr>
          <a:xfrm>
            <a:off x="457200" y="1200150"/>
            <a:ext cx="4038599" cy="33945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1" name="Shape 31"/>
          <p:cNvSpPr txBox="1"/>
          <p:nvPr>
            <p:ph idx="2" type="body"/>
          </p:nvPr>
        </p:nvSpPr>
        <p:spPr>
          <a:xfrm>
            <a:off x="4648200" y="1200150"/>
            <a:ext cx="4038599" cy="33945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2" name="Shape 32"/>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3" name="Shape 33"/>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4" name="Shape 34"/>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Сравнение">
    <p:spTree>
      <p:nvGrpSpPr>
        <p:cNvPr id="35" name="Shape 35"/>
        <p:cNvGrpSpPr/>
        <p:nvPr/>
      </p:nvGrpSpPr>
      <p:grpSpPr>
        <a:xfrm>
          <a:off x="0" y="0"/>
          <a:ext cx="0" cy="0"/>
          <a:chOff x="0" y="0"/>
          <a:chExt cx="0" cy="0"/>
        </a:xfrm>
      </p:grpSpPr>
      <p:sp>
        <p:nvSpPr>
          <p:cNvPr id="36" name="Shape 36"/>
          <p:cNvSpPr txBox="1"/>
          <p:nvPr>
            <p:ph type="title"/>
          </p:nvPr>
        </p:nvSpPr>
        <p:spPr>
          <a:xfrm>
            <a:off x="457200" y="205978"/>
            <a:ext cx="8229600" cy="857400"/>
          </a:xfrm>
          <a:prstGeom prst="rect">
            <a:avLst/>
          </a:prstGeom>
          <a:noFill/>
          <a:ln>
            <a:noFill/>
          </a:ln>
        </p:spPr>
        <p:txBody>
          <a:bodyPr anchorCtr="0" anchor="ctr"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7" name="Shape 37"/>
          <p:cNvSpPr txBox="1"/>
          <p:nvPr>
            <p:ph idx="1" type="body"/>
          </p:nvPr>
        </p:nvSpPr>
        <p:spPr>
          <a:xfrm>
            <a:off x="457200" y="1151334"/>
            <a:ext cx="4040099" cy="479999"/>
          </a:xfrm>
          <a:prstGeom prst="rect">
            <a:avLst/>
          </a:prstGeom>
          <a:noFill/>
          <a:ln>
            <a:noFill/>
          </a:ln>
        </p:spPr>
        <p:txBody>
          <a:bodyPr anchorCtr="0" anchor="b"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38" name="Shape 38"/>
          <p:cNvSpPr txBox="1"/>
          <p:nvPr>
            <p:ph idx="2" type="body"/>
          </p:nvPr>
        </p:nvSpPr>
        <p:spPr>
          <a:xfrm>
            <a:off x="457200" y="1631156"/>
            <a:ext cx="4040099" cy="29634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9" name="Shape 39"/>
          <p:cNvSpPr txBox="1"/>
          <p:nvPr>
            <p:ph idx="3" type="body"/>
          </p:nvPr>
        </p:nvSpPr>
        <p:spPr>
          <a:xfrm>
            <a:off x="4645025" y="1151334"/>
            <a:ext cx="4041900" cy="479999"/>
          </a:xfrm>
          <a:prstGeom prst="rect">
            <a:avLst/>
          </a:prstGeom>
          <a:noFill/>
          <a:ln>
            <a:noFill/>
          </a:ln>
        </p:spPr>
        <p:txBody>
          <a:bodyPr anchorCtr="0" anchor="b"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40" name="Shape 40"/>
          <p:cNvSpPr txBox="1"/>
          <p:nvPr>
            <p:ph idx="4" type="body"/>
          </p:nvPr>
        </p:nvSpPr>
        <p:spPr>
          <a:xfrm>
            <a:off x="4645025" y="1631156"/>
            <a:ext cx="4041900" cy="29634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1" name="Shape 41"/>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2" name="Shape 42"/>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3" name="Shape 43"/>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Только заголовок">
    <p:spTree>
      <p:nvGrpSpPr>
        <p:cNvPr id="44" name="Shape 44"/>
        <p:cNvGrpSpPr/>
        <p:nvPr/>
      </p:nvGrpSpPr>
      <p:grpSpPr>
        <a:xfrm>
          <a:off x="0" y="0"/>
          <a:ext cx="0" cy="0"/>
          <a:chOff x="0" y="0"/>
          <a:chExt cx="0" cy="0"/>
        </a:xfrm>
      </p:grpSpPr>
      <p:sp>
        <p:nvSpPr>
          <p:cNvPr id="45" name="Shape 45"/>
          <p:cNvSpPr txBox="1"/>
          <p:nvPr>
            <p:ph type="title"/>
          </p:nvPr>
        </p:nvSpPr>
        <p:spPr>
          <a:xfrm>
            <a:off x="457200" y="205978"/>
            <a:ext cx="8229600" cy="8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6" name="Shape 46"/>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7" name="Shape 47"/>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8" name="Shape 48"/>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Пустой слайд">
    <p:spTree>
      <p:nvGrpSpPr>
        <p:cNvPr id="49" name="Shape 49"/>
        <p:cNvGrpSpPr/>
        <p:nvPr/>
      </p:nvGrpSpPr>
      <p:grpSpPr>
        <a:xfrm>
          <a:off x="0" y="0"/>
          <a:ext cx="0" cy="0"/>
          <a:chOff x="0" y="0"/>
          <a:chExt cx="0" cy="0"/>
        </a:xfrm>
      </p:grpSpPr>
      <p:sp>
        <p:nvSpPr>
          <p:cNvPr id="50" name="Shape 50"/>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1" name="Shape 51"/>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2" name="Shape 52"/>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Объект с подписью">
    <p:spTree>
      <p:nvGrpSpPr>
        <p:cNvPr id="53" name="Shape 53"/>
        <p:cNvGrpSpPr/>
        <p:nvPr/>
      </p:nvGrpSpPr>
      <p:grpSpPr>
        <a:xfrm>
          <a:off x="0" y="0"/>
          <a:ext cx="0" cy="0"/>
          <a:chOff x="0" y="0"/>
          <a:chExt cx="0" cy="0"/>
        </a:xfrm>
      </p:grpSpPr>
      <p:sp>
        <p:nvSpPr>
          <p:cNvPr id="54" name="Shape 54"/>
          <p:cNvSpPr txBox="1"/>
          <p:nvPr>
            <p:ph type="title"/>
          </p:nvPr>
        </p:nvSpPr>
        <p:spPr>
          <a:xfrm>
            <a:off x="457200" y="204787"/>
            <a:ext cx="3008399" cy="871499"/>
          </a:xfrm>
          <a:prstGeom prst="rect">
            <a:avLst/>
          </a:prstGeom>
          <a:noFill/>
          <a:ln>
            <a:noFill/>
          </a:ln>
        </p:spPr>
        <p:txBody>
          <a:bodyPr anchorCtr="0" anchor="b"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5" name="Shape 55"/>
          <p:cNvSpPr txBox="1"/>
          <p:nvPr>
            <p:ph idx="1" type="body"/>
          </p:nvPr>
        </p:nvSpPr>
        <p:spPr>
          <a:xfrm>
            <a:off x="3575050" y="204787"/>
            <a:ext cx="5111699" cy="4389599"/>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6" name="Shape 56"/>
          <p:cNvSpPr txBox="1"/>
          <p:nvPr>
            <p:ph idx="2" type="body"/>
          </p:nvPr>
        </p:nvSpPr>
        <p:spPr>
          <a:xfrm>
            <a:off x="457200" y="1076325"/>
            <a:ext cx="3008399" cy="3518399"/>
          </a:xfrm>
          <a:prstGeom prst="rect">
            <a:avLst/>
          </a:prstGeom>
          <a:noFill/>
          <a:ln>
            <a:noFill/>
          </a:ln>
        </p:spPr>
        <p:txBody>
          <a:bodyPr anchorCtr="0" anchor="t"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57" name="Shape 57"/>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8" name="Shape 58"/>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9" name="Shape 59"/>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Рисунок с подписью">
    <p:spTree>
      <p:nvGrpSpPr>
        <p:cNvPr id="60" name="Shape 60"/>
        <p:cNvGrpSpPr/>
        <p:nvPr/>
      </p:nvGrpSpPr>
      <p:grpSpPr>
        <a:xfrm>
          <a:off x="0" y="0"/>
          <a:ext cx="0" cy="0"/>
          <a:chOff x="0" y="0"/>
          <a:chExt cx="0" cy="0"/>
        </a:xfrm>
      </p:grpSpPr>
      <p:sp>
        <p:nvSpPr>
          <p:cNvPr id="61" name="Shape 61"/>
          <p:cNvSpPr txBox="1"/>
          <p:nvPr>
            <p:ph type="title"/>
          </p:nvPr>
        </p:nvSpPr>
        <p:spPr>
          <a:xfrm>
            <a:off x="1792288" y="3600450"/>
            <a:ext cx="5486399" cy="425099"/>
          </a:xfrm>
          <a:prstGeom prst="rect">
            <a:avLst/>
          </a:prstGeom>
          <a:noFill/>
          <a:ln>
            <a:noFill/>
          </a:ln>
        </p:spPr>
        <p:txBody>
          <a:bodyPr anchorCtr="0" anchor="b"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2" name="Shape 62"/>
          <p:cNvSpPr/>
          <p:nvPr>
            <p:ph idx="2" type="pic"/>
          </p:nvPr>
        </p:nvSpPr>
        <p:spPr>
          <a:xfrm>
            <a:off x="1792288" y="459581"/>
            <a:ext cx="5486399" cy="3086099"/>
          </a:xfrm>
          <a:prstGeom prst="rect">
            <a:avLst/>
          </a:prstGeom>
          <a:noFill/>
          <a:ln>
            <a:noFill/>
          </a:ln>
        </p:spPr>
      </p:sp>
      <p:sp>
        <p:nvSpPr>
          <p:cNvPr id="63" name="Shape 63"/>
          <p:cNvSpPr txBox="1"/>
          <p:nvPr>
            <p:ph idx="1" type="body"/>
          </p:nvPr>
        </p:nvSpPr>
        <p:spPr>
          <a:xfrm>
            <a:off x="1792288" y="4025503"/>
            <a:ext cx="5486399" cy="603599"/>
          </a:xfrm>
          <a:prstGeom prst="rect">
            <a:avLst/>
          </a:prstGeom>
          <a:noFill/>
          <a:ln>
            <a:noFill/>
          </a:ln>
        </p:spPr>
        <p:txBody>
          <a:bodyPr anchorCtr="0" anchor="t"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64" name="Shape 64"/>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5" name="Shape 65"/>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6" name="Shape 66"/>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2"/>
        </a:solidFill>
      </p:bgPr>
    </p:bg>
    <p:spTree>
      <p:nvGrpSpPr>
        <p:cNvPr id="4" name="Shape 4"/>
        <p:cNvGrpSpPr/>
        <p:nvPr/>
      </p:nvGrpSpPr>
      <p:grpSpPr>
        <a:xfrm>
          <a:off x="0" y="0"/>
          <a:ext cx="0" cy="0"/>
          <a:chOff x="0" y="0"/>
          <a:chExt cx="0" cy="0"/>
        </a:xfrm>
      </p:grpSpPr>
      <p:sp>
        <p:nvSpPr>
          <p:cNvPr id="5" name="Shape 5"/>
          <p:cNvSpPr txBox="1"/>
          <p:nvPr>
            <p:ph type="title"/>
          </p:nvPr>
        </p:nvSpPr>
        <p:spPr>
          <a:xfrm>
            <a:off x="457200" y="205978"/>
            <a:ext cx="8229600" cy="857400"/>
          </a:xfrm>
          <a:prstGeom prst="rect">
            <a:avLst/>
          </a:prstGeom>
          <a:noFill/>
          <a:ln>
            <a:noFill/>
          </a:ln>
        </p:spPr>
        <p:txBody>
          <a:bodyPr anchorCtr="0" anchor="ctr" bIns="91425" lIns="91425" rIns="91425" tIns="91425"/>
          <a:lstStyle>
            <a:lvl1pPr indent="0" marL="0" marR="0" rtl="0" algn="ctr">
              <a:spcBef>
                <a:spcPts val="0"/>
              </a:spcBef>
              <a:buClr>
                <a:schemeClr val="dk1"/>
              </a:buClr>
              <a:buFont typeface="Calibri"/>
              <a:buNone/>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6" name="Shape 6"/>
          <p:cNvSpPr txBox="1"/>
          <p:nvPr>
            <p:ph idx="1" type="body"/>
          </p:nvPr>
        </p:nvSpPr>
        <p:spPr>
          <a:xfrm>
            <a:off x="457200" y="1200150"/>
            <a:ext cx="8229600" cy="3394500"/>
          </a:xfrm>
          <a:prstGeom prst="rect">
            <a:avLst/>
          </a:prstGeom>
          <a:noFill/>
          <a:ln>
            <a:noFill/>
          </a:ln>
        </p:spPr>
        <p:txBody>
          <a:bodyPr anchorCtr="0" anchor="t" bIns="91425" lIns="91425" rIns="91425" tIns="91425"/>
          <a:lstStyle>
            <a:lvl1pPr indent="-139700" marL="342900" marR="0" rtl="0" algn="l">
              <a:spcBef>
                <a:spcPts val="640"/>
              </a:spcBef>
              <a:buClr>
                <a:schemeClr val="dk1"/>
              </a:buClr>
              <a:buFont typeface="Arial"/>
              <a:buChar char="•"/>
              <a:defRPr/>
            </a:lvl1pPr>
            <a:lvl2pPr indent="-107950" marL="742950" marR="0" rtl="0" algn="l">
              <a:spcBef>
                <a:spcPts val="560"/>
              </a:spcBef>
              <a:buClr>
                <a:schemeClr val="dk1"/>
              </a:buClr>
              <a:buFont typeface="Arial"/>
              <a:buChar char="–"/>
              <a:defRPr/>
            </a:lvl2pPr>
            <a:lvl3pPr indent="-76200" marL="1143000" marR="0" rtl="0" algn="l">
              <a:spcBef>
                <a:spcPts val="480"/>
              </a:spcBef>
              <a:buClr>
                <a:schemeClr val="dk1"/>
              </a:buClr>
              <a:buFont typeface="Arial"/>
              <a:buChar char="•"/>
              <a:defRPr/>
            </a:lvl3pPr>
            <a:lvl4pPr indent="-101600" marL="1600200" marR="0" rtl="0" algn="l">
              <a:spcBef>
                <a:spcPts val="400"/>
              </a:spcBef>
              <a:buClr>
                <a:schemeClr val="dk1"/>
              </a:buClr>
              <a:buFont typeface="Arial"/>
              <a:buChar char="–"/>
              <a:defRPr/>
            </a:lvl4pPr>
            <a:lvl5pPr indent="-101600" marL="2057400" marR="0" rtl="0" algn="l">
              <a:spcBef>
                <a:spcPts val="400"/>
              </a:spcBef>
              <a:buClr>
                <a:schemeClr val="dk1"/>
              </a:buClr>
              <a:buFont typeface="Arial"/>
              <a:buChar char="»"/>
              <a:defRPr/>
            </a:lvl5pPr>
            <a:lvl6pPr indent="-101600" marL="2514600" marR="0" rtl="0" algn="l">
              <a:spcBef>
                <a:spcPts val="400"/>
              </a:spcBef>
              <a:buClr>
                <a:schemeClr val="dk1"/>
              </a:buClr>
              <a:buFont typeface="Arial"/>
              <a:buChar char="•"/>
              <a:defRPr/>
            </a:lvl6pPr>
            <a:lvl7pPr indent="-101600" marL="2971800" marR="0" rtl="0" algn="l">
              <a:spcBef>
                <a:spcPts val="400"/>
              </a:spcBef>
              <a:buClr>
                <a:schemeClr val="dk1"/>
              </a:buClr>
              <a:buFont typeface="Arial"/>
              <a:buChar char="•"/>
              <a:defRPr/>
            </a:lvl7pPr>
            <a:lvl8pPr indent="-101600" marL="3429000" marR="0" rtl="0" algn="l">
              <a:spcBef>
                <a:spcPts val="400"/>
              </a:spcBef>
              <a:buClr>
                <a:schemeClr val="dk1"/>
              </a:buClr>
              <a:buFont typeface="Arial"/>
              <a:buChar char="•"/>
              <a:defRPr/>
            </a:lvl8pPr>
            <a:lvl9pPr indent="-101600" marL="3886200" marR="0" rtl="0" algn="l">
              <a:spcBef>
                <a:spcPts val="400"/>
              </a:spcBef>
              <a:buClr>
                <a:schemeClr val="dk1"/>
              </a:buClr>
              <a:buFont typeface="Arial"/>
              <a:buChar char="•"/>
              <a:defRPr/>
            </a:lvl9pPr>
          </a:lstStyle>
          <a:p/>
        </p:txBody>
      </p:sp>
      <p:sp>
        <p:nvSpPr>
          <p:cNvPr id="7" name="Shape 7"/>
          <p:cNvSpPr txBox="1"/>
          <p:nvPr>
            <p:ph idx="10" type="dt"/>
          </p:nvPr>
        </p:nvSpPr>
        <p:spPr>
          <a:xfrm>
            <a:off x="457200" y="4767262"/>
            <a:ext cx="2133599" cy="273900"/>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 name="Shape 8"/>
          <p:cNvSpPr txBox="1"/>
          <p:nvPr>
            <p:ph idx="11" type="ftr"/>
          </p:nvPr>
        </p:nvSpPr>
        <p:spPr>
          <a:xfrm>
            <a:off x="3124200" y="4767262"/>
            <a:ext cx="2895600" cy="273900"/>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9" name="Shape 9"/>
          <p:cNvSpPr txBox="1"/>
          <p:nvPr>
            <p:ph idx="12" type="sldNum"/>
          </p:nvPr>
        </p:nvSpPr>
        <p:spPr>
          <a:xfrm>
            <a:off x="6553200" y="4767262"/>
            <a:ext cx="2133599" cy="2739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 sz="1200" u="none" cap="none" strike="noStrike">
                <a:solidFill>
                  <a:srgbClr val="888888"/>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63" name="Shape 263"/>
        <p:cNvGrpSpPr/>
        <p:nvPr/>
      </p:nvGrpSpPr>
      <p:grpSpPr>
        <a:xfrm>
          <a:off x="0" y="0"/>
          <a:ext cx="0" cy="0"/>
          <a:chOff x="0" y="0"/>
          <a:chExt cx="0" cy="0"/>
        </a:xfrm>
      </p:grpSpPr>
      <p:sp>
        <p:nvSpPr>
          <p:cNvPr id="264" name="Shape 264"/>
          <p:cNvSpPr txBox="1"/>
          <p:nvPr>
            <p:ph type="title"/>
          </p:nvPr>
        </p:nvSpPr>
        <p:spPr>
          <a:xfrm>
            <a:off x="457200" y="205978"/>
            <a:ext cx="8229600" cy="857250"/>
          </a:xfrm>
          <a:prstGeom prst="rect">
            <a:avLst/>
          </a:prstGeom>
          <a:noFill/>
          <a:ln>
            <a:noFill/>
          </a:ln>
        </p:spPr>
        <p:txBody>
          <a:bodyPr anchorCtr="0" anchor="b" bIns="91425" lIns="91425" rIns="91425" tIns="91425"/>
          <a:lstStyle>
            <a:lvl1pPr>
              <a:spcBef>
                <a:spcPts val="0"/>
              </a:spcBef>
              <a:buClr>
                <a:schemeClr val="dk1"/>
              </a:buClr>
              <a:buSzPct val="100000"/>
              <a:buNone/>
              <a:defRPr b="1" sz="3600">
                <a:solidFill>
                  <a:schemeClr val="dk1"/>
                </a:solidFill>
              </a:defRPr>
            </a:lvl1pPr>
            <a:lvl2pPr>
              <a:spcBef>
                <a:spcPts val="0"/>
              </a:spcBef>
              <a:buClr>
                <a:schemeClr val="dk1"/>
              </a:buClr>
              <a:buSzPct val="100000"/>
              <a:buNone/>
              <a:defRPr b="1" sz="3600">
                <a:solidFill>
                  <a:schemeClr val="dk1"/>
                </a:solidFill>
              </a:defRPr>
            </a:lvl2pPr>
            <a:lvl3pPr>
              <a:spcBef>
                <a:spcPts val="0"/>
              </a:spcBef>
              <a:buClr>
                <a:schemeClr val="dk1"/>
              </a:buClr>
              <a:buSzPct val="100000"/>
              <a:buNone/>
              <a:defRPr b="1" sz="3600">
                <a:solidFill>
                  <a:schemeClr val="dk1"/>
                </a:solidFill>
              </a:defRPr>
            </a:lvl3pPr>
            <a:lvl4pPr>
              <a:spcBef>
                <a:spcPts val="0"/>
              </a:spcBef>
              <a:buClr>
                <a:schemeClr val="dk1"/>
              </a:buClr>
              <a:buSzPct val="100000"/>
              <a:buNone/>
              <a:defRPr b="1" sz="3600">
                <a:solidFill>
                  <a:schemeClr val="dk1"/>
                </a:solidFill>
              </a:defRPr>
            </a:lvl4pPr>
            <a:lvl5pPr>
              <a:spcBef>
                <a:spcPts val="0"/>
              </a:spcBef>
              <a:buClr>
                <a:schemeClr val="dk1"/>
              </a:buClr>
              <a:buSzPct val="100000"/>
              <a:buNone/>
              <a:defRPr b="1" sz="3600">
                <a:solidFill>
                  <a:schemeClr val="dk1"/>
                </a:solidFill>
              </a:defRPr>
            </a:lvl5pPr>
            <a:lvl6pPr>
              <a:spcBef>
                <a:spcPts val="0"/>
              </a:spcBef>
              <a:buClr>
                <a:schemeClr val="dk1"/>
              </a:buClr>
              <a:buSzPct val="100000"/>
              <a:buNone/>
              <a:defRPr b="1" sz="3600">
                <a:solidFill>
                  <a:schemeClr val="dk1"/>
                </a:solidFill>
              </a:defRPr>
            </a:lvl6pPr>
            <a:lvl7pPr>
              <a:spcBef>
                <a:spcPts val="0"/>
              </a:spcBef>
              <a:buClr>
                <a:schemeClr val="dk1"/>
              </a:buClr>
              <a:buSzPct val="100000"/>
              <a:buNone/>
              <a:defRPr b="1" sz="3600">
                <a:solidFill>
                  <a:schemeClr val="dk1"/>
                </a:solidFill>
              </a:defRPr>
            </a:lvl7pPr>
            <a:lvl8pPr>
              <a:spcBef>
                <a:spcPts val="0"/>
              </a:spcBef>
              <a:buClr>
                <a:schemeClr val="dk1"/>
              </a:buClr>
              <a:buSzPct val="100000"/>
              <a:buNone/>
              <a:defRPr b="1" sz="3600">
                <a:solidFill>
                  <a:schemeClr val="dk1"/>
                </a:solidFill>
              </a:defRPr>
            </a:lvl8pPr>
            <a:lvl9pPr>
              <a:spcBef>
                <a:spcPts val="0"/>
              </a:spcBef>
              <a:buClr>
                <a:schemeClr val="dk1"/>
              </a:buClr>
              <a:buSzPct val="100000"/>
              <a:buNone/>
              <a:defRPr b="1" sz="3600">
                <a:solidFill>
                  <a:schemeClr val="dk1"/>
                </a:solidFill>
              </a:defRPr>
            </a:lvl9pPr>
          </a:lstStyle>
          <a:p/>
        </p:txBody>
      </p:sp>
      <p:sp>
        <p:nvSpPr>
          <p:cNvPr id="265" name="Shape 265"/>
          <p:cNvSpPr txBox="1"/>
          <p:nvPr>
            <p:ph idx="1" type="body"/>
          </p:nvPr>
        </p:nvSpPr>
        <p:spPr>
          <a:xfrm>
            <a:off x="457200" y="1200150"/>
            <a:ext cx="8229600" cy="3725680"/>
          </a:xfrm>
          <a:prstGeom prst="rect">
            <a:avLst/>
          </a:prstGeom>
          <a:noFill/>
          <a:ln>
            <a:noFill/>
          </a:ln>
        </p:spPr>
        <p:txBody>
          <a:bodyPr anchorCtr="0" anchor="t" bIns="91425" lIns="91425" rIns="91425" tIns="91425"/>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p:txBody>
      </p:sp>
      <p:sp>
        <p:nvSpPr>
          <p:cNvPr id="266" name="Shape 266"/>
          <p:cNvSpPr txBox="1"/>
          <p:nvPr>
            <p:ph idx="12" type="sldNum"/>
          </p:nvPr>
        </p:nvSpPr>
        <p:spPr>
          <a:xfrm>
            <a:off x="8556791" y="4749850"/>
            <a:ext cx="548699" cy="393524"/>
          </a:xfrm>
          <a:prstGeom prst="rect">
            <a:avLst/>
          </a:prstGeom>
          <a:noFill/>
          <a:ln>
            <a:noFill/>
          </a:ln>
        </p:spPr>
        <p:txBody>
          <a:bodyPr anchorCtr="0" anchor="ctr" bIns="91425" lIns="91425" rIns="91425" tIns="91425">
            <a:noAutofit/>
          </a:bodyPr>
          <a:lstStyle/>
          <a:p>
            <a:pPr algn="r">
              <a:spcBef>
                <a:spcPts val="0"/>
              </a:spcBef>
              <a:buNone/>
            </a:pPr>
            <a:fld id="{00000000-1234-1234-1234-123412341234}" type="slidenum">
              <a:rPr lang="uk" sz="1300">
                <a:solidFill>
                  <a:schemeClr val="dk1"/>
                </a:solidFill>
              </a:rPr>
              <a:t>‹#›</a:t>
            </a:fld>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0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0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0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09.png"/><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0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00.jpg"/><Relationship Id="rId4" Type="http://schemas.openxmlformats.org/officeDocument/2006/relationships/image" Target="../media/image0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02.gif"/><Relationship Id="rId4" Type="http://schemas.openxmlformats.org/officeDocument/2006/relationships/image" Target="../media/image07.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gif"/><Relationship Id="rId4" Type="http://schemas.openxmlformats.org/officeDocument/2006/relationships/image" Target="../media/image04.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9" name="Shape 79"/>
        <p:cNvGrpSpPr/>
        <p:nvPr/>
      </p:nvGrpSpPr>
      <p:grpSpPr>
        <a:xfrm>
          <a:off x="0" y="0"/>
          <a:ext cx="0" cy="0"/>
          <a:chOff x="0" y="0"/>
          <a:chExt cx="0" cy="0"/>
        </a:xfrm>
      </p:grpSpPr>
      <p:sp>
        <p:nvSpPr>
          <p:cNvPr id="80" name="Shape 80"/>
          <p:cNvSpPr txBox="1"/>
          <p:nvPr>
            <p:ph type="title"/>
          </p:nvPr>
        </p:nvSpPr>
        <p:spPr>
          <a:xfrm>
            <a:off x="457200" y="205978"/>
            <a:ext cx="8229600" cy="857400"/>
          </a:xfrm>
          <a:prstGeom prst="rect">
            <a:avLst/>
          </a:prstGeom>
          <a:noFill/>
          <a:ln>
            <a:noFill/>
          </a:ln>
        </p:spPr>
        <p:txBody>
          <a:bodyPr anchorCtr="0" anchor="ctr" bIns="45700" lIns="91425" rIns="91425" tIns="45700">
            <a:noAutofit/>
          </a:bodyPr>
          <a:lstStyle/>
          <a:p>
            <a:pPr indent="0" lvl="0" marL="0" marR="0" rtl="0" algn="l">
              <a:spcBef>
                <a:spcPts val="0"/>
              </a:spcBef>
              <a:buClr>
                <a:schemeClr val="dk1"/>
              </a:buClr>
              <a:buSzPct val="25000"/>
              <a:buFont typeface="Calibri"/>
              <a:buNone/>
            </a:pPr>
            <a:r>
              <a:rPr b="1" baseline="0" i="0" lang="uk" sz="2400" u="none" cap="none" strike="noStrike">
                <a:solidFill>
                  <a:schemeClr val="dk1"/>
                </a:solidFill>
                <a:latin typeface="Calibri"/>
                <a:ea typeface="Calibri"/>
                <a:cs typeface="Calibri"/>
                <a:sym typeface="Calibri"/>
              </a:rPr>
              <a:t>Тема уроку. </a:t>
            </a:r>
            <a:r>
              <a:rPr b="0" baseline="0" i="0" lang="uk" sz="2400" u="none" cap="none" strike="noStrike">
                <a:solidFill>
                  <a:schemeClr val="dk1"/>
                </a:solidFill>
                <a:latin typeface="Calibri"/>
                <a:ea typeface="Calibri"/>
                <a:cs typeface="Calibri"/>
                <a:sym typeface="Calibri"/>
              </a:rPr>
              <a:t>Магнітна дія струму. Дослід Ерстеда.</a:t>
            </a:r>
          </a:p>
        </p:txBody>
      </p:sp>
      <p:sp>
        <p:nvSpPr>
          <p:cNvPr id="81" name="Shape 81"/>
          <p:cNvSpPr txBox="1"/>
          <p:nvPr>
            <p:ph idx="1" type="body"/>
          </p:nvPr>
        </p:nvSpPr>
        <p:spPr>
          <a:xfrm>
            <a:off x="457200" y="1200150"/>
            <a:ext cx="8229600" cy="3394500"/>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rPr b="1" baseline="0" i="0" lang="uk" sz="2400" u="none" cap="none" strike="noStrike">
                <a:solidFill>
                  <a:schemeClr val="dk1"/>
                </a:solidFill>
                <a:latin typeface="Calibri"/>
                <a:ea typeface="Calibri"/>
                <a:cs typeface="Calibri"/>
                <a:sym typeface="Calibri"/>
              </a:rPr>
              <a:t>Мета уроку: </a:t>
            </a:r>
            <a:r>
              <a:rPr b="0" baseline="0" i="0" lang="uk" sz="2000" u="none" cap="none" strike="noStrike">
                <a:solidFill>
                  <a:schemeClr val="dk1"/>
                </a:solidFill>
                <a:latin typeface="Calibri"/>
                <a:ea typeface="Calibri"/>
                <a:cs typeface="Calibri"/>
                <a:sym typeface="Calibri"/>
              </a:rPr>
              <a:t>показати взаємозв′язок між електрикою й магнетизмом,   </a:t>
            </a:r>
          </a:p>
          <a:p>
            <a:pPr indent="0" lvl="0" marL="0" marR="0" rtl="0" algn="l">
              <a:spcBef>
                <a:spcPts val="400"/>
              </a:spcBef>
              <a:buClr>
                <a:schemeClr val="dk1"/>
              </a:buClr>
              <a:buSzPct val="25000"/>
              <a:buFont typeface="Arial"/>
              <a:buNone/>
            </a:pPr>
            <a:r>
              <a:rPr b="0" baseline="0" i="0" lang="uk" sz="2000" u="none" cap="none" strike="noStrike">
                <a:solidFill>
                  <a:schemeClr val="dk1"/>
                </a:solidFill>
                <a:latin typeface="Calibri"/>
                <a:ea typeface="Calibri"/>
                <a:cs typeface="Calibri"/>
                <a:sym typeface="Calibri"/>
              </a:rPr>
              <a:t>                             ознайомити учнів з дослідом Ерстеда, сформувати поняття    </a:t>
            </a:r>
          </a:p>
          <a:p>
            <a:pPr indent="0" lvl="0" marL="0" marR="0" rtl="0" algn="l">
              <a:spcBef>
                <a:spcPts val="400"/>
              </a:spcBef>
              <a:buClr>
                <a:schemeClr val="dk1"/>
              </a:buClr>
              <a:buSzPct val="25000"/>
              <a:buFont typeface="Arial"/>
              <a:buNone/>
            </a:pPr>
            <a:r>
              <a:rPr b="0" baseline="0" i="0" lang="uk" sz="2000" u="none" cap="none" strike="noStrike">
                <a:solidFill>
                  <a:schemeClr val="dk1"/>
                </a:solidFill>
                <a:latin typeface="Calibri"/>
                <a:ea typeface="Calibri"/>
                <a:cs typeface="Calibri"/>
                <a:sym typeface="Calibri"/>
              </a:rPr>
              <a:t>                             магнітного поля, силових ліній магнітного поля.</a:t>
            </a:r>
          </a:p>
          <a:p>
            <a:pPr indent="0" lvl="0" marL="0" marR="0" rtl="0" algn="l">
              <a:spcBef>
                <a:spcPts val="400"/>
              </a:spcBef>
              <a:buClr>
                <a:schemeClr val="dk1"/>
              </a:buClr>
              <a:buFont typeface="Arial"/>
              <a:buNone/>
            </a:pPr>
            <a:r>
              <a:t/>
            </a:r>
            <a:endParaRPr b="0" baseline="0" i="0" sz="2000" u="none" cap="none" strike="noStrike">
              <a:solidFill>
                <a:schemeClr val="dk1"/>
              </a:solidFill>
              <a:latin typeface="Calibri"/>
              <a:ea typeface="Calibri"/>
              <a:cs typeface="Calibri"/>
              <a:sym typeface="Calibri"/>
            </a:endParaRPr>
          </a:p>
          <a:p>
            <a:pPr indent="0" lvl="0" marL="0" marR="0" rtl="0" algn="l">
              <a:spcBef>
                <a:spcPts val="280"/>
              </a:spcBef>
              <a:buClr>
                <a:schemeClr val="dk1"/>
              </a:buClr>
              <a:buFont typeface="Arial"/>
              <a:buNone/>
            </a:pPr>
            <a:r>
              <a:t/>
            </a:r>
            <a:endParaRPr b="1" baseline="0" i="0" sz="1400" u="none" cap="none" strike="noStrike">
              <a:solidFill>
                <a:schemeClr val="dk1"/>
              </a:solidFill>
              <a:latin typeface="Calibri"/>
              <a:ea typeface="Calibri"/>
              <a:cs typeface="Calibri"/>
              <a:sym typeface="Calibri"/>
            </a:endParaRPr>
          </a:p>
          <a:p>
            <a:pPr indent="0" lvl="0" marL="0" marR="0" rtl="0" algn="l">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Дайте усно відповіді на запитання</a:t>
            </a:r>
          </a:p>
          <a:p>
            <a:pPr indent="0" lvl="0" marL="0" marR="0" rtl="0" algn="l">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 Чому два цвяхи,які притягуються до магніту, розходяться вільними кінцями?</a:t>
            </a:r>
          </a:p>
          <a:p>
            <a:pPr indent="0" lvl="0" marL="0" marR="0" rtl="0" algn="l">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.Чому корпус компаса виготовляють із міді,алюмінію, пластмаси, але ніколи із заліза?</a:t>
            </a:r>
          </a:p>
          <a:p>
            <a:pPr indent="0" lvl="0" marL="0" marR="0" rtl="0" algn="l">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 Чому сталеві рейки через якийсь час виявляються намагніченими?</a:t>
            </a:r>
          </a:p>
          <a:p>
            <a:pPr indent="0" lvl="0" marL="0" marR="0" rtl="0" algn="l">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.Чи буде діяти магніт намагнітну стрілку, якщо між ними помістити руку? Аркуш паперу? Залізний лист?</a:t>
            </a:r>
          </a:p>
          <a:p>
            <a:pPr indent="0" lvl="0" marL="0" marR="0" rtl="0" algn="l">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.Які явища свідчать про існування магнітного поля Землі?</a:t>
            </a:r>
          </a:p>
          <a:p>
            <a:pPr indent="0" lvl="0" marL="0" marR="0" rtl="0" algn="l">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.Як установиться магнітна стрілка  на магнітних полюсах Землі?</a:t>
            </a:r>
          </a:p>
          <a:p>
            <a:pPr indent="0" lvl="0" marL="0" marR="0" rtl="0" algn="l">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 Чи завжди збігаються напрямки на північ за магнітною стрілкою й географічним меридіаном?</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 name="Shape 142"/>
        <p:cNvGrpSpPr/>
        <p:nvPr/>
      </p:nvGrpSpPr>
      <p:grpSpPr>
        <a:xfrm>
          <a:off x="0" y="0"/>
          <a:ext cx="0" cy="0"/>
          <a:chOff x="0" y="0"/>
          <a:chExt cx="0" cy="0"/>
        </a:xfrm>
      </p:grpSpPr>
      <p:sp>
        <p:nvSpPr>
          <p:cNvPr id="143" name="Shape 143"/>
          <p:cNvSpPr/>
          <p:nvPr/>
        </p:nvSpPr>
        <p:spPr>
          <a:xfrm>
            <a:off x="3203857" y="3178646"/>
            <a:ext cx="5544599" cy="1523399"/>
          </a:xfrm>
          <a:prstGeom prst="rect">
            <a:avLst/>
          </a:prstGeom>
          <a:solidFill>
            <a:schemeClr val="lt1"/>
          </a:solidFill>
          <a:ln>
            <a:noFill/>
          </a:ln>
        </p:spPr>
        <p:txBody>
          <a:bodyPr anchorCtr="0" anchor="t" bIns="45700" lIns="91425" rIns="91425" tIns="45700">
            <a:noAutofit/>
          </a:bodyPr>
          <a:lstStyle/>
          <a:p>
            <a:pPr indent="0" lvl="0" marL="0" marR="0" rtl="0" algn="l">
              <a:spcBef>
                <a:spcPts val="0"/>
              </a:spcBef>
              <a:buSzPct val="25000"/>
              <a:buNone/>
            </a:pPr>
            <a:r>
              <a:rPr b="1" baseline="0" i="1" lang="uk" sz="1800" u="none" cap="none" strike="noStrike">
                <a:solidFill>
                  <a:schemeClr val="dk1"/>
                </a:solidFill>
                <a:latin typeface="Calibri"/>
                <a:ea typeface="Calibri"/>
                <a:cs typeface="Calibri"/>
                <a:sym typeface="Calibri"/>
              </a:rPr>
              <a:t>Один ампер</a:t>
            </a:r>
            <a:r>
              <a:rPr b="0" baseline="0" i="1" lang="uk" sz="1800" u="none" cap="none" strike="noStrike">
                <a:solidFill>
                  <a:schemeClr val="dk1"/>
                </a:solidFill>
                <a:latin typeface="Calibri"/>
                <a:ea typeface="Calibri"/>
                <a:cs typeface="Calibri"/>
                <a:sym typeface="Calibri"/>
              </a:rPr>
              <a:t> – сила постійного струму, який під час проходження по двох паралельних прямолінійних нескінченно довгих провідниках дуже малого перерізу, розташованих у вакуумі на відстані 1 м один від одного, спричинює між провідниками силу взаємодії, що дорівнює  2*10</a:t>
            </a:r>
            <a:r>
              <a:rPr b="0" baseline="30000" i="1" lang="uk" sz="1800" u="none" cap="none" strike="noStrike">
                <a:solidFill>
                  <a:schemeClr val="dk1"/>
                </a:solidFill>
                <a:latin typeface="Calibri"/>
                <a:ea typeface="Calibri"/>
                <a:cs typeface="Calibri"/>
                <a:sym typeface="Calibri"/>
              </a:rPr>
              <a:t>-7</a:t>
            </a:r>
            <a:r>
              <a:rPr b="0" baseline="0" i="1" lang="uk" sz="1800" u="none" cap="none" strike="noStrike">
                <a:solidFill>
                  <a:schemeClr val="dk1"/>
                </a:solidFill>
                <a:latin typeface="Calibri"/>
                <a:ea typeface="Calibri"/>
                <a:cs typeface="Calibri"/>
                <a:sym typeface="Calibri"/>
              </a:rPr>
              <a:t>Н на кожний метр довжини.</a:t>
            </a:r>
            <a:r>
              <a:rPr b="0" baseline="0" i="0" lang="uk" sz="1800" u="none" cap="none" strike="noStrike">
                <a:solidFill>
                  <a:schemeClr val="dk1"/>
                </a:solidFill>
                <a:latin typeface="Calibri"/>
                <a:ea typeface="Calibri"/>
                <a:cs typeface="Calibri"/>
                <a:sym typeface="Calibri"/>
              </a:rPr>
              <a:t> </a:t>
            </a:r>
            <a:r>
              <a:rPr b="1" baseline="0" i="0" lang="uk" sz="1800" u="none" cap="none" strike="noStrike">
                <a:solidFill>
                  <a:schemeClr val="dk1"/>
                </a:solidFill>
                <a:latin typeface="Calibri"/>
                <a:ea typeface="Calibri"/>
                <a:cs typeface="Calibri"/>
                <a:sym typeface="Calibri"/>
              </a:rPr>
              <a:t>  </a:t>
            </a:r>
          </a:p>
        </p:txBody>
      </p:sp>
      <p:pic>
        <p:nvPicPr>
          <p:cNvPr id="144" name="Shape 144"/>
          <p:cNvPicPr preferRelativeResize="0"/>
          <p:nvPr/>
        </p:nvPicPr>
        <p:blipFill rotWithShape="1">
          <a:blip r:embed="rId3">
            <a:alphaModFix/>
          </a:blip>
          <a:srcRect b="0" l="0" r="0" t="0"/>
          <a:stretch/>
        </p:blipFill>
        <p:spPr>
          <a:xfrm>
            <a:off x="3203848" y="-74544"/>
            <a:ext cx="4715099" cy="3253200"/>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p:nvPr/>
        </p:nvSpPr>
        <p:spPr>
          <a:xfrm>
            <a:off x="0" y="0"/>
            <a:ext cx="9144000" cy="3808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uk" sz="1800" u="none" cap="none" strike="noStrike">
                <a:solidFill>
                  <a:schemeClr val="dk1"/>
                </a:solidFill>
                <a:latin typeface="Calibri"/>
                <a:ea typeface="Calibri"/>
                <a:cs typeface="Calibri"/>
                <a:sym typeface="Calibri"/>
              </a:rPr>
              <a:t>Природа магнітного поля постійного магніту</a:t>
            </a:r>
            <a:r>
              <a:rPr b="0" baseline="0" i="0" lang="uk" sz="1800" u="none" cap="none" strike="noStrike">
                <a:solidFill>
                  <a:schemeClr val="dk1"/>
                </a:solidFill>
                <a:latin typeface="Calibri"/>
                <a:ea typeface="Calibri"/>
                <a:cs typeface="Calibri"/>
                <a:sym typeface="Calibri"/>
              </a:rPr>
              <a:t> </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Як виникає магнітне поле постійного магніту? Які фізичні процеси, які перетворюють звичайний шматок сталі у магніт? Першим, хто спробував дати тлумачення цим явищам був У. Гілберт, який висловив припущення, що подібно електричним зарядам у природі існують «магнітні» заряди – північний і південний, які взаємодіють один одним. Цю ідею підтримував і Ш. Кулон, який, подібно до електростатики, записав закон для магнітної взаємодії двох тіл.</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Однак, сам Кулон звернув увагу на суттєві і глибокі відмінності між електричними і магнітними явищами. Ця відмінність полягала в тому, що ми можемо розділити електричні заряди і отримати тіло з надлишком (негативно заряджене) чи недостачею (позитивно заряджене) електронів, але ми ніяк не можемо розділити у тілі південний і північний магнетизм і отримати тіло з одним лише полюсом. Більш того, обидва полюси будь-якого магніту «мають рівну кількість магнетизму», таким чином, ми не можемо отримати тіло, яке у надлишку має «південний» чи «північний» магнетизм.</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Провівши ряд дослідів, Кулон зробив висновок, що отримати тіло з одним лише полюсом неможливо, який би спосіб ми для цього не обрали б.</a:t>
            </a:r>
          </a:p>
          <a:p>
            <a:pPr indent="0" lvl="0" marL="0" marR="0" rtl="0" algn="l">
              <a:spcBef>
                <a:spcPts val="0"/>
              </a:spcBef>
              <a:buSzPct val="25000"/>
              <a:buNone/>
            </a:pPr>
            <a:br>
              <a:rPr b="0" baseline="0" i="0" lang="uk" sz="1800" u="none" cap="none" strike="noStrike">
                <a:solidFill>
                  <a:schemeClr val="dk1"/>
                </a:solidFill>
                <a:latin typeface="Calibri"/>
                <a:ea typeface="Calibri"/>
                <a:cs typeface="Calibri"/>
                <a:sym typeface="Calibri"/>
              </a:rPr>
            </a:b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3" name="Shape 153"/>
        <p:cNvGrpSpPr/>
        <p:nvPr/>
      </p:nvGrpSpPr>
      <p:grpSpPr>
        <a:xfrm>
          <a:off x="0" y="0"/>
          <a:ext cx="0" cy="0"/>
          <a:chOff x="0" y="0"/>
          <a:chExt cx="0" cy="0"/>
        </a:xfrm>
      </p:grpSpPr>
      <p:pic>
        <p:nvPicPr>
          <p:cNvPr id="154" name="Shape 154"/>
          <p:cNvPicPr preferRelativeResize="0"/>
          <p:nvPr/>
        </p:nvPicPr>
        <p:blipFill rotWithShape="1">
          <a:blip r:embed="rId3">
            <a:alphaModFix/>
          </a:blip>
          <a:srcRect b="6496" l="0" r="3418" t="8915"/>
          <a:stretch/>
        </p:blipFill>
        <p:spPr>
          <a:xfrm>
            <a:off x="1034403" y="1384775"/>
            <a:ext cx="7075200" cy="2762100"/>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8" name="Shape 158"/>
        <p:cNvGrpSpPr/>
        <p:nvPr/>
      </p:nvGrpSpPr>
      <p:grpSpPr>
        <a:xfrm>
          <a:off x="0" y="0"/>
          <a:ext cx="0" cy="0"/>
          <a:chOff x="0" y="0"/>
          <a:chExt cx="0" cy="0"/>
        </a:xfrm>
      </p:grpSpPr>
      <p:sp>
        <p:nvSpPr>
          <p:cNvPr id="159" name="Shape 159"/>
          <p:cNvSpPr/>
          <p:nvPr/>
        </p:nvSpPr>
        <p:spPr>
          <a:xfrm>
            <a:off x="-13910" y="5417"/>
            <a:ext cx="4578899" cy="48474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З цього Кулон робить висновок, що ці два види «магнітних зарядів» нерозривно пов’язані один з одним у кожній елементарній частинці намагніченої речовини. Тобто була висунута гіпотеза про те, що найменша частинка атом, молекула являє собою маленький магніт з двома полюсами на кінцях. Таким чином Кулон дійшов висновку про існування найменших елементарних магнітів з нерозривно зв’язаними полюсами.</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Яким же чином намагнічується залізо? Справа в тому, що за гіпотезою Кулона у ненамагніченому шматку заліза вже існують описані вище елементарні магніти, але всі вони розміщені безладно і хаотично. Через це дія всіх магнітів урівноважується і брусок заліза в цілому є ненамагніченим. Коли ж </a:t>
            </a:r>
          </a:p>
        </p:txBody>
      </p:sp>
      <p:pic>
        <p:nvPicPr>
          <p:cNvPr id="160" name="Shape 160"/>
          <p:cNvPicPr preferRelativeResize="0"/>
          <p:nvPr/>
        </p:nvPicPr>
        <p:blipFill rotWithShape="1">
          <a:blip r:embed="rId3">
            <a:alphaModFix/>
          </a:blip>
          <a:srcRect b="0" l="0" r="0" t="0"/>
          <a:stretch/>
        </p:blipFill>
        <p:spPr>
          <a:xfrm>
            <a:off x="4568507" y="5422"/>
            <a:ext cx="4438799" cy="3000300"/>
          </a:xfrm>
          <a:prstGeom prst="rect">
            <a:avLst/>
          </a:prstGeom>
          <a:noFill/>
          <a:ln>
            <a:noFill/>
          </a:ln>
        </p:spPr>
      </p:pic>
      <p:sp>
        <p:nvSpPr>
          <p:cNvPr id="161" name="Shape 161"/>
          <p:cNvSpPr/>
          <p:nvPr/>
        </p:nvSpPr>
        <p:spPr>
          <a:xfrm>
            <a:off x="4565044" y="3005721"/>
            <a:ext cx="4445699" cy="484500"/>
          </a:xfrm>
          <a:prstGeom prst="rect">
            <a:avLst/>
          </a:prstGeom>
          <a:solidFill>
            <a:schemeClr val="lt1"/>
          </a:solidFill>
          <a:ln>
            <a:noFill/>
          </a:ln>
        </p:spPr>
        <p:txBody>
          <a:bodyPr anchorCtr="0" anchor="t" bIns="45700" lIns="91425" rIns="91425" tIns="45700">
            <a:noAutofit/>
          </a:bodyPr>
          <a:lstStyle/>
          <a:p>
            <a:pPr indent="0" lvl="0" marL="0" marR="0" rtl="0" algn="ctr">
              <a:spcBef>
                <a:spcPts val="0"/>
              </a:spcBef>
              <a:buSzPct val="25000"/>
              <a:buNone/>
            </a:pPr>
            <a:r>
              <a:rPr b="0" baseline="0" i="1" lang="uk" sz="1800" u="none" cap="none" strike="noStrike">
                <a:solidFill>
                  <a:schemeClr val="dk1"/>
                </a:solidFill>
                <a:latin typeface="Calibri"/>
                <a:ea typeface="Calibri"/>
                <a:cs typeface="Calibri"/>
                <a:sym typeface="Calibri"/>
              </a:rPr>
              <a:t>Модель магнітних властивостей речовини Кулона</a:t>
            </a:r>
          </a:p>
        </p:txBody>
      </p:sp>
      <p:sp>
        <p:nvSpPr>
          <p:cNvPr id="162" name="Shape 162"/>
          <p:cNvSpPr txBox="1"/>
          <p:nvPr/>
        </p:nvSpPr>
        <p:spPr>
          <a:xfrm>
            <a:off x="4573975" y="3612900"/>
            <a:ext cx="4578899" cy="1334700"/>
          </a:xfrm>
          <a:prstGeom prst="rect">
            <a:avLst/>
          </a:prstGeom>
          <a:noFill/>
          <a:ln>
            <a:noFill/>
          </a:ln>
        </p:spPr>
        <p:txBody>
          <a:bodyPr anchorCtr="0" anchor="t" bIns="91425" lIns="91425" rIns="91425" tIns="91425">
            <a:noAutofit/>
          </a:bodyPr>
          <a:lstStyle/>
          <a:p>
            <a:pPr lvl="0" rtl="0">
              <a:spcBef>
                <a:spcPts val="0"/>
              </a:spcBef>
              <a:buClr>
                <a:schemeClr val="dk1"/>
              </a:buClr>
              <a:buSzPct val="25000"/>
              <a:buFont typeface="Arial"/>
              <a:buNone/>
            </a:pPr>
            <a:r>
              <a:rPr lang="uk" sz="1800">
                <a:solidFill>
                  <a:schemeClr val="dk1"/>
                </a:solidFill>
                <a:latin typeface="Calibri"/>
                <a:ea typeface="Calibri"/>
                <a:cs typeface="Calibri"/>
                <a:sym typeface="Calibri"/>
              </a:rPr>
              <a:t>ми поміщуємо цей брусок у зовнішнє магнітне поле, то це магнітне поле примушує ці елементарні магнітики повернутись у певному напрямі і вистроїтись ланцюжком (див рис).</a:t>
            </a:r>
          </a:p>
          <a:p>
            <a:pPr>
              <a:spcBef>
                <a:spcPts val="0"/>
              </a:spcBef>
              <a:buNone/>
            </a:pPr>
            <a:r>
              <a:t/>
            </a:r>
            <a:endParaRP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p:nvPr/>
        </p:nvSpPr>
        <p:spPr>
          <a:xfrm>
            <a:off x="27819" y="411509"/>
            <a:ext cx="9144000" cy="42243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Таким чином намагнічування тіла являє собою впорядковану орієнтацію його елементарних магнітів під впливом зовнішнього магнітного поля.</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Проте теорія Кулона мала ряд недоліків, одним з яких є постулювання існування «магнітних зарядів», яких, як було доведено пізніше, не існує. Крім того, деякі висновки Кулона суперечили тому, що неможливо розділити полюси магніту.</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Удосконалив гіпотезу Кулона Ампер. Спираючись на власні досліди і досліди Ерстеда, уявлення Ампера про природу магнетизму є більш ґрунтовними. Базуючись на встановленій в цих дослідах тотожності між взаємодією природних магнітів і такою ж магнітною взаємодією спеціально підібраних струмів, Ампер відмовився від ідеї про існування «магнітних зарядів».</a:t>
            </a:r>
          </a:p>
          <a:p>
            <a:pPr indent="0" lvl="0" marL="0" marR="0" rtl="0" algn="l">
              <a:spcBef>
                <a:spcPts val="0"/>
              </a:spcBef>
              <a:buSzPct val="25000"/>
              <a:buNone/>
            </a:pPr>
            <a:r>
              <a:rPr b="1" baseline="0" i="1" lang="uk" sz="1800" u="none" cap="none" strike="noStrike">
                <a:solidFill>
                  <a:schemeClr val="dk1"/>
                </a:solidFill>
                <a:latin typeface="Calibri"/>
                <a:ea typeface="Calibri"/>
                <a:cs typeface="Calibri"/>
                <a:sym typeface="Calibri"/>
              </a:rPr>
              <a:t>З точки зору Ампера, елементарний магніт – це коловий струм, який циркулює всередині невеликої частинки речовини: атома чи молекули</a:t>
            </a:r>
            <a:r>
              <a:rPr b="0" baseline="0" i="0" lang="uk" sz="1800" u="none" cap="none" strike="noStrike">
                <a:solidFill>
                  <a:schemeClr val="dk1"/>
                </a:solidFill>
                <a:latin typeface="Calibri"/>
                <a:ea typeface="Calibri"/>
                <a:cs typeface="Calibri"/>
                <a:sym typeface="Calibri"/>
              </a:rPr>
              <a:t>. Коли тіло не намагнічене, ці колові струму безладно орієнтуються у тілі, компенсуючи магнітні властивості один одного. При намагнічуванні тіла (внесенні його у зовнішнє магнітне поле) більша чи менша частина цих струмів встановлюється паралельно один одному (див рис). Орієнтуючись певним чином, магнітні властивості цих колових струмів вже не компенсують, а навпаки підсилюють один одного, в результаті тіло набуває магнітних властивостей. Ця ідея колових струмів подібна </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1" name="Shape 171"/>
        <p:cNvGrpSpPr/>
        <p:nvPr/>
      </p:nvGrpSpPr>
      <p:grpSpPr>
        <a:xfrm>
          <a:off x="0" y="0"/>
          <a:ext cx="0" cy="0"/>
          <a:chOff x="0" y="0"/>
          <a:chExt cx="0" cy="0"/>
        </a:xfrm>
      </p:grpSpPr>
      <p:sp>
        <p:nvSpPr>
          <p:cNvPr id="172" name="Shape 172"/>
          <p:cNvSpPr/>
          <p:nvPr/>
        </p:nvSpPr>
        <p:spPr>
          <a:xfrm>
            <a:off x="0" y="0"/>
            <a:ext cx="9144000" cy="11079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a:t>
            </a:r>
            <a:r>
              <a:rPr lang="uk" sz="1800">
                <a:solidFill>
                  <a:schemeClr val="dk1"/>
                </a:solidFill>
                <a:latin typeface="Calibri"/>
                <a:ea typeface="Calibri"/>
                <a:cs typeface="Calibri"/>
                <a:sym typeface="Calibri"/>
              </a:rPr>
              <a:t>до теорії Кулона про існування елементарних магнітів. Але теорія Ампера краща від теорії Кулона тим, що не використовує поняття «магнітного заряду», якого насправді і не існує.</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З точки зору Ампера стає цілком зрозуміло неподільність південного і північного полюсів магніту, про які ми говорили раніше. Кожен елементарний магніт являє собою виток струму. Ми будемо говорити на подальших уроках, що одна сторона цього витка відповідає південному полюсу, а інша – північному, саме тому не можна відділити південний полюс від північного, як не можна розділити виток струму.</a:t>
            </a:r>
          </a:p>
        </p:txBody>
      </p:sp>
      <p:pic>
        <p:nvPicPr>
          <p:cNvPr id="173" name="Shape 173"/>
          <p:cNvPicPr preferRelativeResize="0"/>
          <p:nvPr/>
        </p:nvPicPr>
        <p:blipFill rotWithShape="1">
          <a:blip r:embed="rId3">
            <a:alphaModFix/>
          </a:blip>
          <a:srcRect b="0" l="0" r="0" t="0"/>
          <a:stretch/>
        </p:blipFill>
        <p:spPr>
          <a:xfrm>
            <a:off x="195861" y="2630531"/>
            <a:ext cx="4225200" cy="1350300"/>
          </a:xfrm>
          <a:prstGeom prst="rect">
            <a:avLst/>
          </a:prstGeom>
          <a:noFill/>
          <a:ln>
            <a:noFill/>
          </a:ln>
        </p:spPr>
      </p:pic>
      <p:pic>
        <p:nvPicPr>
          <p:cNvPr id="174" name="Shape 174"/>
          <p:cNvPicPr preferRelativeResize="0"/>
          <p:nvPr/>
        </p:nvPicPr>
        <p:blipFill rotWithShape="1">
          <a:blip r:embed="rId4">
            <a:alphaModFix/>
          </a:blip>
          <a:srcRect b="0" l="0" r="0" t="0"/>
          <a:stretch/>
        </p:blipFill>
        <p:spPr>
          <a:xfrm>
            <a:off x="4439753" y="2630518"/>
            <a:ext cx="4590900" cy="1350300"/>
          </a:xfrm>
          <a:prstGeom prst="rect">
            <a:avLst/>
          </a:prstGeom>
          <a:noFill/>
          <a:ln>
            <a:noFill/>
          </a:ln>
        </p:spPr>
      </p:pic>
      <p:sp>
        <p:nvSpPr>
          <p:cNvPr id="175" name="Shape 175"/>
          <p:cNvSpPr/>
          <p:nvPr/>
        </p:nvSpPr>
        <p:spPr>
          <a:xfrm>
            <a:off x="179511" y="3980833"/>
            <a:ext cx="4257899" cy="692400"/>
          </a:xfrm>
          <a:prstGeom prst="rect">
            <a:avLst/>
          </a:prstGeom>
          <a:solidFill>
            <a:schemeClr val="lt1"/>
          </a:solidFill>
          <a:ln>
            <a:noFill/>
          </a:ln>
        </p:spPr>
        <p:txBody>
          <a:bodyPr anchorCtr="0" anchor="t" bIns="45700" lIns="91425" rIns="91425" tIns="45700">
            <a:noAutofit/>
          </a:bodyPr>
          <a:lstStyle/>
          <a:p>
            <a:pPr indent="0" lvl="0" marL="0" marR="0" rtl="0" algn="l">
              <a:spcBef>
                <a:spcPts val="0"/>
              </a:spcBef>
              <a:buSzPct val="25000"/>
              <a:buNone/>
            </a:pPr>
            <a:r>
              <a:rPr b="0" baseline="0" i="1" lang="uk" sz="1800" u="none" cap="none" strike="noStrike">
                <a:solidFill>
                  <a:schemeClr val="dk1"/>
                </a:solidFill>
                <a:latin typeface="Calibri"/>
                <a:ea typeface="Calibri"/>
                <a:cs typeface="Calibri"/>
                <a:sym typeface="Calibri"/>
              </a:rPr>
              <a:t>                                                                             </a:t>
            </a:r>
          </a:p>
          <a:p>
            <a:pPr indent="0" lvl="0" marL="0" marR="0" rtl="0" algn="l">
              <a:spcBef>
                <a:spcPts val="0"/>
              </a:spcBef>
              <a:buSzPct val="25000"/>
              <a:buNone/>
            </a:pPr>
            <a:r>
              <a:rPr b="0" baseline="0" i="1" lang="uk" sz="1800" u="none" cap="none" strike="noStrike">
                <a:solidFill>
                  <a:schemeClr val="dk1"/>
                </a:solidFill>
                <a:latin typeface="Calibri"/>
                <a:ea typeface="Calibri"/>
                <a:cs typeface="Calibri"/>
                <a:sym typeface="Calibri"/>
              </a:rPr>
              <a:t>                  Модель магніту Ампера   </a:t>
            </a:r>
          </a:p>
          <a:p>
            <a:pPr indent="0" lvl="0" marL="0" marR="0" rtl="0" algn="l">
              <a:spcBef>
                <a:spcPts val="0"/>
              </a:spcBef>
              <a:buSzPct val="25000"/>
              <a:buNone/>
            </a:pPr>
            <a:r>
              <a:rPr b="0" baseline="0" i="1" lang="uk" sz="1800" u="none" cap="none" strike="noStrike">
                <a:solidFill>
                  <a:schemeClr val="dk1"/>
                </a:solidFill>
                <a:latin typeface="Calibri"/>
                <a:ea typeface="Calibri"/>
                <a:cs typeface="Calibri"/>
                <a:sym typeface="Calibri"/>
              </a:rPr>
              <a:t>            </a:t>
            </a:r>
          </a:p>
        </p:txBody>
      </p:sp>
      <p:sp>
        <p:nvSpPr>
          <p:cNvPr id="176" name="Shape 176"/>
          <p:cNvSpPr/>
          <p:nvPr/>
        </p:nvSpPr>
        <p:spPr>
          <a:xfrm>
            <a:off x="4449203" y="3980830"/>
            <a:ext cx="4572000" cy="692400"/>
          </a:xfrm>
          <a:prstGeom prst="rect">
            <a:avLst/>
          </a:prstGeom>
          <a:solidFill>
            <a:schemeClr val="lt1"/>
          </a:solidFill>
          <a:ln>
            <a:noFill/>
          </a:ln>
        </p:spPr>
        <p:txBody>
          <a:bodyPr anchorCtr="0" anchor="t" bIns="45700" lIns="91425" rIns="91425" tIns="45700">
            <a:noAutofit/>
          </a:bodyPr>
          <a:lstStyle/>
          <a:p>
            <a:pPr indent="0" lvl="0" marL="0" marR="0" rtl="0" algn="ctr">
              <a:spcBef>
                <a:spcPts val="0"/>
              </a:spcBef>
              <a:buSzPct val="25000"/>
              <a:buNone/>
            </a:pPr>
            <a:r>
              <a:rPr b="0" baseline="0" i="1" lang="uk" sz="1800" u="none" cap="none" strike="noStrike">
                <a:solidFill>
                  <a:schemeClr val="dk1"/>
                </a:solidFill>
                <a:latin typeface="Calibri"/>
                <a:ea typeface="Calibri"/>
                <a:cs typeface="Calibri"/>
                <a:sym typeface="Calibri"/>
              </a:rPr>
              <a:t>Елементарний магніт - це коловий струм, який циркулює всередині атома чи молекули</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0" name="Shape 180"/>
        <p:cNvGrpSpPr/>
        <p:nvPr/>
      </p:nvGrpSpPr>
      <p:grpSpPr>
        <a:xfrm>
          <a:off x="0" y="0"/>
          <a:ext cx="0" cy="0"/>
          <a:chOff x="0" y="0"/>
          <a:chExt cx="0" cy="0"/>
        </a:xfrm>
      </p:grpSpPr>
      <p:sp>
        <p:nvSpPr>
          <p:cNvPr id="181" name="Shape 181"/>
          <p:cNvSpPr/>
          <p:nvPr/>
        </p:nvSpPr>
        <p:spPr>
          <a:xfrm>
            <a:off x="16008" y="627534"/>
            <a:ext cx="9144000" cy="31854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uk" sz="1800" u="none" cap="none" strike="noStrike">
                <a:solidFill>
                  <a:schemeClr val="dk1"/>
                </a:solidFill>
                <a:latin typeface="Calibri"/>
                <a:ea typeface="Calibri"/>
                <a:cs typeface="Calibri"/>
                <a:sym typeface="Calibri"/>
              </a:rPr>
              <a:t> Таким чином можна зробити наступні висновки:</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Ø </a:t>
            </a:r>
            <a:r>
              <a:rPr b="0" baseline="0" i="1" lang="uk" sz="1800" u="none" cap="none" strike="noStrike">
                <a:solidFill>
                  <a:schemeClr val="dk1"/>
                </a:solidFill>
                <a:latin typeface="Calibri"/>
                <a:ea typeface="Calibri"/>
                <a:cs typeface="Calibri"/>
                <a:sym typeface="Calibri"/>
              </a:rPr>
              <a:t>Ніяких «магнітних зарядів» не існує. Кожен атом речовини можна розглядати як коловий струм (стосовно його магнітних властивостей). Магнітне поле намагніченого тіла складається з магнітних полів цих колових струмів.</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Ø </a:t>
            </a:r>
            <a:r>
              <a:rPr b="0" baseline="0" i="1" lang="uk" sz="1800" u="none" cap="none" strike="noStrike">
                <a:solidFill>
                  <a:schemeClr val="dk1"/>
                </a:solidFill>
                <a:latin typeface="Calibri"/>
                <a:ea typeface="Calibri"/>
                <a:cs typeface="Calibri"/>
                <a:sym typeface="Calibri"/>
              </a:rPr>
              <a:t>У ненамагніченому тілі всі елементарні струми розміщені хаотично, і тому ми не спостерігаємо у зовнішньому просторі будь-яких магнітних властивостей цього тіла.</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Ø </a:t>
            </a:r>
            <a:r>
              <a:rPr b="0" baseline="0" i="1" lang="uk" sz="1800" u="none" cap="none" strike="noStrike">
                <a:solidFill>
                  <a:schemeClr val="dk1"/>
                </a:solidFill>
                <a:latin typeface="Calibri"/>
                <a:ea typeface="Calibri"/>
                <a:cs typeface="Calibri"/>
                <a:sym typeface="Calibri"/>
              </a:rPr>
              <a:t>Процес намагнічування тіла полягає у тому, що під впливом зовнішнього магнітного поля його елементарні струми в більшій чи меншій мірі встановлюються паралельно один одному, підсилюючи один одного і створюючи результуюче магнітне поле.</a:t>
            </a:r>
          </a:p>
          <a:p>
            <a:pPr indent="0" lvl="0" marL="0" marR="0" rtl="0" algn="l">
              <a:spcBef>
                <a:spcPts val="0"/>
              </a:spcBef>
              <a:buSzPct val="25000"/>
              <a:buNone/>
            </a:pPr>
            <a:r>
              <a:rPr b="0" baseline="0" i="1" lang="uk" sz="1800" u="none" cap="none" strike="noStrike">
                <a:solidFill>
                  <a:schemeClr val="dk1"/>
                </a:solidFill>
                <a:latin typeface="Calibri"/>
                <a:ea typeface="Calibri"/>
                <a:cs typeface="Calibri"/>
                <a:sym typeface="Calibri"/>
              </a:rPr>
              <a:t>   </a:t>
            </a:r>
            <a:r>
              <a:rPr b="0" baseline="0" i="0" lang="uk" sz="1800" u="none" cap="none" strike="noStrike">
                <a:solidFill>
                  <a:schemeClr val="dk1"/>
                </a:solidFill>
                <a:latin typeface="Calibri"/>
                <a:ea typeface="Calibri"/>
                <a:cs typeface="Calibri"/>
                <a:sym typeface="Calibri"/>
              </a:rPr>
              <a:t>Набагато пізніше створення теорії Ампером про систему елементарних колових струмів, які є причиною магнітних властивостей тіла, було створене вчення про атом. Рух електрона навколо ядра атома, являє собою коловий струм, який циркулює всередині атома. У ХХ та ХІХ століттях було експериментально доведено, що при внесенні металевого ненамагніченого тіла у магнітне поле, ці колові струм прагнуть орієнтуватись паралельно один одному, підсилюючи один одного.</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5" name="Shape 185"/>
        <p:cNvGrpSpPr/>
        <p:nvPr/>
      </p:nvGrpSpPr>
      <p:grpSpPr>
        <a:xfrm>
          <a:off x="0" y="0"/>
          <a:ext cx="0" cy="0"/>
          <a:chOff x="0" y="0"/>
          <a:chExt cx="0" cy="0"/>
        </a:xfrm>
      </p:grpSpPr>
      <p:sp>
        <p:nvSpPr>
          <p:cNvPr id="186" name="Shape 186"/>
          <p:cNvSpPr txBox="1"/>
          <p:nvPr>
            <p:ph type="title"/>
          </p:nvPr>
        </p:nvSpPr>
        <p:spPr>
          <a:xfrm>
            <a:off x="1475655" y="0"/>
            <a:ext cx="7149599" cy="519599"/>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baseline="0" i="0" lang="uk" sz="2400" u="none" cap="none" strike="noStrike">
                <a:solidFill>
                  <a:schemeClr val="dk1"/>
                </a:solidFill>
                <a:latin typeface="Calibri"/>
                <a:ea typeface="Calibri"/>
                <a:cs typeface="Calibri"/>
                <a:sym typeface="Calibri"/>
              </a:rPr>
              <a:t>Закріплення нового матеріалу</a:t>
            </a:r>
          </a:p>
        </p:txBody>
      </p:sp>
      <p:sp>
        <p:nvSpPr>
          <p:cNvPr id="187" name="Shape 187"/>
          <p:cNvSpPr/>
          <p:nvPr/>
        </p:nvSpPr>
        <p:spPr>
          <a:xfrm>
            <a:off x="766266" y="2067408"/>
            <a:ext cx="1728299" cy="431999"/>
          </a:xfrm>
          <a:prstGeom prst="rect">
            <a:avLst/>
          </a:prstGeom>
          <a:no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188" name="Shape 188"/>
          <p:cNvCxnSpPr>
            <a:stCxn id="187" idx="0"/>
            <a:endCxn id="187" idx="2"/>
          </p:cNvCxnSpPr>
          <p:nvPr/>
        </p:nvCxnSpPr>
        <p:spPr>
          <a:xfrm>
            <a:off x="1630416" y="2067408"/>
            <a:ext cx="0" cy="432000"/>
          </a:xfrm>
          <a:prstGeom prst="straightConnector1">
            <a:avLst/>
          </a:prstGeom>
          <a:noFill/>
          <a:ln cap="flat" cmpd="sng" w="9525">
            <a:solidFill>
              <a:schemeClr val="dk1"/>
            </a:solidFill>
            <a:prstDash val="solid"/>
            <a:round/>
            <a:headEnd len="med" w="med" type="none"/>
            <a:tailEnd len="med" w="med" type="none"/>
          </a:ln>
        </p:spPr>
      </p:cxnSp>
      <p:sp>
        <p:nvSpPr>
          <p:cNvPr id="189" name="Shape 189"/>
          <p:cNvSpPr/>
          <p:nvPr/>
        </p:nvSpPr>
        <p:spPr>
          <a:xfrm>
            <a:off x="3574578" y="2053210"/>
            <a:ext cx="1728299" cy="431999"/>
          </a:xfrm>
          <a:prstGeom prst="rect">
            <a:avLst/>
          </a:prstGeom>
          <a:no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190" name="Shape 190"/>
          <p:cNvCxnSpPr>
            <a:stCxn id="189" idx="0"/>
            <a:endCxn id="189" idx="2"/>
          </p:cNvCxnSpPr>
          <p:nvPr/>
        </p:nvCxnSpPr>
        <p:spPr>
          <a:xfrm>
            <a:off x="4438728" y="2053210"/>
            <a:ext cx="0" cy="432000"/>
          </a:xfrm>
          <a:prstGeom prst="straightConnector1">
            <a:avLst/>
          </a:prstGeom>
          <a:noFill/>
          <a:ln cap="flat" cmpd="sng" w="9525">
            <a:solidFill>
              <a:schemeClr val="dk1"/>
            </a:solidFill>
            <a:prstDash val="solid"/>
            <a:round/>
            <a:headEnd len="med" w="med" type="none"/>
            <a:tailEnd len="med" w="med" type="none"/>
          </a:ln>
        </p:spPr>
      </p:cxnSp>
      <p:sp>
        <p:nvSpPr>
          <p:cNvPr id="191" name="Shape 191"/>
          <p:cNvSpPr/>
          <p:nvPr/>
        </p:nvSpPr>
        <p:spPr>
          <a:xfrm>
            <a:off x="3574578" y="2680608"/>
            <a:ext cx="1728299" cy="431999"/>
          </a:xfrm>
          <a:prstGeom prst="rect">
            <a:avLst/>
          </a:prstGeom>
          <a:no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192" name="Shape 192"/>
          <p:cNvCxnSpPr>
            <a:stCxn id="191" idx="0"/>
            <a:endCxn id="191" idx="2"/>
          </p:cNvCxnSpPr>
          <p:nvPr/>
        </p:nvCxnSpPr>
        <p:spPr>
          <a:xfrm>
            <a:off x="4438728" y="2680608"/>
            <a:ext cx="0" cy="432000"/>
          </a:xfrm>
          <a:prstGeom prst="straightConnector1">
            <a:avLst/>
          </a:prstGeom>
          <a:noFill/>
          <a:ln cap="flat" cmpd="sng" w="9525">
            <a:solidFill>
              <a:schemeClr val="dk1"/>
            </a:solidFill>
            <a:prstDash val="solid"/>
            <a:round/>
            <a:headEnd len="med" w="med" type="none"/>
            <a:tailEnd len="med" w="med" type="none"/>
          </a:ln>
        </p:spPr>
      </p:cxnSp>
      <p:sp>
        <p:nvSpPr>
          <p:cNvPr id="193" name="Shape 193"/>
          <p:cNvSpPr/>
          <p:nvPr/>
        </p:nvSpPr>
        <p:spPr>
          <a:xfrm>
            <a:off x="766266" y="3394992"/>
            <a:ext cx="1728299" cy="431999"/>
          </a:xfrm>
          <a:prstGeom prst="rect">
            <a:avLst/>
          </a:prstGeom>
          <a:no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194" name="Shape 194"/>
          <p:cNvCxnSpPr>
            <a:stCxn id="193" idx="0"/>
            <a:endCxn id="193" idx="2"/>
          </p:cNvCxnSpPr>
          <p:nvPr/>
        </p:nvCxnSpPr>
        <p:spPr>
          <a:xfrm>
            <a:off x="1630416" y="3394992"/>
            <a:ext cx="0" cy="432000"/>
          </a:xfrm>
          <a:prstGeom prst="straightConnector1">
            <a:avLst/>
          </a:prstGeom>
          <a:noFill/>
          <a:ln cap="flat" cmpd="sng" w="9525">
            <a:solidFill>
              <a:schemeClr val="dk1"/>
            </a:solidFill>
            <a:prstDash val="solid"/>
            <a:round/>
            <a:headEnd len="med" w="med" type="none"/>
            <a:tailEnd len="med" w="med" type="none"/>
          </a:ln>
        </p:spPr>
      </p:cxnSp>
      <p:sp>
        <p:nvSpPr>
          <p:cNvPr id="195" name="Shape 195"/>
          <p:cNvSpPr/>
          <p:nvPr/>
        </p:nvSpPr>
        <p:spPr>
          <a:xfrm>
            <a:off x="766266" y="2716563"/>
            <a:ext cx="1728299" cy="431999"/>
          </a:xfrm>
          <a:prstGeom prst="rect">
            <a:avLst/>
          </a:prstGeom>
          <a:no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196" name="Shape 196"/>
          <p:cNvCxnSpPr>
            <a:stCxn id="195" idx="0"/>
            <a:endCxn id="195" idx="2"/>
          </p:cNvCxnSpPr>
          <p:nvPr/>
        </p:nvCxnSpPr>
        <p:spPr>
          <a:xfrm>
            <a:off x="1630416" y="2716563"/>
            <a:ext cx="0" cy="432000"/>
          </a:xfrm>
          <a:prstGeom prst="straightConnector1">
            <a:avLst/>
          </a:prstGeom>
          <a:noFill/>
          <a:ln cap="flat" cmpd="sng" w="9525">
            <a:solidFill>
              <a:schemeClr val="dk1"/>
            </a:solidFill>
            <a:prstDash val="solid"/>
            <a:round/>
            <a:headEnd len="med" w="med" type="none"/>
            <a:tailEnd len="med" w="med" type="none"/>
          </a:ln>
        </p:spPr>
      </p:cxnSp>
      <p:sp>
        <p:nvSpPr>
          <p:cNvPr id="197" name="Shape 197"/>
          <p:cNvSpPr/>
          <p:nvPr/>
        </p:nvSpPr>
        <p:spPr>
          <a:xfrm>
            <a:off x="3574578" y="4021331"/>
            <a:ext cx="1728299" cy="431999"/>
          </a:xfrm>
          <a:prstGeom prst="rect">
            <a:avLst/>
          </a:prstGeom>
          <a:no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198" name="Shape 198"/>
          <p:cNvCxnSpPr>
            <a:stCxn id="197" idx="0"/>
            <a:endCxn id="197" idx="2"/>
          </p:cNvCxnSpPr>
          <p:nvPr/>
        </p:nvCxnSpPr>
        <p:spPr>
          <a:xfrm>
            <a:off x="4438728" y="4021331"/>
            <a:ext cx="0" cy="432000"/>
          </a:xfrm>
          <a:prstGeom prst="straightConnector1">
            <a:avLst/>
          </a:prstGeom>
          <a:noFill/>
          <a:ln cap="flat" cmpd="sng" w="9525">
            <a:solidFill>
              <a:schemeClr val="dk1"/>
            </a:solidFill>
            <a:prstDash val="solid"/>
            <a:round/>
            <a:headEnd len="med" w="med" type="none"/>
            <a:tailEnd len="med" w="med" type="none"/>
          </a:ln>
        </p:spPr>
      </p:cxnSp>
      <p:sp>
        <p:nvSpPr>
          <p:cNvPr id="199" name="Shape 199"/>
          <p:cNvSpPr/>
          <p:nvPr/>
        </p:nvSpPr>
        <p:spPr>
          <a:xfrm>
            <a:off x="3574578" y="3394992"/>
            <a:ext cx="1728299" cy="431999"/>
          </a:xfrm>
          <a:prstGeom prst="rect">
            <a:avLst/>
          </a:prstGeom>
          <a:no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200" name="Shape 200"/>
          <p:cNvCxnSpPr>
            <a:stCxn id="199" idx="0"/>
            <a:endCxn id="199" idx="2"/>
          </p:cNvCxnSpPr>
          <p:nvPr/>
        </p:nvCxnSpPr>
        <p:spPr>
          <a:xfrm>
            <a:off x="4438728" y="3394992"/>
            <a:ext cx="0" cy="432000"/>
          </a:xfrm>
          <a:prstGeom prst="straightConnector1">
            <a:avLst/>
          </a:prstGeom>
          <a:noFill/>
          <a:ln cap="flat" cmpd="sng" w="9525">
            <a:solidFill>
              <a:schemeClr val="dk1"/>
            </a:solidFill>
            <a:prstDash val="solid"/>
            <a:round/>
            <a:headEnd len="med" w="med" type="none"/>
            <a:tailEnd len="med" w="med" type="none"/>
          </a:ln>
        </p:spPr>
      </p:cxnSp>
      <p:sp>
        <p:nvSpPr>
          <p:cNvPr id="201" name="Shape 201"/>
          <p:cNvSpPr/>
          <p:nvPr/>
        </p:nvSpPr>
        <p:spPr>
          <a:xfrm>
            <a:off x="766266" y="4015158"/>
            <a:ext cx="1728299" cy="431999"/>
          </a:xfrm>
          <a:prstGeom prst="rect">
            <a:avLst/>
          </a:prstGeom>
          <a:no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202" name="Shape 202"/>
          <p:cNvCxnSpPr>
            <a:stCxn id="201" idx="0"/>
            <a:endCxn id="201" idx="2"/>
          </p:cNvCxnSpPr>
          <p:nvPr/>
        </p:nvCxnSpPr>
        <p:spPr>
          <a:xfrm>
            <a:off x="1630416" y="4015158"/>
            <a:ext cx="0" cy="432000"/>
          </a:xfrm>
          <a:prstGeom prst="straightConnector1">
            <a:avLst/>
          </a:prstGeom>
          <a:noFill/>
          <a:ln cap="flat" cmpd="sng" w="9525">
            <a:solidFill>
              <a:schemeClr val="dk1"/>
            </a:solidFill>
            <a:prstDash val="solid"/>
            <a:round/>
            <a:headEnd len="med" w="med" type="none"/>
            <a:tailEnd len="med" w="med" type="none"/>
          </a:ln>
        </p:spPr>
      </p:cxnSp>
      <p:cxnSp>
        <p:nvCxnSpPr>
          <p:cNvPr id="203" name="Shape 203"/>
          <p:cNvCxnSpPr>
            <a:stCxn id="187" idx="3"/>
          </p:cNvCxnSpPr>
          <p:nvPr/>
        </p:nvCxnSpPr>
        <p:spPr>
          <a:xfrm>
            <a:off x="2494565" y="2283408"/>
            <a:ext cx="288000" cy="0"/>
          </a:xfrm>
          <a:prstGeom prst="straightConnector1">
            <a:avLst/>
          </a:prstGeom>
          <a:noFill/>
          <a:ln cap="flat" cmpd="sng" w="9525">
            <a:solidFill>
              <a:schemeClr val="dk1"/>
            </a:solidFill>
            <a:prstDash val="solid"/>
            <a:round/>
            <a:headEnd len="med" w="med" type="none"/>
            <a:tailEnd len="lg" w="lg" type="stealth"/>
          </a:ln>
        </p:spPr>
      </p:cxnSp>
      <p:cxnSp>
        <p:nvCxnSpPr>
          <p:cNvPr id="204" name="Shape 204"/>
          <p:cNvCxnSpPr/>
          <p:nvPr/>
        </p:nvCxnSpPr>
        <p:spPr>
          <a:xfrm rot="10800000">
            <a:off x="3286578" y="2283432"/>
            <a:ext cx="288000" cy="0"/>
          </a:xfrm>
          <a:prstGeom prst="straightConnector1">
            <a:avLst/>
          </a:prstGeom>
          <a:noFill/>
          <a:ln cap="flat" cmpd="sng" w="9525">
            <a:solidFill>
              <a:schemeClr val="dk1"/>
            </a:solidFill>
            <a:prstDash val="solid"/>
            <a:round/>
            <a:headEnd len="med" w="med" type="none"/>
            <a:tailEnd len="lg" w="lg" type="stealth"/>
          </a:ln>
        </p:spPr>
      </p:cxnSp>
      <p:cxnSp>
        <p:nvCxnSpPr>
          <p:cNvPr id="205" name="Shape 205"/>
          <p:cNvCxnSpPr/>
          <p:nvPr/>
        </p:nvCxnSpPr>
        <p:spPr>
          <a:xfrm>
            <a:off x="2488273" y="2932587"/>
            <a:ext cx="288000" cy="0"/>
          </a:xfrm>
          <a:prstGeom prst="straightConnector1">
            <a:avLst/>
          </a:prstGeom>
          <a:noFill/>
          <a:ln cap="flat" cmpd="sng" w="9525">
            <a:solidFill>
              <a:schemeClr val="dk1"/>
            </a:solidFill>
            <a:prstDash val="solid"/>
            <a:round/>
            <a:headEnd len="med" w="med" type="none"/>
            <a:tailEnd len="lg" w="lg" type="stealth"/>
          </a:ln>
        </p:spPr>
      </p:cxnSp>
      <p:cxnSp>
        <p:nvCxnSpPr>
          <p:cNvPr id="206" name="Shape 206"/>
          <p:cNvCxnSpPr/>
          <p:nvPr/>
        </p:nvCxnSpPr>
        <p:spPr>
          <a:xfrm rot="10800000">
            <a:off x="3286576" y="2926944"/>
            <a:ext cx="288000" cy="0"/>
          </a:xfrm>
          <a:prstGeom prst="straightConnector1">
            <a:avLst/>
          </a:prstGeom>
          <a:noFill/>
          <a:ln cap="flat" cmpd="sng" w="9525">
            <a:solidFill>
              <a:schemeClr val="dk1"/>
            </a:solidFill>
            <a:prstDash val="solid"/>
            <a:round/>
            <a:headEnd len="med" w="med" type="none"/>
            <a:tailEnd len="lg" w="lg" type="stealth"/>
          </a:ln>
        </p:spPr>
      </p:cxnSp>
      <p:cxnSp>
        <p:nvCxnSpPr>
          <p:cNvPr id="207" name="Shape 207"/>
          <p:cNvCxnSpPr/>
          <p:nvPr/>
        </p:nvCxnSpPr>
        <p:spPr>
          <a:xfrm rot="10800000">
            <a:off x="477356" y="3595180"/>
            <a:ext cx="288000" cy="0"/>
          </a:xfrm>
          <a:prstGeom prst="straightConnector1">
            <a:avLst/>
          </a:prstGeom>
          <a:noFill/>
          <a:ln cap="flat" cmpd="sng" w="9525">
            <a:solidFill>
              <a:schemeClr val="dk1"/>
            </a:solidFill>
            <a:prstDash val="solid"/>
            <a:round/>
            <a:headEnd len="med" w="med" type="none"/>
            <a:tailEnd len="lg" w="lg" type="stealth"/>
          </a:ln>
        </p:spPr>
      </p:cxnSp>
      <p:cxnSp>
        <p:nvCxnSpPr>
          <p:cNvPr id="208" name="Shape 208"/>
          <p:cNvCxnSpPr/>
          <p:nvPr/>
        </p:nvCxnSpPr>
        <p:spPr>
          <a:xfrm rot="10800000">
            <a:off x="478266" y="4227667"/>
            <a:ext cx="288000" cy="0"/>
          </a:xfrm>
          <a:prstGeom prst="straightConnector1">
            <a:avLst/>
          </a:prstGeom>
          <a:noFill/>
          <a:ln cap="flat" cmpd="sng" w="9525">
            <a:solidFill>
              <a:schemeClr val="dk1"/>
            </a:solidFill>
            <a:prstDash val="solid"/>
            <a:round/>
            <a:headEnd len="med" w="med" type="none"/>
            <a:tailEnd len="lg" w="lg" type="stealth"/>
          </a:ln>
        </p:spPr>
      </p:cxnSp>
      <p:cxnSp>
        <p:nvCxnSpPr>
          <p:cNvPr id="209" name="Shape 209"/>
          <p:cNvCxnSpPr/>
          <p:nvPr/>
        </p:nvCxnSpPr>
        <p:spPr>
          <a:xfrm flipH="1" rot="10800000">
            <a:off x="5302769" y="3595353"/>
            <a:ext cx="294299" cy="6000"/>
          </a:xfrm>
          <a:prstGeom prst="straightConnector1">
            <a:avLst/>
          </a:prstGeom>
          <a:noFill/>
          <a:ln cap="flat" cmpd="sng" w="9525">
            <a:solidFill>
              <a:schemeClr val="dk1"/>
            </a:solidFill>
            <a:prstDash val="solid"/>
            <a:round/>
            <a:headEnd len="med" w="med" type="none"/>
            <a:tailEnd len="lg" w="lg" type="stealth"/>
          </a:ln>
        </p:spPr>
      </p:cxnSp>
      <p:cxnSp>
        <p:nvCxnSpPr>
          <p:cNvPr id="210" name="Shape 210"/>
          <p:cNvCxnSpPr/>
          <p:nvPr/>
        </p:nvCxnSpPr>
        <p:spPr>
          <a:xfrm>
            <a:off x="5302769" y="4256471"/>
            <a:ext cx="294299" cy="0"/>
          </a:xfrm>
          <a:prstGeom prst="straightConnector1">
            <a:avLst/>
          </a:prstGeom>
          <a:noFill/>
          <a:ln cap="flat" cmpd="sng" w="9525">
            <a:solidFill>
              <a:schemeClr val="dk1"/>
            </a:solidFill>
            <a:prstDash val="solid"/>
            <a:round/>
            <a:headEnd len="med" w="med" type="none"/>
            <a:tailEnd len="lg" w="lg" type="stealth"/>
          </a:ln>
        </p:spPr>
      </p:cxnSp>
      <p:sp>
        <p:nvSpPr>
          <p:cNvPr id="211" name="Shape 211"/>
          <p:cNvSpPr txBox="1"/>
          <p:nvPr/>
        </p:nvSpPr>
        <p:spPr>
          <a:xfrm>
            <a:off x="1918393" y="2144933"/>
            <a:ext cx="431999"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S</a:t>
            </a:r>
          </a:p>
        </p:txBody>
      </p:sp>
      <p:sp>
        <p:nvSpPr>
          <p:cNvPr id="212" name="Shape 212"/>
          <p:cNvSpPr txBox="1"/>
          <p:nvPr/>
        </p:nvSpPr>
        <p:spPr>
          <a:xfrm>
            <a:off x="4618483" y="2738070"/>
            <a:ext cx="576000"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N</a:t>
            </a:r>
          </a:p>
        </p:txBody>
      </p:sp>
      <p:sp>
        <p:nvSpPr>
          <p:cNvPr id="213" name="Shape 213"/>
          <p:cNvSpPr txBox="1"/>
          <p:nvPr/>
        </p:nvSpPr>
        <p:spPr>
          <a:xfrm>
            <a:off x="4726705" y="3471564"/>
            <a:ext cx="359999"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S</a:t>
            </a:r>
          </a:p>
        </p:txBody>
      </p:sp>
      <p:sp>
        <p:nvSpPr>
          <p:cNvPr id="214" name="Shape 214"/>
          <p:cNvSpPr txBox="1"/>
          <p:nvPr/>
        </p:nvSpPr>
        <p:spPr>
          <a:xfrm>
            <a:off x="1918393" y="4089167"/>
            <a:ext cx="431999"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N</a:t>
            </a:r>
          </a:p>
        </p:txBody>
      </p:sp>
      <p:sp>
        <p:nvSpPr>
          <p:cNvPr id="215" name="Shape 215"/>
          <p:cNvSpPr txBox="1"/>
          <p:nvPr/>
        </p:nvSpPr>
        <p:spPr>
          <a:xfrm>
            <a:off x="105625" y="1622251"/>
            <a:ext cx="370799" cy="19731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A</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Б</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В</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Г</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p:txBody>
      </p:sp>
      <p:sp>
        <p:nvSpPr>
          <p:cNvPr id="216" name="Shape 216"/>
          <p:cNvSpPr txBox="1"/>
          <p:nvPr/>
        </p:nvSpPr>
        <p:spPr>
          <a:xfrm>
            <a:off x="317212" y="789552"/>
            <a:ext cx="5622900" cy="3923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1.На рис.А-Г показано взаємодію магнітів. Укажіть невідомі полюси магнітів.</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0" name="Shape 220"/>
        <p:cNvGrpSpPr/>
        <p:nvPr/>
      </p:nvGrpSpPr>
      <p:grpSpPr>
        <a:xfrm>
          <a:off x="0" y="0"/>
          <a:ext cx="0" cy="0"/>
          <a:chOff x="0" y="0"/>
          <a:chExt cx="0" cy="0"/>
        </a:xfrm>
      </p:grpSpPr>
      <p:sp>
        <p:nvSpPr>
          <p:cNvPr id="221" name="Shape 221"/>
          <p:cNvSpPr/>
          <p:nvPr/>
        </p:nvSpPr>
        <p:spPr>
          <a:xfrm>
            <a:off x="2323025" y="2515864"/>
            <a:ext cx="648000" cy="12420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22" name="Shape 222"/>
          <p:cNvSpPr/>
          <p:nvPr/>
        </p:nvSpPr>
        <p:spPr>
          <a:xfrm>
            <a:off x="2377025" y="2672294"/>
            <a:ext cx="540000" cy="890999"/>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23" name="Shape 223"/>
          <p:cNvSpPr/>
          <p:nvPr/>
        </p:nvSpPr>
        <p:spPr>
          <a:xfrm>
            <a:off x="2422033" y="2839900"/>
            <a:ext cx="450000" cy="5400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224" name="Shape 224"/>
          <p:cNvCxnSpPr/>
          <p:nvPr/>
        </p:nvCxnSpPr>
        <p:spPr>
          <a:xfrm flipH="1" rot="10800000">
            <a:off x="1697199" y="3117664"/>
            <a:ext cx="1656300" cy="19199"/>
          </a:xfrm>
          <a:prstGeom prst="straightConnector1">
            <a:avLst/>
          </a:prstGeom>
          <a:noFill/>
          <a:ln cap="flat" cmpd="sng" w="9525">
            <a:solidFill>
              <a:schemeClr val="dk1"/>
            </a:solidFill>
            <a:prstDash val="solid"/>
            <a:round/>
            <a:headEnd len="med" w="med" type="none"/>
            <a:tailEnd len="lg" w="lg" type="stealth"/>
          </a:ln>
        </p:spPr>
      </p:cxnSp>
      <p:cxnSp>
        <p:nvCxnSpPr>
          <p:cNvPr id="225" name="Shape 225"/>
          <p:cNvCxnSpPr/>
          <p:nvPr/>
        </p:nvCxnSpPr>
        <p:spPr>
          <a:xfrm flipH="1" rot="10800000">
            <a:off x="3331137" y="3109994"/>
            <a:ext cx="576000" cy="7800"/>
          </a:xfrm>
          <a:prstGeom prst="straightConnector1">
            <a:avLst/>
          </a:prstGeom>
          <a:noFill/>
          <a:ln cap="flat" cmpd="sng" w="9525">
            <a:solidFill>
              <a:schemeClr val="dk1"/>
            </a:solidFill>
            <a:prstDash val="solid"/>
            <a:round/>
            <a:headEnd len="med" w="med" type="none"/>
            <a:tailEnd len="med" w="med" type="none"/>
          </a:ln>
        </p:spPr>
      </p:cxnSp>
      <p:sp>
        <p:nvSpPr>
          <p:cNvPr id="226" name="Shape 226"/>
          <p:cNvSpPr txBox="1"/>
          <p:nvPr/>
        </p:nvSpPr>
        <p:spPr>
          <a:xfrm>
            <a:off x="3246240" y="2733767"/>
            <a:ext cx="576000"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1" lang="uk" sz="1800" u="none" cap="none" strike="noStrike">
                <a:solidFill>
                  <a:schemeClr val="dk1"/>
                </a:solidFill>
                <a:latin typeface="Amarante"/>
                <a:ea typeface="Amarante"/>
                <a:cs typeface="Amarante"/>
                <a:sym typeface="Amarante"/>
              </a:rPr>
              <a:t>I</a:t>
            </a:r>
          </a:p>
        </p:txBody>
      </p:sp>
      <p:cxnSp>
        <p:nvCxnSpPr>
          <p:cNvPr id="227" name="Shape 227"/>
          <p:cNvCxnSpPr/>
          <p:nvPr/>
        </p:nvCxnSpPr>
        <p:spPr>
          <a:xfrm>
            <a:off x="5772455" y="2407852"/>
            <a:ext cx="0" cy="1296299"/>
          </a:xfrm>
          <a:prstGeom prst="straightConnector1">
            <a:avLst/>
          </a:prstGeom>
          <a:noFill/>
          <a:ln cap="flat" cmpd="sng" w="9525">
            <a:solidFill>
              <a:schemeClr val="dk1"/>
            </a:solidFill>
            <a:prstDash val="solid"/>
            <a:round/>
            <a:headEnd len="med" w="med" type="none"/>
            <a:tailEnd len="med" w="med" type="none"/>
          </a:ln>
        </p:spPr>
      </p:cxnSp>
      <p:sp>
        <p:nvSpPr>
          <p:cNvPr id="228" name="Shape 228"/>
          <p:cNvSpPr/>
          <p:nvPr/>
        </p:nvSpPr>
        <p:spPr>
          <a:xfrm rot="-5400000">
            <a:off x="5536410" y="2283387"/>
            <a:ext cx="486000" cy="1655999"/>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29" name="Shape 229"/>
          <p:cNvSpPr/>
          <p:nvPr/>
        </p:nvSpPr>
        <p:spPr>
          <a:xfrm rot="-5400000">
            <a:off x="5576910" y="2498317"/>
            <a:ext cx="405000" cy="1187999"/>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30" name="Shape 230"/>
          <p:cNvSpPr/>
          <p:nvPr/>
        </p:nvSpPr>
        <p:spPr>
          <a:xfrm rot="-5400000">
            <a:off x="5610619" y="2724447"/>
            <a:ext cx="337499" cy="719999"/>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cxnSp>
        <p:nvCxnSpPr>
          <p:cNvPr id="231" name="Shape 231"/>
          <p:cNvCxnSpPr>
            <a:stCxn id="230" idx="1"/>
            <a:endCxn id="230" idx="1"/>
          </p:cNvCxnSpPr>
          <p:nvPr/>
        </p:nvCxnSpPr>
        <p:spPr>
          <a:xfrm>
            <a:off x="5524811" y="3203771"/>
            <a:ext cx="0" cy="0"/>
          </a:xfrm>
          <a:prstGeom prst="straightConnector1">
            <a:avLst/>
          </a:prstGeom>
          <a:noFill/>
          <a:ln cap="flat" cmpd="sng" w="9525">
            <a:solidFill>
              <a:schemeClr val="dk1"/>
            </a:solidFill>
            <a:prstDash val="solid"/>
            <a:round/>
            <a:headEnd len="med" w="med" type="none"/>
            <a:tailEnd len="lg" w="lg" type="stealth"/>
          </a:ln>
        </p:spPr>
      </p:cxnSp>
      <p:sp>
        <p:nvSpPr>
          <p:cNvPr id="232" name="Shape 232"/>
          <p:cNvSpPr/>
          <p:nvPr/>
        </p:nvSpPr>
        <p:spPr>
          <a:xfrm flipH="1" rot="-4173492">
            <a:off x="5523395" y="3192485"/>
            <a:ext cx="35217" cy="45069"/>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33" name="Shape 233"/>
          <p:cNvSpPr/>
          <p:nvPr/>
        </p:nvSpPr>
        <p:spPr>
          <a:xfrm flipH="1" rot="-4173492">
            <a:off x="5370705" y="3219200"/>
            <a:ext cx="35217" cy="45069"/>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34" name="Shape 234"/>
          <p:cNvSpPr/>
          <p:nvPr/>
        </p:nvSpPr>
        <p:spPr>
          <a:xfrm flipH="1" rot="-4173492">
            <a:off x="5201168" y="3259806"/>
            <a:ext cx="35217" cy="45069"/>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35" name="Shape 235"/>
          <p:cNvSpPr txBox="1"/>
          <p:nvPr/>
        </p:nvSpPr>
        <p:spPr>
          <a:xfrm>
            <a:off x="516110" y="456339"/>
            <a:ext cx="3600299" cy="8772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2. Визначте напрямок силових ліній магнітного поля провідника зі струмом на рис.1.</a:t>
            </a:r>
          </a:p>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3. Укажіть напрямок стріму в провіднику на рис.2.</a:t>
            </a:r>
          </a:p>
        </p:txBody>
      </p:sp>
      <p:sp>
        <p:nvSpPr>
          <p:cNvPr id="236" name="Shape 236"/>
          <p:cNvSpPr txBox="1"/>
          <p:nvPr/>
        </p:nvSpPr>
        <p:spPr>
          <a:xfrm>
            <a:off x="2647025" y="4137924"/>
            <a:ext cx="587100" cy="230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Рис.1</a:t>
            </a:r>
          </a:p>
        </p:txBody>
      </p:sp>
      <p:sp>
        <p:nvSpPr>
          <p:cNvPr id="237" name="Shape 237"/>
          <p:cNvSpPr txBox="1"/>
          <p:nvPr/>
        </p:nvSpPr>
        <p:spPr>
          <a:xfrm>
            <a:off x="5779410" y="4191929"/>
            <a:ext cx="587100" cy="230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Рис.2</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1" name="Shape 241"/>
        <p:cNvGrpSpPr/>
        <p:nvPr/>
      </p:nvGrpSpPr>
      <p:grpSpPr>
        <a:xfrm>
          <a:off x="0" y="0"/>
          <a:ext cx="0" cy="0"/>
          <a:chOff x="0" y="0"/>
          <a:chExt cx="0" cy="0"/>
        </a:xfrm>
      </p:grpSpPr>
      <p:sp>
        <p:nvSpPr>
          <p:cNvPr id="242" name="Shape 242"/>
          <p:cNvSpPr/>
          <p:nvPr/>
        </p:nvSpPr>
        <p:spPr>
          <a:xfrm>
            <a:off x="2339751" y="2895785"/>
            <a:ext cx="648000" cy="4860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43" name="Shape 243"/>
          <p:cNvSpPr/>
          <p:nvPr/>
        </p:nvSpPr>
        <p:spPr>
          <a:xfrm>
            <a:off x="5868144" y="2832461"/>
            <a:ext cx="791999" cy="593999"/>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44" name="Shape 244"/>
          <p:cNvSpPr/>
          <p:nvPr/>
        </p:nvSpPr>
        <p:spPr>
          <a:xfrm>
            <a:off x="4046719" y="2890250"/>
            <a:ext cx="648000" cy="486000"/>
          </a:xfrm>
          <a:prstGeom prst="ellipse">
            <a:avLst/>
          </a:prstGeom>
          <a:noFill/>
          <a:ln cap="flat" cmpd="sng" w="952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45" name="Shape 245"/>
          <p:cNvSpPr/>
          <p:nvPr/>
        </p:nvSpPr>
        <p:spPr>
          <a:xfrm>
            <a:off x="2627783" y="3111809"/>
            <a:ext cx="72000" cy="53999"/>
          </a:xfrm>
          <a:prstGeom prst="ellipse">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46" name="Shape 246"/>
          <p:cNvSpPr txBox="1"/>
          <p:nvPr/>
        </p:nvSpPr>
        <p:spPr>
          <a:xfrm>
            <a:off x="4211960" y="2979631"/>
            <a:ext cx="359999"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X</a:t>
            </a:r>
          </a:p>
        </p:txBody>
      </p:sp>
      <p:sp>
        <p:nvSpPr>
          <p:cNvPr id="247" name="Shape 247"/>
          <p:cNvSpPr/>
          <p:nvPr/>
        </p:nvSpPr>
        <p:spPr>
          <a:xfrm flipH="1">
            <a:off x="5845403" y="3106215"/>
            <a:ext cx="45600" cy="46499"/>
          </a:xfrm>
          <a:prstGeom prst="triangle">
            <a:avLst>
              <a:gd fmla="val 50000" name="adj"/>
            </a:avLst>
          </a:prstGeom>
          <a:solidFill>
            <a:schemeClr val="dk1"/>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248" name="Shape 248"/>
          <p:cNvSpPr txBox="1"/>
          <p:nvPr/>
        </p:nvSpPr>
        <p:spPr>
          <a:xfrm>
            <a:off x="5557251" y="2927670"/>
            <a:ext cx="576000"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1" lang="uk" sz="1800" u="none" cap="none" strike="noStrike">
                <a:solidFill>
                  <a:schemeClr val="dk1"/>
                </a:solidFill>
                <a:latin typeface="Amarante"/>
                <a:ea typeface="Amarante"/>
                <a:cs typeface="Amarante"/>
                <a:sym typeface="Amarante"/>
              </a:rPr>
              <a:t>I</a:t>
            </a:r>
          </a:p>
        </p:txBody>
      </p:sp>
      <p:sp>
        <p:nvSpPr>
          <p:cNvPr id="249" name="Shape 249"/>
          <p:cNvSpPr txBox="1"/>
          <p:nvPr/>
        </p:nvSpPr>
        <p:spPr>
          <a:xfrm>
            <a:off x="683568" y="735545"/>
            <a:ext cx="7992899" cy="230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4. Накресліть силові лінії магнітного поля провідника зі струмом на рис.</a:t>
            </a:r>
          </a:p>
        </p:txBody>
      </p:sp>
      <p:sp>
        <p:nvSpPr>
          <p:cNvPr id="250" name="Shape 250"/>
          <p:cNvSpPr txBox="1"/>
          <p:nvPr/>
        </p:nvSpPr>
        <p:spPr>
          <a:xfrm>
            <a:off x="2699791" y="3705876"/>
            <a:ext cx="288899" cy="230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А</a:t>
            </a:r>
          </a:p>
        </p:txBody>
      </p:sp>
      <p:sp>
        <p:nvSpPr>
          <p:cNvPr id="251" name="Shape 251"/>
          <p:cNvSpPr txBox="1"/>
          <p:nvPr/>
        </p:nvSpPr>
        <p:spPr>
          <a:xfrm>
            <a:off x="4211960" y="3759882"/>
            <a:ext cx="280799" cy="230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Б</a:t>
            </a:r>
          </a:p>
        </p:txBody>
      </p:sp>
      <p:sp>
        <p:nvSpPr>
          <p:cNvPr id="252" name="Shape 252"/>
          <p:cNvSpPr txBox="1"/>
          <p:nvPr/>
        </p:nvSpPr>
        <p:spPr>
          <a:xfrm>
            <a:off x="6372200" y="3798209"/>
            <a:ext cx="282299" cy="230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400" u="none" cap="none" strike="noStrike">
                <a:solidFill>
                  <a:schemeClr val="dk1"/>
                </a:solidFill>
                <a:latin typeface="Calibri"/>
                <a:ea typeface="Calibri"/>
                <a:cs typeface="Calibri"/>
                <a:sym typeface="Calibri"/>
              </a:rPr>
              <a:t>В</a:t>
            </a:r>
          </a:p>
        </p:txBody>
      </p:sp>
      <p:sp>
        <p:nvSpPr>
          <p:cNvPr id="253" name="Shape 253"/>
          <p:cNvSpPr txBox="1"/>
          <p:nvPr/>
        </p:nvSpPr>
        <p:spPr>
          <a:xfrm>
            <a:off x="575543" y="4580608"/>
            <a:ext cx="7992899" cy="230699"/>
          </a:xfrm>
          <a:prstGeom prst="rect">
            <a:avLst/>
          </a:prstGeom>
          <a:noFill/>
          <a:ln>
            <a:noFill/>
          </a:ln>
        </p:spPr>
        <p:txBody>
          <a:bodyPr anchorCtr="0" anchor="t" bIns="45700" lIns="91425" rIns="91425" tIns="45700">
            <a:noAutofit/>
          </a:bodyPr>
          <a:lstStyle/>
          <a:p>
            <a:pPr indent="0" lvl="0" marL="0" marR="0" rtl="0" algn="l">
              <a:spcBef>
                <a:spcPts val="0"/>
              </a:spcBef>
              <a:buNone/>
            </a:pPr>
            <a:r>
              <a:rPr lang="uk">
                <a:solidFill>
                  <a:schemeClr val="dk1"/>
                </a:solidFill>
                <a:latin typeface="Calibri"/>
                <a:ea typeface="Calibri"/>
                <a:cs typeface="Calibri"/>
                <a:sym typeface="Calibri"/>
              </a:rPr>
              <a:t>Вислати фото сторінки змалюнками.</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5" name="Shape 85"/>
        <p:cNvGrpSpPr/>
        <p:nvPr/>
      </p:nvGrpSpPr>
      <p:grpSpPr>
        <a:xfrm>
          <a:off x="0" y="0"/>
          <a:ext cx="0" cy="0"/>
          <a:chOff x="0" y="0"/>
          <a:chExt cx="0" cy="0"/>
        </a:xfrm>
      </p:grpSpPr>
      <p:sp>
        <p:nvSpPr>
          <p:cNvPr id="86" name="Shape 86"/>
          <p:cNvSpPr txBox="1"/>
          <p:nvPr>
            <p:ph type="title"/>
          </p:nvPr>
        </p:nvSpPr>
        <p:spPr>
          <a:xfrm>
            <a:off x="457200" y="205978"/>
            <a:ext cx="8229600" cy="857400"/>
          </a:xfrm>
          <a:prstGeom prst="rect">
            <a:avLst/>
          </a:prstGeom>
          <a:noFill/>
          <a:ln>
            <a:noFill/>
          </a:ln>
        </p:spPr>
        <p:txBody>
          <a:bodyPr anchorCtr="0" anchor="ctr" bIns="45700" lIns="91425" rIns="91425" tIns="45700">
            <a:noAutofit/>
          </a:bodyPr>
          <a:lstStyle/>
          <a:p>
            <a:pPr indent="0" lvl="0" marL="0" marR="0" rtl="0" algn="l">
              <a:spcBef>
                <a:spcPts val="0"/>
              </a:spcBef>
              <a:buClr>
                <a:schemeClr val="dk1"/>
              </a:buClr>
              <a:buSzPct val="25000"/>
              <a:buFont typeface="Calibri"/>
              <a:buNone/>
            </a:pPr>
            <a:r>
              <a:rPr b="0" baseline="0" i="0" lang="uk" sz="2400" u="none" cap="none" strike="noStrike">
                <a:solidFill>
                  <a:schemeClr val="dk1"/>
                </a:solidFill>
                <a:latin typeface="Calibri"/>
                <a:ea typeface="Calibri"/>
                <a:cs typeface="Calibri"/>
                <a:sym typeface="Calibri"/>
              </a:rPr>
              <a:t>Тестові завдання</a:t>
            </a:r>
          </a:p>
        </p:txBody>
      </p:sp>
      <p:sp>
        <p:nvSpPr>
          <p:cNvPr id="87" name="Shape 87"/>
          <p:cNvSpPr txBox="1"/>
          <p:nvPr>
            <p:ph idx="1" type="body"/>
          </p:nvPr>
        </p:nvSpPr>
        <p:spPr>
          <a:xfrm>
            <a:off x="457200" y="897563"/>
            <a:ext cx="8229600" cy="4050300"/>
          </a:xfrm>
          <a:prstGeom prst="rect">
            <a:avLst/>
          </a:prstGeom>
          <a:noFill/>
          <a:ln>
            <a:noFill/>
          </a:ln>
        </p:spPr>
        <p:txBody>
          <a:bodyPr anchorCtr="0" anchor="t" bIns="45700" lIns="91425" rIns="91425" tIns="45700">
            <a:noAutofit/>
          </a:bodyPr>
          <a:lstStyle/>
          <a:p>
            <a:pPr indent="-342900" lvl="0" marL="342900" marR="0" rtl="0" algn="l">
              <a:lnSpc>
                <a:spcPct val="80000"/>
              </a:lnSpc>
              <a:spcBef>
                <a:spcPts val="0"/>
              </a:spcBef>
              <a:buClr>
                <a:schemeClr val="dk1"/>
              </a:buClr>
              <a:buSzPct val="100000"/>
              <a:buFont typeface="Arial"/>
              <a:buAutoNum type="arabicPeriod"/>
            </a:pPr>
            <a:r>
              <a:rPr b="0" baseline="0" i="0" lang="uk" sz="1100" u="none" cap="none" strike="noStrike">
                <a:solidFill>
                  <a:schemeClr val="dk1"/>
                </a:solidFill>
                <a:latin typeface="Calibri"/>
                <a:ea typeface="Calibri"/>
                <a:cs typeface="Calibri"/>
                <a:sym typeface="Calibri"/>
              </a:rPr>
              <a:t>Як називається властивість тіл довгий час зберігати магнітні властивості?</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А. </a:t>
            </a:r>
            <a:r>
              <a:rPr b="0" baseline="0" i="0" lang="uk" sz="1100" u="none" cap="none" strike="noStrike">
                <a:solidFill>
                  <a:schemeClr val="dk1"/>
                </a:solidFill>
                <a:latin typeface="Calibri"/>
                <a:ea typeface="Calibri"/>
                <a:cs typeface="Calibri"/>
                <a:sym typeface="Calibri"/>
              </a:rPr>
              <a:t>Магнітна властивість.</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Б. </a:t>
            </a:r>
            <a:r>
              <a:rPr b="0" baseline="0" i="0" lang="uk" sz="1100" u="none" cap="none" strike="noStrike">
                <a:solidFill>
                  <a:schemeClr val="dk1"/>
                </a:solidFill>
                <a:latin typeface="Calibri"/>
                <a:ea typeface="Calibri"/>
                <a:cs typeface="Calibri"/>
                <a:sym typeface="Calibri"/>
              </a:rPr>
              <a:t>Намагніченість.</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В. </a:t>
            </a:r>
            <a:r>
              <a:rPr b="0" baseline="0" i="0" lang="uk" sz="1100" u="none" cap="none" strike="noStrike">
                <a:solidFill>
                  <a:schemeClr val="dk1"/>
                </a:solidFill>
                <a:latin typeface="Calibri"/>
                <a:ea typeface="Calibri"/>
                <a:cs typeface="Calibri"/>
                <a:sym typeface="Calibri"/>
              </a:rPr>
              <a:t>Інертність.</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Г. </a:t>
            </a:r>
            <a:r>
              <a:rPr b="0" baseline="0" i="0" lang="uk" sz="1100" u="none" cap="none" strike="noStrike">
                <a:solidFill>
                  <a:schemeClr val="dk1"/>
                </a:solidFill>
                <a:latin typeface="Calibri"/>
                <a:ea typeface="Calibri"/>
                <a:cs typeface="Calibri"/>
                <a:sym typeface="Calibri"/>
              </a:rPr>
              <a:t>Ємність.</a:t>
            </a:r>
          </a:p>
          <a:p>
            <a:pPr indent="-342900" lvl="0" marL="342900" marR="0" rtl="0" algn="l">
              <a:lnSpc>
                <a:spcPct val="80000"/>
              </a:lnSpc>
              <a:spcBef>
                <a:spcPts val="220"/>
              </a:spcBef>
              <a:buClr>
                <a:schemeClr val="dk1"/>
              </a:buClr>
              <a:buSzPct val="100000"/>
              <a:buFont typeface="Arial"/>
              <a:buAutoNum type="arabicPeriod" startAt="2"/>
            </a:pPr>
            <a:r>
              <a:rPr b="0" baseline="0" i="0" lang="uk" sz="1100" u="none" cap="none" strike="noStrike">
                <a:solidFill>
                  <a:schemeClr val="dk1"/>
                </a:solidFill>
                <a:latin typeface="Calibri"/>
                <a:ea typeface="Calibri"/>
                <a:cs typeface="Calibri"/>
                <a:sym typeface="Calibri"/>
              </a:rPr>
              <a:t>Постійний магніт – це тіло, яке:</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А. </a:t>
            </a:r>
            <a:r>
              <a:rPr b="0" baseline="0" i="0" lang="uk" sz="1100" u="none" cap="none" strike="noStrike">
                <a:solidFill>
                  <a:schemeClr val="dk1"/>
                </a:solidFill>
                <a:latin typeface="Calibri"/>
                <a:ea typeface="Calibri"/>
                <a:cs typeface="Calibri"/>
                <a:sym typeface="Calibri"/>
              </a:rPr>
              <a:t>тривалий час зберігає намагніченість</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Б . </a:t>
            </a:r>
            <a:r>
              <a:rPr b="0" baseline="0" i="0" lang="uk" sz="1100" u="none" cap="none" strike="noStrike">
                <a:solidFill>
                  <a:schemeClr val="dk1"/>
                </a:solidFill>
                <a:latin typeface="Calibri"/>
                <a:ea typeface="Calibri"/>
                <a:cs typeface="Calibri"/>
                <a:sym typeface="Calibri"/>
              </a:rPr>
              <a:t>здатне притягувати до себе будь-які метали</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В. </a:t>
            </a:r>
            <a:r>
              <a:rPr b="0" baseline="0" i="0" lang="uk" sz="1100" u="none" cap="none" strike="noStrike">
                <a:solidFill>
                  <a:schemeClr val="dk1"/>
                </a:solidFill>
                <a:latin typeface="Calibri"/>
                <a:ea typeface="Calibri"/>
                <a:cs typeface="Calibri"/>
                <a:sym typeface="Calibri"/>
              </a:rPr>
              <a:t>притягує до себе всі інші тіла</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Г. </a:t>
            </a:r>
            <a:r>
              <a:rPr b="0" baseline="0" i="0" lang="uk" sz="1100" u="none" cap="none" strike="noStrike">
                <a:solidFill>
                  <a:schemeClr val="dk1"/>
                </a:solidFill>
                <a:latin typeface="Calibri"/>
                <a:ea typeface="Calibri"/>
                <a:cs typeface="Calibri"/>
                <a:sym typeface="Calibri"/>
              </a:rPr>
              <a:t>здатне орієнтувати ошурки</a:t>
            </a:r>
          </a:p>
          <a:p>
            <a:pPr indent="-342900" lvl="0" marL="342900" marR="0" rtl="0" algn="l">
              <a:lnSpc>
                <a:spcPct val="80000"/>
              </a:lnSpc>
              <a:spcBef>
                <a:spcPts val="220"/>
              </a:spcBef>
              <a:buClr>
                <a:schemeClr val="dk1"/>
              </a:buClr>
              <a:buSzPct val="100000"/>
              <a:buFont typeface="Arial"/>
              <a:buAutoNum type="arabicPeriod" startAt="3"/>
            </a:pPr>
            <a:r>
              <a:rPr b="0" baseline="0" i="0" lang="uk" sz="1100" u="none" cap="none" strike="noStrike">
                <a:solidFill>
                  <a:schemeClr val="dk1"/>
                </a:solidFill>
                <a:latin typeface="Calibri"/>
                <a:ea typeface="Calibri"/>
                <a:cs typeface="Calibri"/>
                <a:sym typeface="Calibri"/>
              </a:rPr>
              <a:t>Як взаємодіють між собою полюси магнітів?</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А. </a:t>
            </a:r>
            <a:r>
              <a:rPr b="0" baseline="0" i="0" lang="uk" sz="1100" u="none" cap="none" strike="noStrike">
                <a:solidFill>
                  <a:schemeClr val="dk1"/>
                </a:solidFill>
                <a:latin typeface="Calibri"/>
                <a:ea typeface="Calibri"/>
                <a:cs typeface="Calibri"/>
                <a:sym typeface="Calibri"/>
              </a:rPr>
              <a:t>Різнойменні відштовхуються, однойменні притягуються</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Б</a:t>
            </a:r>
            <a:r>
              <a:rPr b="0" baseline="0" i="0" lang="uk" sz="1100" u="none" cap="none" strike="noStrike">
                <a:solidFill>
                  <a:schemeClr val="dk1"/>
                </a:solidFill>
                <a:latin typeface="Calibri"/>
                <a:ea typeface="Calibri"/>
                <a:cs typeface="Calibri"/>
                <a:sym typeface="Calibri"/>
              </a:rPr>
              <a:t>. Різнойменні та одойменні полюси притягуються</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В. </a:t>
            </a:r>
            <a:r>
              <a:rPr b="0" baseline="0" i="0" lang="uk" sz="1100" u="none" cap="none" strike="noStrike">
                <a:solidFill>
                  <a:schemeClr val="dk1"/>
                </a:solidFill>
                <a:latin typeface="Calibri"/>
                <a:ea typeface="Calibri"/>
                <a:cs typeface="Calibri"/>
                <a:sym typeface="Calibri"/>
              </a:rPr>
              <a:t>Різнойменні та однойменні полюси відштовхуються</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Г. </a:t>
            </a:r>
            <a:r>
              <a:rPr b="0" baseline="0" i="0" lang="uk" sz="1100" u="none" cap="none" strike="noStrike">
                <a:solidFill>
                  <a:schemeClr val="dk1"/>
                </a:solidFill>
                <a:latin typeface="Calibri"/>
                <a:ea typeface="Calibri"/>
                <a:cs typeface="Calibri"/>
                <a:sym typeface="Calibri"/>
              </a:rPr>
              <a:t>Різнойменні притягуються,однйменні відштовхуються</a:t>
            </a:r>
          </a:p>
          <a:p>
            <a:pPr indent="-342900" lvl="0" marL="342900" marR="0" rtl="0" algn="l">
              <a:lnSpc>
                <a:spcPct val="80000"/>
              </a:lnSpc>
              <a:spcBef>
                <a:spcPts val="220"/>
              </a:spcBef>
              <a:buClr>
                <a:schemeClr val="dk1"/>
              </a:buClr>
              <a:buSzPct val="100000"/>
              <a:buFont typeface="Arial"/>
              <a:buAutoNum type="arabicPeriod" startAt="4"/>
            </a:pPr>
            <a:r>
              <a:rPr b="0" baseline="0" i="0" lang="uk" sz="1100" u="none" cap="none" strike="noStrike">
                <a:solidFill>
                  <a:schemeClr val="dk1"/>
                </a:solidFill>
                <a:latin typeface="Calibri"/>
                <a:ea typeface="Calibri"/>
                <a:cs typeface="Calibri"/>
                <a:sym typeface="Calibri"/>
              </a:rPr>
              <a:t>Причиною взаємодії магнітів є:</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А. </a:t>
            </a:r>
            <a:r>
              <a:rPr b="0" baseline="0" i="0" lang="uk" sz="1100" u="none" cap="none" strike="noStrike">
                <a:solidFill>
                  <a:schemeClr val="dk1"/>
                </a:solidFill>
                <a:latin typeface="Calibri"/>
                <a:ea typeface="Calibri"/>
                <a:cs typeface="Calibri"/>
                <a:sym typeface="Calibri"/>
              </a:rPr>
              <a:t>наявність електричного поля навколо них</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Б. </a:t>
            </a:r>
            <a:r>
              <a:rPr b="0" baseline="0" i="0" lang="uk" sz="1100" u="none" cap="none" strike="noStrike">
                <a:solidFill>
                  <a:schemeClr val="dk1"/>
                </a:solidFill>
                <a:latin typeface="Calibri"/>
                <a:ea typeface="Calibri"/>
                <a:cs typeface="Calibri"/>
                <a:sym typeface="Calibri"/>
              </a:rPr>
              <a:t>наявність електричного струму в них</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В</a:t>
            </a:r>
            <a:r>
              <a:rPr b="0" baseline="0" i="0" lang="uk" sz="1100" u="none" cap="none" strike="noStrike">
                <a:solidFill>
                  <a:schemeClr val="dk1"/>
                </a:solidFill>
                <a:latin typeface="Calibri"/>
                <a:ea typeface="Calibri"/>
                <a:cs typeface="Calibri"/>
                <a:sym typeface="Calibri"/>
              </a:rPr>
              <a:t>. наявність магнітного поля навколо них</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Г. </a:t>
            </a:r>
            <a:r>
              <a:rPr b="0" baseline="0" i="0" lang="uk" sz="1100" u="none" cap="none" strike="noStrike">
                <a:solidFill>
                  <a:schemeClr val="dk1"/>
                </a:solidFill>
                <a:latin typeface="Calibri"/>
                <a:ea typeface="Calibri"/>
                <a:cs typeface="Calibri"/>
                <a:sym typeface="Calibri"/>
              </a:rPr>
              <a:t>сила гравітаційної взаємодії</a:t>
            </a:r>
          </a:p>
          <a:p>
            <a:pPr indent="0" lvl="0" marL="0" marR="0" rtl="0" algn="l">
              <a:lnSpc>
                <a:spcPct val="80000"/>
              </a:lnSpc>
              <a:spcBef>
                <a:spcPts val="217"/>
              </a:spcBef>
              <a:buClr>
                <a:schemeClr val="dk1"/>
              </a:buClr>
              <a:buFont typeface="Arial"/>
              <a:buNone/>
            </a:pPr>
            <a:r>
              <a:t/>
            </a:r>
            <a:endParaRPr b="0" baseline="0" i="0" sz="1100" u="none" cap="none" strike="noStrike">
              <a:solidFill>
                <a:schemeClr val="dk1"/>
              </a:solidFill>
              <a:latin typeface="Calibri"/>
              <a:ea typeface="Calibri"/>
              <a:cs typeface="Calibri"/>
              <a:sym typeface="Calibri"/>
            </a:endParaRPr>
          </a:p>
          <a:p>
            <a:pPr indent="0" lvl="0" marL="0" marR="0" rtl="0" algn="l">
              <a:lnSpc>
                <a:spcPct val="80000"/>
              </a:lnSpc>
              <a:spcBef>
                <a:spcPts val="217"/>
              </a:spcBef>
              <a:buClr>
                <a:schemeClr val="dk1"/>
              </a:buClr>
              <a:buFont typeface="Arial"/>
              <a:buNone/>
            </a:pPr>
            <a:r>
              <a:t/>
            </a:r>
            <a:endParaRPr b="0" baseline="0" i="0" sz="1100" u="none" cap="none" strike="noStrike">
              <a:solidFill>
                <a:schemeClr val="dk1"/>
              </a:solidFill>
              <a:latin typeface="Calibri"/>
              <a:ea typeface="Calibri"/>
              <a:cs typeface="Calibri"/>
              <a:sym typeface="Calibri"/>
            </a:endParaRP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7" name="Shape 257"/>
        <p:cNvGrpSpPr/>
        <p:nvPr/>
      </p:nvGrpSpPr>
      <p:grpSpPr>
        <a:xfrm>
          <a:off x="0" y="0"/>
          <a:ext cx="0" cy="0"/>
          <a:chOff x="0" y="0"/>
          <a:chExt cx="0" cy="0"/>
        </a:xfrm>
      </p:grpSpPr>
      <p:sp>
        <p:nvSpPr>
          <p:cNvPr id="258" name="Shape 258"/>
          <p:cNvSpPr txBox="1"/>
          <p:nvPr>
            <p:ph type="title"/>
          </p:nvPr>
        </p:nvSpPr>
        <p:spPr>
          <a:xfrm>
            <a:off x="457200" y="205978"/>
            <a:ext cx="8229600" cy="857400"/>
          </a:xfrm>
          <a:prstGeom prst="rect">
            <a:avLst/>
          </a:prstGeom>
          <a:noFill/>
          <a:ln>
            <a:noFill/>
          </a:ln>
        </p:spPr>
        <p:txBody>
          <a:bodyPr anchorCtr="0" anchor="ctr" bIns="45700" lIns="91425" rIns="91425" tIns="45700">
            <a:noAutofit/>
          </a:bodyPr>
          <a:lstStyle/>
          <a:p>
            <a:pPr indent="0" lvl="0" marL="0" marR="0" rtl="0" algn="l">
              <a:spcBef>
                <a:spcPts val="0"/>
              </a:spcBef>
              <a:buClr>
                <a:schemeClr val="dk1"/>
              </a:buClr>
              <a:buSzPct val="25000"/>
              <a:buFont typeface="Calibri"/>
              <a:buNone/>
            </a:pPr>
            <a:r>
              <a:rPr b="1" baseline="0" i="0" lang="uk" sz="2000" u="none" cap="none" strike="noStrike">
                <a:solidFill>
                  <a:schemeClr val="dk1"/>
                </a:solidFill>
                <a:latin typeface="Calibri"/>
                <a:ea typeface="Calibri"/>
                <a:cs typeface="Calibri"/>
                <a:sym typeface="Calibri"/>
              </a:rPr>
              <a:t>Домашнє завдання</a:t>
            </a:r>
            <a:br>
              <a:rPr b="1" baseline="0" i="0" lang="uk" sz="2000" u="none" cap="none" strike="noStrike">
                <a:solidFill>
                  <a:schemeClr val="dk1"/>
                </a:solidFill>
                <a:latin typeface="Calibri"/>
                <a:ea typeface="Calibri"/>
                <a:cs typeface="Calibri"/>
                <a:sym typeface="Calibri"/>
              </a:rPr>
            </a:br>
            <a:r>
              <a:rPr b="0" baseline="0" i="0" lang="uk" sz="1400" u="none" cap="none" strike="noStrike">
                <a:solidFill>
                  <a:schemeClr val="dk1"/>
                </a:solidFill>
                <a:latin typeface="Calibri"/>
                <a:ea typeface="Calibri"/>
                <a:cs typeface="Calibri"/>
                <a:sym typeface="Calibri"/>
              </a:rPr>
              <a:t>1. Вивчити теоретичний матеріал уроку.</a:t>
            </a:r>
            <a:br>
              <a:rPr b="0" baseline="0" i="0" lang="uk" sz="1400" u="none" cap="none" strike="noStrike">
                <a:solidFill>
                  <a:schemeClr val="dk1"/>
                </a:solidFill>
                <a:latin typeface="Calibri"/>
                <a:ea typeface="Calibri"/>
                <a:cs typeface="Calibri"/>
                <a:sym typeface="Calibri"/>
              </a:rPr>
            </a:br>
            <a:r>
              <a:rPr b="0" baseline="0" i="0" lang="uk" sz="1400" u="none" cap="none" strike="noStrike">
                <a:solidFill>
                  <a:schemeClr val="dk1"/>
                </a:solidFill>
                <a:latin typeface="Calibri"/>
                <a:ea typeface="Calibri"/>
                <a:cs typeface="Calibri"/>
                <a:sym typeface="Calibri"/>
              </a:rPr>
              <a:t>2. Додаткове завдання. Придумайте й накресліть схему пристрою для очищення корму для тварин від сталевих ошурок.</a:t>
            </a:r>
          </a:p>
        </p:txBody>
      </p:sp>
      <p:sp>
        <p:nvSpPr>
          <p:cNvPr id="259" name="Shape 259"/>
          <p:cNvSpPr txBox="1"/>
          <p:nvPr>
            <p:ph idx="1" type="body"/>
          </p:nvPr>
        </p:nvSpPr>
        <p:spPr>
          <a:xfrm>
            <a:off x="368225" y="1749000"/>
            <a:ext cx="8229600" cy="3394500"/>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rPr b="1" baseline="0" i="0" lang="uk" sz="2000" u="none" cap="none" strike="noStrike">
                <a:solidFill>
                  <a:schemeClr val="dk1"/>
                </a:solidFill>
                <a:latin typeface="Calibri"/>
                <a:ea typeface="Calibri"/>
                <a:cs typeface="Calibri"/>
                <a:sym typeface="Calibri"/>
              </a:rPr>
              <a:t>Скарбничка цікавих фактів</a:t>
            </a:r>
          </a:p>
          <a:p>
            <a:pPr indent="0" lvl="0" marL="0" marR="0" rtl="0" algn="l">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Фізика і класична література</a:t>
            </a:r>
          </a:p>
          <a:p>
            <a:pPr indent="0" lvl="0" marL="0" marR="0" rtl="0" algn="l">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  У творах давньогрецького письменника й філософа Плінія можна прочитати про магнітну скелю, розташовану на узбережжі Індії. За переказом, ця скеля здатна була витягувати всі до одного цвяха з корабля, який насмілювався наблизитися до неї.</a:t>
            </a:r>
          </a:p>
          <a:p>
            <a:pPr indent="0" lvl="0" marL="0" marR="0" rtl="0" algn="l">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  Подібний сюжет можна зустріти й у казках «1001 ніч». Насправді  притягання збоку гір з покладами магнітих руд є надзвичайно малим, і такі «неподобства» їм не під силу. А от кораблі повністю побудовані з дерева, за винятком кріплень, виготовлених із бронзі, міді, алюмінію, дійсно існують. Їх використовують для вивяення магнітного поля Землі.</a:t>
            </a:r>
          </a:p>
          <a:p>
            <a:pPr indent="0" lvl="0" marL="0" marR="0" rtl="0" algn="l">
              <a:spcBef>
                <a:spcPts val="280"/>
              </a:spcBef>
              <a:buClr>
                <a:schemeClr val="dk1"/>
              </a:buClr>
              <a:buSzPct val="25000"/>
              <a:buFont typeface="Arial"/>
              <a:buNone/>
            </a:pPr>
            <a:r>
              <a:rPr b="1" baseline="0" i="0" lang="uk" sz="1400" u="none" cap="none" strike="noStrike">
                <a:solidFill>
                  <a:schemeClr val="dk1"/>
                </a:solidFill>
                <a:latin typeface="Calibri"/>
                <a:ea typeface="Calibri"/>
                <a:cs typeface="Calibri"/>
                <a:sym typeface="Calibri"/>
              </a:rPr>
              <a:t>Хай буде магнітне поле!</a:t>
            </a:r>
          </a:p>
          <a:p>
            <a:pPr indent="0" lvl="0" marL="0" marR="0" rtl="0" algn="l">
              <a:spcBef>
                <a:spcPts val="280"/>
              </a:spcBef>
              <a:buClr>
                <a:schemeClr val="dk1"/>
              </a:buClr>
              <a:buSzPct val="25000"/>
              <a:buFont typeface="Arial"/>
              <a:buNone/>
            </a:pPr>
            <a:r>
              <a:rPr b="0" baseline="0" i="0" lang="uk" sz="1400" u="none" cap="none" strike="noStrike">
                <a:solidFill>
                  <a:schemeClr val="dk1"/>
                </a:solidFill>
                <a:latin typeface="Calibri"/>
                <a:ea typeface="Calibri"/>
                <a:cs typeface="Calibri"/>
                <a:sym typeface="Calibri"/>
              </a:rPr>
              <a:t>  Астроном Фріц Цвіккі (1898-1974) одного разу вступипв у суперечку про походження Всесвіту зі  священником. Служитель церкви наполягав на тому, що світ був створений тоді, коли Бог сказав: «Хай буде світло!» Подумавши, Цвіккі додав: «Я б ще міг погодитися із цим твердженням, якби він сказав: «Хай буде  й магнітне поле!»</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txBox="1"/>
          <p:nvPr>
            <p:ph idx="1" type="body"/>
          </p:nvPr>
        </p:nvSpPr>
        <p:spPr>
          <a:xfrm>
            <a:off x="261425" y="239063"/>
            <a:ext cx="8229600" cy="4050300"/>
          </a:xfrm>
          <a:prstGeom prst="rect">
            <a:avLst/>
          </a:prstGeom>
          <a:noFill/>
          <a:ln>
            <a:noFill/>
          </a:ln>
        </p:spPr>
        <p:txBody>
          <a:bodyPr anchorCtr="0" anchor="t" bIns="45700" lIns="91425" rIns="91425" tIns="45700">
            <a:noAutofit/>
          </a:bodyPr>
          <a:lstStyle/>
          <a:p>
            <a:pPr indent="0" lvl="0" marL="0" marR="0" rtl="0" algn="l">
              <a:lnSpc>
                <a:spcPct val="80000"/>
              </a:lnSpc>
              <a:spcBef>
                <a:spcPts val="220"/>
              </a:spcBef>
              <a:buClr>
                <a:schemeClr val="dk1"/>
              </a:buClr>
              <a:buFont typeface="Arial"/>
              <a:buNone/>
            </a:pPr>
            <a:r>
              <a:t/>
            </a:r>
            <a:endParaRPr/>
          </a:p>
          <a:p>
            <a:pPr indent="-342900" lvl="0" marL="342900" marR="0" rtl="0" algn="l">
              <a:lnSpc>
                <a:spcPct val="80000"/>
              </a:lnSpc>
              <a:spcBef>
                <a:spcPts val="220"/>
              </a:spcBef>
              <a:buClr>
                <a:schemeClr val="dk1"/>
              </a:buClr>
              <a:buSzPct val="100000"/>
              <a:buFont typeface="Arial"/>
              <a:buAutoNum type="arabicPeriod" startAt="5"/>
            </a:pPr>
            <a:r>
              <a:rPr b="0" baseline="0" i="0" lang="uk" sz="1100" u="none" cap="none" strike="noStrike">
                <a:solidFill>
                  <a:schemeClr val="dk1"/>
                </a:solidFill>
                <a:latin typeface="Calibri"/>
                <a:ea typeface="Calibri"/>
                <a:cs typeface="Calibri"/>
                <a:sym typeface="Calibri"/>
              </a:rPr>
              <a:t>Магнітна стрілка встановлюється в даному  місці Землі в певному напрямку, оскільки:</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А.  </a:t>
            </a:r>
            <a:r>
              <a:rPr b="0" baseline="0" i="0" lang="uk" sz="1100" u="none" cap="none" strike="noStrike">
                <a:solidFill>
                  <a:schemeClr val="dk1"/>
                </a:solidFill>
                <a:latin typeface="Calibri"/>
                <a:ea typeface="Calibri"/>
                <a:cs typeface="Calibri"/>
                <a:sym typeface="Calibri"/>
              </a:rPr>
              <a:t>на Землі багато магнітів</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Б. </a:t>
            </a:r>
            <a:r>
              <a:rPr b="0" baseline="0" i="0" lang="uk" sz="1100" u="none" cap="none" strike="noStrike">
                <a:solidFill>
                  <a:schemeClr val="dk1"/>
                </a:solidFill>
                <a:latin typeface="Calibri"/>
                <a:ea typeface="Calibri"/>
                <a:cs typeface="Calibri"/>
                <a:sym typeface="Calibri"/>
              </a:rPr>
              <a:t>Земля сама є магніиом</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В. </a:t>
            </a:r>
            <a:r>
              <a:rPr b="0" baseline="0" i="0" lang="uk" sz="1100" u="none" cap="none" strike="noStrike">
                <a:solidFill>
                  <a:schemeClr val="dk1"/>
                </a:solidFill>
                <a:latin typeface="Calibri"/>
                <a:ea typeface="Calibri"/>
                <a:cs typeface="Calibri"/>
                <a:sym typeface="Calibri"/>
              </a:rPr>
              <a:t>Земля має електричне поле</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Г. </a:t>
            </a:r>
            <a:r>
              <a:rPr b="0" baseline="0" i="0" lang="uk" sz="1100" u="none" cap="none" strike="noStrike">
                <a:solidFill>
                  <a:schemeClr val="dk1"/>
                </a:solidFill>
                <a:latin typeface="Calibri"/>
                <a:ea typeface="Calibri"/>
                <a:cs typeface="Calibri"/>
                <a:sym typeface="Calibri"/>
              </a:rPr>
              <a:t>Земля притягує до себе всі тіла на своїй поверхні</a:t>
            </a:r>
          </a:p>
          <a:p>
            <a:pPr indent="-342900" lvl="0" marL="342900" marR="0" rtl="0" algn="l">
              <a:lnSpc>
                <a:spcPct val="80000"/>
              </a:lnSpc>
              <a:spcBef>
                <a:spcPts val="220"/>
              </a:spcBef>
              <a:buClr>
                <a:schemeClr val="dk1"/>
              </a:buClr>
              <a:buSzPct val="100000"/>
              <a:buFont typeface="Arial"/>
              <a:buAutoNum type="arabicPeriod" startAt="6"/>
            </a:pPr>
            <a:r>
              <a:rPr b="0" baseline="0" i="0" lang="uk" sz="1100" u="none" cap="none" strike="noStrike">
                <a:solidFill>
                  <a:schemeClr val="dk1"/>
                </a:solidFill>
                <a:latin typeface="Calibri"/>
                <a:ea typeface="Calibri"/>
                <a:cs typeface="Calibri"/>
                <a:sym typeface="Calibri"/>
              </a:rPr>
              <a:t>Який кінець магнітної стрілки не показує на північний  магнітний полюс?</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А. </a:t>
            </a:r>
            <a:r>
              <a:rPr b="0" baseline="0" i="0" lang="uk" sz="1100" u="none" cap="none" strike="noStrike">
                <a:solidFill>
                  <a:schemeClr val="dk1"/>
                </a:solidFill>
                <a:latin typeface="Calibri"/>
                <a:ea typeface="Calibri"/>
                <a:cs typeface="Calibri"/>
                <a:sym typeface="Calibri"/>
              </a:rPr>
              <a:t>Південний</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Б. </a:t>
            </a:r>
            <a:r>
              <a:rPr b="0" baseline="0" i="0" lang="uk" sz="1100" u="none" cap="none" strike="noStrike">
                <a:solidFill>
                  <a:schemeClr val="dk1"/>
                </a:solidFill>
                <a:latin typeface="Calibri"/>
                <a:ea typeface="Calibri"/>
                <a:cs typeface="Calibri"/>
                <a:sym typeface="Calibri"/>
              </a:rPr>
              <a:t>Північний</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В. </a:t>
            </a:r>
            <a:r>
              <a:rPr b="0" baseline="0" i="0" lang="uk" sz="1100" u="none" cap="none" strike="noStrike">
                <a:solidFill>
                  <a:schemeClr val="dk1"/>
                </a:solidFill>
                <a:latin typeface="Calibri"/>
                <a:ea typeface="Calibri"/>
                <a:cs typeface="Calibri"/>
                <a:sym typeface="Calibri"/>
              </a:rPr>
              <a:t>Магнітна стрілка на показує на північний магнітний полюс</a:t>
            </a:r>
          </a:p>
          <a:p>
            <a:pPr indent="0" lvl="0" marL="0" marR="0" rtl="0" algn="l">
              <a:lnSpc>
                <a:spcPct val="80000"/>
              </a:lnSpc>
              <a:spcBef>
                <a:spcPts val="220"/>
              </a:spcBef>
              <a:buClr>
                <a:schemeClr val="dk1"/>
              </a:buClr>
              <a:buSzPct val="25000"/>
              <a:buFont typeface="Arial"/>
              <a:buNone/>
            </a:pPr>
            <a:r>
              <a:rPr b="1" baseline="0" i="0" lang="uk" sz="1100" u="none" cap="none" strike="noStrike">
                <a:solidFill>
                  <a:schemeClr val="dk1"/>
                </a:solidFill>
                <a:latin typeface="Calibri"/>
                <a:ea typeface="Calibri"/>
                <a:cs typeface="Calibri"/>
                <a:sym typeface="Calibri"/>
              </a:rPr>
              <a:t>Г. </a:t>
            </a:r>
            <a:r>
              <a:rPr b="0" baseline="0" i="0" lang="uk" sz="1100" u="none" cap="none" strike="noStrike">
                <a:solidFill>
                  <a:schemeClr val="dk1"/>
                </a:solidFill>
                <a:latin typeface="Calibri"/>
                <a:ea typeface="Calibri"/>
                <a:cs typeface="Calibri"/>
                <a:sym typeface="Calibri"/>
              </a:rPr>
              <a:t>Положення стрілки завжди є різним</a:t>
            </a:r>
          </a:p>
          <a:p>
            <a:pPr indent="0" lvl="0" marL="0" marR="0" rtl="0" algn="l">
              <a:lnSpc>
                <a:spcPct val="80000"/>
              </a:lnSpc>
              <a:spcBef>
                <a:spcPts val="217"/>
              </a:spcBef>
              <a:buClr>
                <a:schemeClr val="dk1"/>
              </a:buClr>
              <a:buFont typeface="Arial"/>
              <a:buNone/>
            </a:pPr>
            <a:r>
              <a:t/>
            </a:r>
            <a:endParaRPr b="0" baseline="0" i="0" sz="1100" u="none" cap="none" strike="noStrike">
              <a:solidFill>
                <a:schemeClr val="dk1"/>
              </a:solidFill>
              <a:latin typeface="Calibri"/>
              <a:ea typeface="Calibri"/>
              <a:cs typeface="Calibri"/>
              <a:sym typeface="Calibri"/>
            </a:endParaRPr>
          </a:p>
          <a:p>
            <a:pPr indent="0" lvl="0" marL="0" marR="0" rtl="0" algn="l">
              <a:lnSpc>
                <a:spcPct val="80000"/>
              </a:lnSpc>
              <a:spcBef>
                <a:spcPts val="217"/>
              </a:spcBef>
              <a:buClr>
                <a:schemeClr val="dk1"/>
              </a:buClr>
              <a:buSzPct val="25000"/>
              <a:buFont typeface="Arial"/>
              <a:buNone/>
            </a:pPr>
            <a:r>
              <a:rPr lang="uk" sz="1100">
                <a:solidFill>
                  <a:schemeClr val="dk1"/>
                </a:solidFill>
                <a:latin typeface="Calibri"/>
                <a:ea typeface="Calibri"/>
                <a:cs typeface="Calibri"/>
                <a:sym typeface="Calibri"/>
              </a:rPr>
              <a:t>( Відовідь вислати електронним листом).</a:t>
            </a:r>
          </a:p>
          <a:p>
            <a:pPr indent="0" lvl="0" marL="0" marR="0" rtl="0" algn="l">
              <a:lnSpc>
                <a:spcPct val="80000"/>
              </a:lnSpc>
              <a:spcBef>
                <a:spcPts val="217"/>
              </a:spcBef>
              <a:buClr>
                <a:schemeClr val="dk1"/>
              </a:buClr>
              <a:buFont typeface="Arial"/>
              <a:buNone/>
            </a:pPr>
            <a:r>
              <a:t/>
            </a:r>
            <a:endParaRPr b="0" baseline="0" i="0" sz="1100" u="none" cap="none" strike="noStrike">
              <a:solidFill>
                <a:schemeClr val="dk1"/>
              </a:solidFill>
              <a:latin typeface="Calibri"/>
              <a:ea typeface="Calibri"/>
              <a:cs typeface="Calibri"/>
              <a:sym typeface="Calibri"/>
            </a:endParaRP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6" name="Shape 96"/>
        <p:cNvGrpSpPr/>
        <p:nvPr/>
      </p:nvGrpSpPr>
      <p:grpSpPr>
        <a:xfrm>
          <a:off x="0" y="0"/>
          <a:ext cx="0" cy="0"/>
          <a:chOff x="0" y="0"/>
          <a:chExt cx="0" cy="0"/>
        </a:xfrm>
      </p:grpSpPr>
      <p:sp>
        <p:nvSpPr>
          <p:cNvPr id="97" name="Shape 97"/>
          <p:cNvSpPr/>
          <p:nvPr/>
        </p:nvSpPr>
        <p:spPr>
          <a:xfrm>
            <a:off x="0" y="5960"/>
            <a:ext cx="2123699" cy="1523399"/>
          </a:xfrm>
          <a:prstGeom prst="rect">
            <a:avLst/>
          </a:prstGeom>
          <a:solidFill>
            <a:schemeClr val="lt1"/>
          </a:solidFill>
          <a:ln>
            <a:noFill/>
          </a:ln>
        </p:spPr>
        <p:txBody>
          <a:bodyPr anchorCtr="0" anchor="t" bIns="45700" lIns="91425" rIns="91425" tIns="45700">
            <a:noAutofit/>
          </a:bodyPr>
          <a:lstStyle/>
          <a:p>
            <a:pPr indent="0" lvl="0" marL="0" marR="0" rtl="0" algn="ctr">
              <a:spcBef>
                <a:spcPts val="0"/>
              </a:spcBef>
              <a:buSzPct val="25000"/>
              <a:buNone/>
            </a:pPr>
            <a:r>
              <a:rPr b="0" baseline="0" i="0" lang="uk" sz="1800" u="none" cap="none" strike="noStrike">
                <a:solidFill>
                  <a:schemeClr val="dk1"/>
                </a:solidFill>
                <a:latin typeface="Calibri"/>
                <a:ea typeface="Calibri"/>
                <a:cs typeface="Calibri"/>
                <a:sym typeface="Calibri"/>
              </a:rPr>
              <a:t> </a:t>
            </a:r>
            <a:r>
              <a:rPr b="0" baseline="0" i="1" lang="uk" sz="1800" u="none" cap="none" strike="noStrike">
                <a:solidFill>
                  <a:schemeClr val="dk1"/>
                </a:solidFill>
                <a:latin typeface="Calibri"/>
                <a:ea typeface="Calibri"/>
                <a:cs typeface="Calibri"/>
                <a:sym typeface="Calibri"/>
              </a:rPr>
              <a:t>Магнітні полюси теж мають цікаву властивість: однойменні полюси відштовхуються, а різнойменні притягуються</a:t>
            </a:r>
            <a:r>
              <a:rPr b="0" baseline="0" i="0" lang="uk" sz="1800" u="none" cap="none" strike="noStrike">
                <a:solidFill>
                  <a:schemeClr val="dk1"/>
                </a:solidFill>
                <a:latin typeface="Calibri"/>
                <a:ea typeface="Calibri"/>
                <a:cs typeface="Calibri"/>
                <a:sym typeface="Calibri"/>
              </a:rPr>
              <a:t>.</a:t>
            </a:r>
          </a:p>
        </p:txBody>
      </p:sp>
      <p:sp>
        <p:nvSpPr>
          <p:cNvPr id="98" name="Shape 98"/>
          <p:cNvSpPr/>
          <p:nvPr/>
        </p:nvSpPr>
        <p:spPr>
          <a:xfrm>
            <a:off x="2267743" y="87473"/>
            <a:ext cx="6768899" cy="44319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Взаємодія магнітних полюсів чимось нагадує взаємодію електричних зарядів. У зв’язку з цим Кулоном була здійснена спроба пояснити магнітні явища з допомогою законів електростатики. Але про це пізніше.</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Найпростіші електричні і магнітні явища були відомі людству з давніх-давен. Стародавні греки ще у 600р. до н .е. знали, що магніт притягує до себе металеві предмети, а янтар (бурштин), потертий хутром, – легкі предмети (наприклад, пилинки, соломинки). Однак вони не розрізняли магнітні і електричні явища, вважаючи, що в їх основі лежить одна й та ж природа.</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Чітке розмежування цих явищ – заслуга англійського лікаря </a:t>
            </a:r>
            <a:r>
              <a:rPr b="1" baseline="0" i="1" lang="uk" sz="1800" u="none" cap="none" strike="noStrike">
                <a:solidFill>
                  <a:schemeClr val="dk1"/>
                </a:solidFill>
                <a:latin typeface="Calibri"/>
                <a:ea typeface="Calibri"/>
                <a:cs typeface="Calibri"/>
                <a:sym typeface="Calibri"/>
              </a:rPr>
              <a:t>Уільяма Гілберта</a:t>
            </a:r>
            <a:r>
              <a:rPr b="0" baseline="0" i="0" lang="uk" sz="1800" u="none" cap="none" strike="noStrike">
                <a:solidFill>
                  <a:schemeClr val="dk1"/>
                </a:solidFill>
                <a:latin typeface="Calibri"/>
                <a:ea typeface="Calibri"/>
                <a:cs typeface="Calibri"/>
                <a:sym typeface="Calibri"/>
              </a:rPr>
              <a:t> (1544-1603 рр), який у 1600 році опублікував книгу «про магніт, магнітні тіла і про великий магніт - Землю». У своїй книзі Гілберт описав всі відомі на той час властивості магнітів і вказав на суттєві відмінності магнітних і електричних явищ. </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p:txBody>
      </p:sp>
      <p:pic>
        <p:nvPicPr>
          <p:cNvPr id="99" name="Shape 99"/>
          <p:cNvPicPr preferRelativeResize="0"/>
          <p:nvPr/>
        </p:nvPicPr>
        <p:blipFill rotWithShape="1">
          <a:blip r:embed="rId3">
            <a:alphaModFix/>
          </a:blip>
          <a:srcRect b="0" l="0" r="0" t="0"/>
          <a:stretch/>
        </p:blipFill>
        <p:spPr>
          <a:xfrm>
            <a:off x="-9740" y="1833785"/>
            <a:ext cx="2143199" cy="2172299"/>
          </a:xfrm>
          <a:prstGeom prst="rect">
            <a:avLst/>
          </a:prstGeom>
          <a:noFill/>
          <a:ln>
            <a:noFill/>
          </a:ln>
        </p:spPr>
      </p:pic>
      <p:sp>
        <p:nvSpPr>
          <p:cNvPr id="100" name="Shape 100"/>
          <p:cNvSpPr/>
          <p:nvPr/>
        </p:nvSpPr>
        <p:spPr>
          <a:xfrm>
            <a:off x="208906" y="4029912"/>
            <a:ext cx="1705799" cy="2768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1" lang="uk" sz="1800" u="none" cap="none" strike="noStrike">
                <a:solidFill>
                  <a:schemeClr val="dk1"/>
                </a:solidFill>
                <a:latin typeface="Calibri"/>
                <a:ea typeface="Calibri"/>
                <a:cs typeface="Calibri"/>
                <a:sym typeface="Calibri"/>
              </a:rPr>
              <a:t>Уільям Гілберт</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p:nvPr/>
        </p:nvSpPr>
        <p:spPr>
          <a:xfrm>
            <a:off x="2928706" y="141480"/>
            <a:ext cx="5976600" cy="31854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Фактами, які найбільш  впадають  в очі, є намагнічування залізних предметів і перемагнічення магнітних стрілок під впливом блискавки. У своїй праці «Грім і блискавка» французький фізик </a:t>
            </a:r>
            <a:r>
              <a:rPr b="1" baseline="0" i="1" lang="uk" sz="1800" u="none" cap="none" strike="noStrike">
                <a:solidFill>
                  <a:schemeClr val="dk1"/>
                </a:solidFill>
                <a:latin typeface="Calibri"/>
                <a:ea typeface="Calibri"/>
                <a:cs typeface="Calibri"/>
                <a:sym typeface="Calibri"/>
              </a:rPr>
              <a:t>Домінік Франсуа Араго</a:t>
            </a:r>
            <a:r>
              <a:rPr b="0" baseline="0" i="0" lang="uk" sz="1800" u="none" cap="none" strike="noStrike">
                <a:solidFill>
                  <a:schemeClr val="dk1"/>
                </a:solidFill>
                <a:latin typeface="Calibri"/>
                <a:ea typeface="Calibri"/>
                <a:cs typeface="Calibri"/>
                <a:sym typeface="Calibri"/>
              </a:rPr>
              <a:t> описує, наприклад, випадок, коли блискавка, що вдарила у будинок, сильно намагнітила в ньому стальні ножі, виделки та інші металеві предмети.</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На початку XVIII століття було вже встановлено, що блискавка, яка являє соб ою сильний електричний струм, володіє магнітними властивостями. Саме тому виникла ідея про магнітні властивості електричного струму. Однак нікому не вдавалось це ще експериментально довести. Спостерігати на досліді магнітні властивості струму вперше вдалося  лише у 1820 році датському фізику </a:t>
            </a:r>
            <a:r>
              <a:rPr b="1" baseline="0" i="1" lang="uk" sz="1800" u="none" cap="none" strike="noStrike">
                <a:solidFill>
                  <a:schemeClr val="dk1"/>
                </a:solidFill>
                <a:latin typeface="Calibri"/>
                <a:ea typeface="Calibri"/>
                <a:cs typeface="Calibri"/>
                <a:sym typeface="Calibri"/>
              </a:rPr>
              <a:t>Гансу Хрістіану Ерстеду</a:t>
            </a:r>
            <a:r>
              <a:rPr b="0" baseline="0" i="0" lang="uk" sz="1800" u="none" cap="none" strike="noStrike">
                <a:solidFill>
                  <a:schemeClr val="dk1"/>
                </a:solidFill>
                <a:latin typeface="Calibri"/>
                <a:ea typeface="Calibri"/>
                <a:cs typeface="Calibri"/>
                <a:sym typeface="Calibri"/>
              </a:rPr>
              <a:t>.</a:t>
            </a:r>
            <a:r>
              <a:rPr b="1" baseline="0" i="0" lang="uk" sz="1800" u="none" cap="none" strike="noStrike">
                <a:solidFill>
                  <a:schemeClr val="dk1"/>
                </a:solidFill>
                <a:latin typeface="Calibri"/>
                <a:ea typeface="Calibri"/>
                <a:cs typeface="Calibri"/>
                <a:sym typeface="Calibri"/>
              </a:rPr>
              <a:t> </a:t>
            </a:r>
          </a:p>
        </p:txBody>
      </p:sp>
      <p:pic>
        <p:nvPicPr>
          <p:cNvPr id="106" name="Shape 106"/>
          <p:cNvPicPr preferRelativeResize="0"/>
          <p:nvPr/>
        </p:nvPicPr>
        <p:blipFill rotWithShape="1">
          <a:blip r:embed="rId3">
            <a:alphaModFix/>
          </a:blip>
          <a:srcRect b="0" l="0" r="0" t="0"/>
          <a:stretch/>
        </p:blipFill>
        <p:spPr>
          <a:xfrm>
            <a:off x="-13911" y="141480"/>
            <a:ext cx="2698199" cy="2068499"/>
          </a:xfrm>
          <a:prstGeom prst="rect">
            <a:avLst/>
          </a:prstGeom>
          <a:noFill/>
          <a:ln>
            <a:noFill/>
          </a:ln>
        </p:spPr>
      </p:pic>
      <p:pic>
        <p:nvPicPr>
          <p:cNvPr id="107" name="Shape 107"/>
          <p:cNvPicPr preferRelativeResize="0"/>
          <p:nvPr/>
        </p:nvPicPr>
        <p:blipFill rotWithShape="1">
          <a:blip r:embed="rId4">
            <a:alphaModFix/>
          </a:blip>
          <a:srcRect b="0" l="0" r="0" t="0"/>
          <a:stretch/>
        </p:blipFill>
        <p:spPr>
          <a:xfrm>
            <a:off x="2459" y="2679762"/>
            <a:ext cx="2681699" cy="1667699"/>
          </a:xfrm>
          <a:prstGeom prst="rect">
            <a:avLst/>
          </a:prstGeom>
          <a:noFill/>
          <a:ln>
            <a:noFill/>
          </a:ln>
        </p:spPr>
      </p:pic>
      <p:sp>
        <p:nvSpPr>
          <p:cNvPr id="108" name="Shape 108"/>
          <p:cNvSpPr/>
          <p:nvPr/>
        </p:nvSpPr>
        <p:spPr>
          <a:xfrm>
            <a:off x="18047" y="2209945"/>
            <a:ext cx="2681699" cy="276899"/>
          </a:xfrm>
          <a:prstGeom prst="rect">
            <a:avLst/>
          </a:prstGeom>
          <a:solidFill>
            <a:schemeClr val="lt1"/>
          </a:solidFill>
          <a:ln>
            <a:noFill/>
          </a:ln>
        </p:spPr>
        <p:txBody>
          <a:bodyPr anchorCtr="0" anchor="t" bIns="45700" lIns="91425" rIns="91425" tIns="45700">
            <a:noAutofit/>
          </a:bodyPr>
          <a:lstStyle/>
          <a:p>
            <a:pPr indent="0" lvl="0" marL="0" marR="0" rtl="0" algn="l">
              <a:spcBef>
                <a:spcPts val="0"/>
              </a:spcBef>
              <a:buSzPct val="25000"/>
              <a:buNone/>
            </a:pPr>
            <a:r>
              <a:rPr b="0" baseline="0" i="1" lang="uk" sz="1800" u="none" cap="none" strike="noStrike">
                <a:solidFill>
                  <a:schemeClr val="dk1"/>
                </a:solidFill>
                <a:latin typeface="Calibri"/>
                <a:ea typeface="Calibri"/>
                <a:cs typeface="Calibri"/>
                <a:sym typeface="Calibri"/>
              </a:rPr>
              <a:t>Домінік Франсуа Араго</a:t>
            </a:r>
          </a:p>
        </p:txBody>
      </p:sp>
      <p:sp>
        <p:nvSpPr>
          <p:cNvPr id="109" name="Shape 109"/>
          <p:cNvSpPr/>
          <p:nvPr/>
        </p:nvSpPr>
        <p:spPr>
          <a:xfrm>
            <a:off x="47008" y="4359787"/>
            <a:ext cx="2652899" cy="276899"/>
          </a:xfrm>
          <a:prstGeom prst="rect">
            <a:avLst/>
          </a:prstGeom>
          <a:solidFill>
            <a:schemeClr val="lt1"/>
          </a:solidFill>
          <a:ln>
            <a:noFill/>
          </a:ln>
        </p:spPr>
        <p:txBody>
          <a:bodyPr anchorCtr="0" anchor="t" bIns="45700" lIns="91425" rIns="91425" tIns="45700">
            <a:noAutofit/>
          </a:bodyPr>
          <a:lstStyle/>
          <a:p>
            <a:pPr indent="0" lvl="0" marL="0" marR="0" rtl="0" algn="l">
              <a:spcBef>
                <a:spcPts val="0"/>
              </a:spcBef>
              <a:buSzPct val="25000"/>
              <a:buNone/>
            </a:pPr>
            <a:r>
              <a:rPr b="0" baseline="0" i="1" lang="uk" sz="1800" u="none" cap="none" strike="noStrike">
                <a:solidFill>
                  <a:schemeClr val="dk1"/>
                </a:solidFill>
                <a:latin typeface="Calibri"/>
                <a:ea typeface="Calibri"/>
                <a:cs typeface="Calibri"/>
                <a:sym typeface="Calibri"/>
              </a:rPr>
              <a:t>Ганс Хрістіан Ерстед</a:t>
            </a:r>
            <a:r>
              <a:rPr b="0" baseline="0" i="0" lang="uk" sz="1800" u="none" cap="none" strike="noStrike">
                <a:solidFill>
                  <a:schemeClr val="dk1"/>
                </a:solidFill>
                <a:latin typeface="Calibri"/>
                <a:ea typeface="Calibri"/>
                <a:cs typeface="Calibri"/>
                <a:sym typeface="Calibri"/>
              </a:rPr>
              <a:t> </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3" name="Shape 113"/>
        <p:cNvGrpSpPr/>
        <p:nvPr/>
      </p:nvGrpSpPr>
      <p:grpSpPr>
        <a:xfrm>
          <a:off x="0" y="0"/>
          <a:ext cx="0" cy="0"/>
          <a:chOff x="0" y="0"/>
          <a:chExt cx="0" cy="0"/>
        </a:xfrm>
      </p:grpSpPr>
      <p:sp>
        <p:nvSpPr>
          <p:cNvPr id="114" name="Shape 114"/>
          <p:cNvSpPr/>
          <p:nvPr/>
        </p:nvSpPr>
        <p:spPr>
          <a:xfrm>
            <a:off x="0" y="12468"/>
            <a:ext cx="9144000" cy="50552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uk" sz="1800" u="none" cap="none" strike="noStrike">
                <a:solidFill>
                  <a:schemeClr val="dk1"/>
                </a:solidFill>
                <a:latin typeface="Calibri"/>
                <a:ea typeface="Calibri"/>
                <a:cs typeface="Calibri"/>
                <a:sym typeface="Calibri"/>
              </a:rPr>
              <a:t>МЕТА ДОСЛІДУ</a:t>
            </a:r>
            <a:r>
              <a:rPr b="0" baseline="0" i="0" lang="uk" sz="1800" u="none" cap="none" strike="noStrike">
                <a:solidFill>
                  <a:schemeClr val="dk1"/>
                </a:solidFill>
                <a:latin typeface="Calibri"/>
                <a:ea typeface="Calibri"/>
                <a:cs typeface="Calibri"/>
                <a:sym typeface="Calibri"/>
              </a:rPr>
              <a:t>: Дослідити магнітну дію струму.</a:t>
            </a:r>
          </a:p>
          <a:p>
            <a:pPr indent="0" lvl="0" marL="0" marR="0" rtl="0" algn="l">
              <a:spcBef>
                <a:spcPts val="0"/>
              </a:spcBef>
              <a:buSzPct val="25000"/>
              <a:buNone/>
            </a:pPr>
            <a:r>
              <a:rPr b="1" baseline="0" i="0" lang="uk" sz="1800" u="none" cap="none" strike="noStrike">
                <a:solidFill>
                  <a:schemeClr val="dk1"/>
                </a:solidFill>
                <a:latin typeface="Calibri"/>
                <a:ea typeface="Calibri"/>
                <a:cs typeface="Calibri"/>
                <a:sym typeface="Calibri"/>
              </a:rPr>
              <a:t>ОБЛАДНАННЯ:</a:t>
            </a:r>
            <a:r>
              <a:rPr b="0" baseline="0" i="0" lang="uk" sz="1800" u="none" cap="none" strike="noStrike">
                <a:solidFill>
                  <a:schemeClr val="dk1"/>
                </a:solidFill>
                <a:latin typeface="Calibri"/>
                <a:ea typeface="Calibri"/>
                <a:cs typeface="Calibri"/>
                <a:sym typeface="Calibri"/>
              </a:rPr>
              <a:t> Акумулятор, ключ, магнітна стрілка, реостат, з’єднувальні провідники.</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a:p>
        </p:txBody>
      </p:sp>
      <p:pic>
        <p:nvPicPr>
          <p:cNvPr id="115" name="Shape 115"/>
          <p:cNvPicPr preferRelativeResize="0"/>
          <p:nvPr/>
        </p:nvPicPr>
        <p:blipFill rotWithShape="1">
          <a:blip r:embed="rId3">
            <a:alphaModFix/>
          </a:blip>
          <a:srcRect b="0" l="0" r="0" t="0"/>
          <a:stretch/>
        </p:blipFill>
        <p:spPr>
          <a:xfrm>
            <a:off x="329903" y="1247112"/>
            <a:ext cx="2981399" cy="2585999"/>
          </a:xfrm>
          <a:prstGeom prst="rect">
            <a:avLst/>
          </a:prstGeom>
          <a:noFill/>
          <a:ln>
            <a:noFill/>
          </a:ln>
        </p:spPr>
      </p:pic>
      <p:pic>
        <p:nvPicPr>
          <p:cNvPr id="116" name="Shape 116"/>
          <p:cNvPicPr preferRelativeResize="0"/>
          <p:nvPr/>
        </p:nvPicPr>
        <p:blipFill rotWithShape="1">
          <a:blip r:embed="rId4">
            <a:alphaModFix/>
          </a:blip>
          <a:srcRect b="0" l="0" r="0" t="0"/>
          <a:stretch/>
        </p:blipFill>
        <p:spPr>
          <a:xfrm>
            <a:off x="3304853" y="1247129"/>
            <a:ext cx="2952299" cy="2863200"/>
          </a:xfrm>
          <a:prstGeom prst="rect">
            <a:avLst/>
          </a:prstGeom>
          <a:noFill/>
          <a:ln>
            <a:noFill/>
          </a:ln>
        </p:spPr>
      </p:pic>
      <p:sp>
        <p:nvSpPr>
          <p:cNvPr id="117" name="Shape 117"/>
          <p:cNvSpPr txBox="1"/>
          <p:nvPr/>
        </p:nvSpPr>
        <p:spPr>
          <a:xfrm>
            <a:off x="336359" y="3088825"/>
            <a:ext cx="2968499" cy="276899"/>
          </a:xfrm>
          <a:prstGeom prst="rect">
            <a:avLst/>
          </a:prstGeom>
          <a:solidFill>
            <a:schemeClr val="lt1"/>
          </a:solidFill>
          <a:ln>
            <a:noFill/>
          </a:ln>
        </p:spPr>
        <p:txBody>
          <a:bodyPr anchorCtr="0" anchor="t" bIns="45700" lIns="91425" rIns="91425" tIns="45700">
            <a:noAutofit/>
          </a:bodyPr>
          <a:lstStyle/>
          <a:p>
            <a:pPr indent="0" lvl="0" marL="0" marR="0" rtl="0" algn="l">
              <a:spcBef>
                <a:spcPts val="0"/>
              </a:spcBef>
              <a:buSzPct val="25000"/>
              <a:buNone/>
            </a:pPr>
            <a:r>
              <a:rPr b="0" baseline="0" i="1" lang="uk" sz="1800" u="none" cap="none" strike="noStrike">
                <a:solidFill>
                  <a:schemeClr val="dk1"/>
                </a:solidFill>
                <a:latin typeface="Calibri"/>
                <a:ea typeface="Calibri"/>
                <a:cs typeface="Calibri"/>
                <a:sym typeface="Calibri"/>
              </a:rPr>
              <a:t>Установка досліду Ерстеда</a:t>
            </a:r>
          </a:p>
        </p:txBody>
      </p:sp>
      <p:sp>
        <p:nvSpPr>
          <p:cNvPr id="118" name="Shape 118"/>
          <p:cNvSpPr txBox="1"/>
          <p:nvPr/>
        </p:nvSpPr>
        <p:spPr>
          <a:xfrm>
            <a:off x="6257335" y="1186797"/>
            <a:ext cx="2634900" cy="2769900"/>
          </a:xfrm>
          <a:prstGeom prst="rect">
            <a:avLst/>
          </a:prstGeom>
          <a:solidFill>
            <a:schemeClr val="lt1"/>
          </a:solidFill>
          <a:ln>
            <a:noFill/>
          </a:ln>
        </p:spPr>
        <p:txBody>
          <a:bodyPr anchorCtr="0" anchor="t" bIns="45700" lIns="91425" rIns="91425" tIns="45700">
            <a:noAutofit/>
          </a:bodyPr>
          <a:lstStyle/>
          <a:p>
            <a:pPr indent="0" lvl="0" marL="0" marR="0" rtl="0" algn="ctr">
              <a:spcBef>
                <a:spcPts val="0"/>
              </a:spcBef>
              <a:buNone/>
            </a:pPr>
            <a:r>
              <a:t/>
            </a:r>
            <a:endParaRPr b="0" baseline="0" i="1" sz="1800" u="none" cap="none" strike="noStrike">
              <a:solidFill>
                <a:schemeClr val="dk1"/>
              </a:solidFill>
              <a:latin typeface="Calibri"/>
              <a:ea typeface="Calibri"/>
              <a:cs typeface="Calibri"/>
              <a:sym typeface="Calibri"/>
            </a:endParaRPr>
          </a:p>
          <a:p>
            <a:pPr indent="0" lvl="0" marL="0" marR="0" rtl="0" algn="ctr">
              <a:spcBef>
                <a:spcPts val="0"/>
              </a:spcBef>
              <a:buNone/>
            </a:pPr>
            <a:r>
              <a:t/>
            </a:r>
            <a:endParaRPr b="0" baseline="0" i="1" sz="1800" u="none" cap="none" strike="noStrike">
              <a:solidFill>
                <a:schemeClr val="dk1"/>
              </a:solidFill>
              <a:latin typeface="Calibri"/>
              <a:ea typeface="Calibri"/>
              <a:cs typeface="Calibri"/>
              <a:sym typeface="Calibri"/>
            </a:endParaRPr>
          </a:p>
          <a:p>
            <a:pPr indent="0" lvl="0" marL="0" marR="0" rtl="0" algn="ctr">
              <a:spcBef>
                <a:spcPts val="0"/>
              </a:spcBef>
              <a:buSzPct val="25000"/>
              <a:buNone/>
            </a:pPr>
            <a:r>
              <a:rPr b="0" baseline="0" i="1" lang="uk" sz="1800" u="none" cap="none" strike="noStrike">
                <a:solidFill>
                  <a:schemeClr val="dk1"/>
                </a:solidFill>
                <a:latin typeface="Calibri"/>
                <a:ea typeface="Calibri"/>
                <a:cs typeface="Calibri"/>
                <a:sym typeface="Calibri"/>
              </a:rPr>
              <a:t>Після замикання ключа, магнітна стрілка, яка була паралельна до провідника, поверталась і розташовувалась пермендикулярно до провідника (напряму струму)</a:t>
            </a:r>
            <a:r>
              <a:rPr b="0" baseline="0" i="0" lang="uk" sz="1800" u="none" cap="none" strike="noStrike">
                <a:solidFill>
                  <a:schemeClr val="dk1"/>
                </a:solidFill>
                <a:latin typeface="Calibri"/>
                <a:ea typeface="Calibri"/>
                <a:cs typeface="Calibri"/>
                <a:sym typeface="Calibri"/>
              </a:rPr>
              <a:t> </a:t>
            </a:r>
          </a:p>
          <a:p>
            <a:pPr indent="0" lvl="0" marL="0" marR="0" rtl="0" algn="ctr">
              <a:spcBef>
                <a:spcPts val="0"/>
              </a:spcBef>
              <a:buSzPct val="25000"/>
              <a:buNone/>
            </a:pPr>
            <a:r>
              <a:rPr b="0" baseline="0" i="0" lang="uk" sz="1800" u="none" cap="none" strike="noStrike">
                <a:solidFill>
                  <a:schemeClr val="dk1"/>
                </a:solidFill>
                <a:latin typeface="Calibri"/>
                <a:ea typeface="Calibri"/>
                <a:cs typeface="Calibri"/>
                <a:sym typeface="Calibri"/>
              </a:rPr>
              <a:t>                                                          </a:t>
            </a:r>
          </a:p>
          <a:p>
            <a:pPr indent="0" lvl="0" marL="0" marR="0" rtl="0" algn="ctr">
              <a:spcBef>
                <a:spcPts val="0"/>
              </a:spcBef>
              <a:buNone/>
            </a:pPr>
            <a:r>
              <a:t/>
            </a:r>
            <a:endParaRPr b="0" baseline="0" i="0" sz="1800" u="none" cap="none" strike="noStrike">
              <a:solidFill>
                <a:schemeClr val="dk1"/>
              </a:solidFill>
              <a:latin typeface="Calibri"/>
              <a:ea typeface="Calibri"/>
              <a:cs typeface="Calibri"/>
              <a:sym typeface="Calibri"/>
            </a:endParaRPr>
          </a:p>
        </p:txBody>
      </p:sp>
      <p:sp>
        <p:nvSpPr>
          <p:cNvPr id="119" name="Shape 119"/>
          <p:cNvSpPr/>
          <p:nvPr/>
        </p:nvSpPr>
        <p:spPr>
          <a:xfrm>
            <a:off x="6257180" y="3088825"/>
            <a:ext cx="2635200" cy="276899"/>
          </a:xfrm>
          <a:prstGeom prst="rect">
            <a:avLst/>
          </a:prstGeom>
          <a:solidFill>
            <a:schemeClr val="lt1"/>
          </a:solidFill>
          <a:ln cap="flat" cmpd="sng" w="25400">
            <a:solidFill>
              <a:schemeClr val="lt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 name="Shape 123"/>
        <p:cNvGrpSpPr/>
        <p:nvPr/>
      </p:nvGrpSpPr>
      <p:grpSpPr>
        <a:xfrm>
          <a:off x="0" y="0"/>
          <a:ext cx="0" cy="0"/>
          <a:chOff x="0" y="0"/>
          <a:chExt cx="0" cy="0"/>
        </a:xfrm>
      </p:grpSpPr>
      <p:sp>
        <p:nvSpPr>
          <p:cNvPr id="124" name="Shape 124"/>
          <p:cNvSpPr/>
          <p:nvPr/>
        </p:nvSpPr>
        <p:spPr>
          <a:xfrm>
            <a:off x="0" y="12468"/>
            <a:ext cx="9144000" cy="5055299"/>
          </a:xfrm>
          <a:prstGeom prst="rect">
            <a:avLst/>
          </a:prstGeom>
          <a:noFill/>
          <a:ln>
            <a:noFill/>
          </a:ln>
        </p:spPr>
        <p:txBody>
          <a:bodyPr anchorCtr="0" anchor="t" bIns="45700" lIns="91425" rIns="91425" tIns="45700">
            <a:noAutofit/>
          </a:bodyPr>
          <a:lstStyle/>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SzPct val="25000"/>
              <a:buNone/>
            </a:pPr>
            <a:r>
              <a:rPr b="1" baseline="0" i="0" lang="uk" sz="1800" u="none" cap="none" strike="noStrike">
                <a:solidFill>
                  <a:schemeClr val="dk1"/>
                </a:solidFill>
                <a:latin typeface="Calibri"/>
                <a:ea typeface="Calibri"/>
                <a:cs typeface="Calibri"/>
                <a:sym typeface="Calibri"/>
              </a:rPr>
              <a:t>ХІД ДОСЛІДУ</a:t>
            </a:r>
            <a:r>
              <a:rPr b="0" baseline="0" i="0" lang="uk" sz="1800" u="none" cap="none" strike="noStrike">
                <a:solidFill>
                  <a:schemeClr val="dk1"/>
                </a:solidFill>
                <a:latin typeface="Calibri"/>
                <a:ea typeface="Calibri"/>
                <a:cs typeface="Calibri"/>
                <a:sym typeface="Calibri"/>
              </a:rPr>
              <a:t>:</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Основний дослід Ерстеда зображено на рисунку. Над нерухомим дротом 1, розміщеним вздовж меридіану, тобто напрямленим з півночі на південь, підвішена на тонкій нитці магнітна стрілка 2. Ця стрілка, як вам вже відомо теж встановлюється у напрямі північ-південь, і тому вона розміщувалась паралельно дроту. Як тільки замикався ключ і дротом йшов електричний струм, магнітна стрілка поверталась і встановлювалась перпендикулярно до провідника.</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8" name="Shape 128"/>
        <p:cNvGrpSpPr/>
        <p:nvPr/>
      </p:nvGrpSpPr>
      <p:grpSpPr>
        <a:xfrm>
          <a:off x="0" y="0"/>
          <a:ext cx="0" cy="0"/>
          <a:chOff x="0" y="0"/>
          <a:chExt cx="0" cy="0"/>
        </a:xfrm>
      </p:grpSpPr>
      <p:sp>
        <p:nvSpPr>
          <p:cNvPr id="129" name="Shape 129"/>
          <p:cNvSpPr/>
          <p:nvPr/>
        </p:nvSpPr>
        <p:spPr>
          <a:xfrm>
            <a:off x="0" y="141480"/>
            <a:ext cx="9144000" cy="48474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uk" sz="1800" u="none" cap="none" strike="noStrike">
                <a:solidFill>
                  <a:schemeClr val="dk1"/>
                </a:solidFill>
                <a:latin typeface="Calibri"/>
                <a:ea typeface="Calibri"/>
                <a:cs typeface="Calibri"/>
                <a:sym typeface="Calibri"/>
              </a:rPr>
              <a:t>РЕЗУЛЬТАТ ДОСЛІДУ</a:t>
            </a:r>
            <a:r>
              <a:rPr b="0" baseline="0" i="0" lang="uk" sz="1800" u="none" cap="none" strike="noStrike">
                <a:solidFill>
                  <a:schemeClr val="dk1"/>
                </a:solidFill>
                <a:latin typeface="Calibri"/>
                <a:ea typeface="Calibri"/>
                <a:cs typeface="Calibri"/>
                <a:sym typeface="Calibri"/>
              </a:rPr>
              <a:t>: Цей фундаментальний дослід доводить, що у просторі, який оточує провідник зі струмом, діють сили, завдяки яким рухається магнітна стрілка. Такі сили почали називати магнітними.  </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Оскільки магнітна взаємодія  проявлялась на відстані, то є зміст говорити про існування магнітного поля – особливого виду матерії, засобами якої передається магнітна взаємодія.</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Отже, дослід Ерстеда доводить, що у просторі, який оточує електричний струм, виникають магнітні сили, тобто виникає магнітне поле. Тобто струм може чинити, крім теплової (дослід Джоуля-Ленца), хімічної (електроліз), ще й магнітну дію.  Серед трьох дій електричного струму, саме магнітна є найхарактернішою. Хімічна дія струму в одних провідниках – електроліти – присутня, а в інших – металах – ні. Тепло, яке виділяється струмом за одного і того ж струму, може бути більше чи менше в залежності від опору провідника. У надпровідному стані можливе взагалі проходження струму без виділення тепла. А от </a:t>
            </a:r>
            <a:r>
              <a:rPr b="1" baseline="0" i="1" lang="uk" sz="1800" u="none" cap="none" strike="noStrike">
                <a:solidFill>
                  <a:schemeClr val="dk1"/>
                </a:solidFill>
                <a:latin typeface="Calibri"/>
                <a:ea typeface="Calibri"/>
                <a:cs typeface="Calibri"/>
                <a:sym typeface="Calibri"/>
              </a:rPr>
              <a:t>магнітне поле завжди присутнє навколо будь-якого провідника зі струмом</a:t>
            </a:r>
            <a:r>
              <a:rPr b="0" baseline="0" i="0" lang="uk" sz="1800" u="none" cap="none" strike="noStrike">
                <a:solidFill>
                  <a:schemeClr val="dk1"/>
                </a:solidFill>
                <a:latin typeface="Calibri"/>
                <a:ea typeface="Calibri"/>
                <a:cs typeface="Calibri"/>
                <a:sym typeface="Calibri"/>
              </a:rPr>
              <a:t>. Воно не залежить від властивостей провідника, а визначається лише силою і напрямом струму.</a:t>
            </a:r>
          </a:p>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Те, що </a:t>
            </a:r>
            <a:r>
              <a:rPr b="1" baseline="0" i="1" lang="uk" sz="1800" u="none" cap="none" strike="noStrike">
                <a:solidFill>
                  <a:schemeClr val="dk1"/>
                </a:solidFill>
                <a:latin typeface="Calibri"/>
                <a:ea typeface="Calibri"/>
                <a:cs typeface="Calibri"/>
                <a:sym typeface="Calibri"/>
              </a:rPr>
              <a:t>магнітні властивості провідника зі струмом залежать від сили і напряму струмом, було доведено Ампером</a:t>
            </a:r>
            <a:r>
              <a:rPr b="0" baseline="0" i="0" lang="uk" sz="1800" u="none" cap="none" strike="noStrike">
                <a:solidFill>
                  <a:schemeClr val="dk1"/>
                </a:solidFill>
                <a:latin typeface="Calibri"/>
                <a:ea typeface="Calibri"/>
                <a:cs typeface="Calibri"/>
                <a:sym typeface="Calibri"/>
              </a:rPr>
              <a:t>. Ампер встановив, що два паралельні провідники, по яким тече електричний струм, по-різному взаємодіють в залежності від напряму струму. Якщо по обом провідникам струм тече в одному напрямі, вони притягуються один до одного, а якщо і взаємно протилежних, то відштовхуються. Сила взаємного притягання чи відштовхування двох паралельних провідників зі струмом залежала від сили струм, який протікав ними. З цього Ампер зробив висновок, що магнітні властивості, які проявляли ці провідники, у кожному з випадків різні</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3" name="Shape 133"/>
        <p:cNvGrpSpPr/>
        <p:nvPr/>
      </p:nvGrpSpPr>
      <p:grpSpPr>
        <a:xfrm>
          <a:off x="0" y="0"/>
          <a:ext cx="0" cy="0"/>
          <a:chOff x="0" y="0"/>
          <a:chExt cx="0" cy="0"/>
        </a:xfrm>
      </p:grpSpPr>
      <p:pic>
        <p:nvPicPr>
          <p:cNvPr id="134" name="Shape 134"/>
          <p:cNvPicPr preferRelativeResize="0"/>
          <p:nvPr/>
        </p:nvPicPr>
        <p:blipFill rotWithShape="1">
          <a:blip r:embed="rId3">
            <a:alphaModFix/>
          </a:blip>
          <a:srcRect b="0" l="0" r="0" t="0"/>
          <a:stretch/>
        </p:blipFill>
        <p:spPr>
          <a:xfrm>
            <a:off x="256137" y="927292"/>
            <a:ext cx="5048100" cy="1428900"/>
          </a:xfrm>
          <a:prstGeom prst="rect">
            <a:avLst/>
          </a:prstGeom>
          <a:noFill/>
          <a:ln>
            <a:noFill/>
          </a:ln>
        </p:spPr>
      </p:pic>
      <p:pic>
        <p:nvPicPr>
          <p:cNvPr id="135" name="Shape 135"/>
          <p:cNvPicPr preferRelativeResize="0"/>
          <p:nvPr/>
        </p:nvPicPr>
        <p:blipFill rotWithShape="1">
          <a:blip r:embed="rId4">
            <a:alphaModFix/>
          </a:blip>
          <a:srcRect b="0" l="0" r="0" t="0"/>
          <a:stretch/>
        </p:blipFill>
        <p:spPr>
          <a:xfrm>
            <a:off x="5580112" y="141480"/>
            <a:ext cx="3086099" cy="2214600"/>
          </a:xfrm>
          <a:prstGeom prst="rect">
            <a:avLst/>
          </a:prstGeom>
          <a:noFill/>
          <a:ln>
            <a:noFill/>
          </a:ln>
        </p:spPr>
      </p:pic>
      <p:sp>
        <p:nvSpPr>
          <p:cNvPr id="136" name="Shape 136"/>
          <p:cNvSpPr/>
          <p:nvPr/>
        </p:nvSpPr>
        <p:spPr>
          <a:xfrm>
            <a:off x="256137" y="2409732"/>
            <a:ext cx="5048100" cy="90029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1" lang="uk" sz="1800" u="none" cap="none" strike="noStrike">
                <a:solidFill>
                  <a:schemeClr val="dk1"/>
                </a:solidFill>
                <a:latin typeface="Calibri"/>
                <a:ea typeface="Calibri"/>
                <a:cs typeface="Calibri"/>
                <a:sym typeface="Calibri"/>
              </a:rPr>
              <a:t>Якщо струми, які протікають по двом паралельним провідникам, співнапрямлені, то провідники притягуються, якщо протилежно напрямлені - то відштовхуються</a:t>
            </a:r>
          </a:p>
        </p:txBody>
      </p:sp>
      <p:sp>
        <p:nvSpPr>
          <p:cNvPr id="137" name="Shape 137"/>
          <p:cNvSpPr/>
          <p:nvPr/>
        </p:nvSpPr>
        <p:spPr>
          <a:xfrm>
            <a:off x="5570698" y="2513606"/>
            <a:ext cx="3095400" cy="692400"/>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1" lang="uk" sz="1800" u="none" cap="none" strike="noStrike">
                <a:solidFill>
                  <a:schemeClr val="dk1"/>
                </a:solidFill>
                <a:latin typeface="Calibri"/>
                <a:ea typeface="Calibri"/>
                <a:cs typeface="Calibri"/>
                <a:sym typeface="Calibri"/>
              </a:rPr>
              <a:t>Дослід Ампера </a:t>
            </a:r>
          </a:p>
          <a:p>
            <a:pPr indent="0" lvl="0" marL="0" marR="0" rtl="0" algn="ctr">
              <a:spcBef>
                <a:spcPts val="0"/>
              </a:spcBef>
              <a:buSzPct val="25000"/>
              <a:buNone/>
            </a:pPr>
            <a:r>
              <a:rPr b="0" baseline="0" i="1" lang="uk" sz="1800" u="none" cap="none" strike="noStrike">
                <a:solidFill>
                  <a:schemeClr val="dk1"/>
                </a:solidFill>
                <a:latin typeface="Calibri"/>
                <a:ea typeface="Calibri"/>
                <a:cs typeface="Calibri"/>
                <a:sym typeface="Calibri"/>
              </a:rPr>
              <a:t>по взаємодії провідників </a:t>
            </a:r>
          </a:p>
          <a:p>
            <a:pPr indent="0" lvl="0" marL="0" marR="0" rtl="0" algn="ctr">
              <a:spcBef>
                <a:spcPts val="0"/>
              </a:spcBef>
              <a:buSzPct val="25000"/>
              <a:buNone/>
            </a:pPr>
            <a:r>
              <a:rPr b="0" baseline="0" i="1" lang="uk" sz="1800" u="none" cap="none" strike="noStrike">
                <a:solidFill>
                  <a:schemeClr val="dk1"/>
                </a:solidFill>
                <a:latin typeface="Calibri"/>
                <a:ea typeface="Calibri"/>
                <a:cs typeface="Calibri"/>
                <a:sym typeface="Calibri"/>
              </a:rPr>
              <a:t>зі струмом</a:t>
            </a:r>
            <a:r>
              <a:rPr b="0" baseline="0" i="0" lang="uk" sz="1800" u="none" cap="none" strike="noStrike">
                <a:solidFill>
                  <a:schemeClr val="dk1"/>
                </a:solidFill>
                <a:latin typeface="Calibri"/>
                <a:ea typeface="Calibri"/>
                <a:cs typeface="Calibri"/>
                <a:sym typeface="Calibri"/>
              </a:rPr>
              <a:t> </a:t>
            </a:r>
          </a:p>
        </p:txBody>
      </p:sp>
      <p:sp>
        <p:nvSpPr>
          <p:cNvPr id="138" name="Shape 138"/>
          <p:cNvSpPr/>
          <p:nvPr/>
        </p:nvSpPr>
        <p:spPr>
          <a:xfrm>
            <a:off x="0" y="3543858"/>
            <a:ext cx="9144000" cy="1315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 sz="1800" u="none" cap="none" strike="noStrike">
                <a:solidFill>
                  <a:schemeClr val="dk1"/>
                </a:solidFill>
                <a:latin typeface="Calibri"/>
                <a:ea typeface="Calibri"/>
                <a:cs typeface="Calibri"/>
                <a:sym typeface="Calibri"/>
              </a:rPr>
              <a:t>  За допомогою цього досліду було дано фізичне тлумачення одного ампера як одиниці вимірювання сили струму. Можливо, найбільш уважні з вас помітили, що, вивчаючи електричний струм, ми дали означення одного вольта, одного ома, одного кулона, але не розтлумачили фізичний зміст одного ампера. Слід зауважити, що одиниця вимірювання «ампер» належить до основних одиниць вимірювання СІ, отже, для неї у природі існує еталон вимірювання.</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489049</vt:lpwstr>
  </property>
  <property fmtid="{D5CDD505-2E9C-101B-9397-08002B2CF9AE}" name="NXPowerLiteVersion" pid="3">
    <vt:lpwstr>D4.1.4</vt:lpwstr>
  </property>
</Properties>
</file>