
<file path=[Content_Types].xml><?xml version="1.0" encoding="utf-8"?>
<Types xmlns="http://schemas.openxmlformats.org/package/2006/content-types">
  <Default ContentType="image/jpeg" Extension="jpg"/>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Default ContentType="image/jpeg" Extension="jpeg"/>
  <Override ContentType="application/vnd.openxmlformats-officedocument.custom-properties+xml" PartName="/docProps/custom.xml"/>
</Types>
</file>

<file path=_rels/.rels><?xml version="1.0" encoding="UTF-8" standalone="yes" ?><Relationships xmlns="http://schemas.openxmlformats.org/package/2006/relationships"><Relationship Id="rId1" Target="ppt/presentation.xml" Type="http://schemas.openxmlformats.org/officeDocument/2006/relationships/officeDocument"/><Relationship Id="rId2"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autoCompressPictures="0"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Lst>
  <p:sldSz cy="6858000" cx="9144000"/>
  <p:notesSz cx="6858000" cy="9144000"/>
  <p:defaultTextStyle>
    <a:defPPr marR="0" rtl="0" algn="l">
      <a:lnSpc>
        <a:spcPct val="100000"/>
      </a:lnSpc>
      <a:spcBef>
        <a:spcPts val="0"/>
      </a:spcBef>
      <a:spcAft>
        <a:spcPts val="0"/>
      </a:spcAft>
    </a:defPPr>
    <a:lvl1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1pPr>
    <a:lvl2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2pPr>
    <a:lvl3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3pPr>
    <a:lvl4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4pPr>
    <a:lvl5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5pPr>
    <a:lvl6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6pPr>
    <a:lvl7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7pPr>
    <a:lvl8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8pPr>
    <a:lvl9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file>

<file path=ppt/tableStyles.xml><?xml version="1.0" encoding="utf-8"?>
<a:tblStyleLst xmlns:a="http://schemas.openxmlformats.org/drawingml/2006/main" xmlns:r="http://schemas.openxmlformats.org/officeDocument/2006/relationships" def="{90651C3A-4460-11DB-9652-00E08161165F}"/>
</file>

<file path=ppt/_rels/presentation.xml.rels><?xml version="1.0" encoding="UTF-8" standalone="yes"?><Relationships xmlns="http://schemas.openxmlformats.org/package/2006/relationships"><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5" Type="http://schemas.openxmlformats.org/officeDocument/2006/relationships/notesMaster" Target="notesMasters/notesMaster1.xml"/><Relationship Id="rId6" Type="http://schemas.openxmlformats.org/officeDocument/2006/relationships/slide" Target="slides/slide1.xml"/><Relationship Id="rId18" Type="http://schemas.openxmlformats.org/officeDocument/2006/relationships/slide" Target="slides/slide13.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 name="Shape 1"/>
        <p:cNvGrpSpPr/>
        <p:nvPr/>
      </p:nvGrpSpPr>
      <p:grpSpPr>
        <a:xfrm>
          <a:off x="0" y="0"/>
          <a:ext cx="0" cy="0"/>
          <a:chOff x="0" y="0"/>
          <a:chExt cx="0" cy="0"/>
        </a:xfrm>
      </p:grpSpPr>
      <p:sp>
        <p:nvSpPr>
          <p:cNvPr id="2" name="Shape 2"/>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3" name="Shape 3"/>
          <p:cNvSpPr txBox="1"/>
          <p:nvPr>
            <p:ph idx="1" type="body"/>
          </p:nvPr>
        </p:nvSpPr>
        <p:spPr>
          <a:xfrm>
            <a:off x="685800" y="4343400"/>
            <a:ext cx="5486399" cy="4114800"/>
          </a:xfrm>
          <a:prstGeom prst="rect">
            <a:avLst/>
          </a:prstGeom>
          <a:noFill/>
          <a:ln>
            <a:noFill/>
          </a:ln>
        </p:spPr>
        <p:txBody>
          <a:bodyPr anchorCtr="0" anchor="t" bIns="91425" lIns="91425" rIns="91425" tIns="91425"/>
          <a:lstStyle>
            <a:lvl1pPr>
              <a:spcBef>
                <a:spcPts val="0"/>
              </a:spcBef>
              <a:defRPr sz="1100"/>
            </a:lvl1pPr>
            <a:lvl2pPr>
              <a:spcBef>
                <a:spcPts val="0"/>
              </a:spcBef>
              <a:defRPr sz="1100"/>
            </a:lvl2pPr>
            <a:lvl3pPr>
              <a:spcBef>
                <a:spcPts val="0"/>
              </a:spcBef>
              <a:defRPr sz="1100"/>
            </a:lvl3pPr>
            <a:lvl4pPr>
              <a:spcBef>
                <a:spcPts val="0"/>
              </a:spcBef>
              <a:defRPr sz="1100"/>
            </a:lvl4pPr>
            <a:lvl5pPr>
              <a:spcBef>
                <a:spcPts val="0"/>
              </a:spcBef>
              <a:defRPr sz="1100"/>
            </a:lvl5pPr>
            <a:lvl6pPr>
              <a:spcBef>
                <a:spcPts val="0"/>
              </a:spcBef>
              <a:defRPr sz="1100"/>
            </a:lvl6pPr>
            <a:lvl7pPr>
              <a:spcBef>
                <a:spcPts val="0"/>
              </a:spcBef>
              <a:defRPr sz="1100"/>
            </a:lvl7pPr>
            <a:lvl8pPr>
              <a:spcBef>
                <a:spcPts val="0"/>
              </a:spcBef>
              <a:defRPr sz="1100"/>
            </a:lvl8pPr>
            <a:lvl9pPr>
              <a:spcBef>
                <a:spcPts val="0"/>
              </a:spcBef>
              <a:defRPr sz="1100"/>
            </a:lvl9pPr>
          </a:lstStyle>
          <a:p/>
        </p:txBody>
      </p:sp>
    </p:spTree>
  </p:cSld>
  <p:clrMap accent1="accent1" accent2="accent2" accent3="accent3" accent4="accent4" accent5="accent5" accent6="accent6" bg1="lt1" bg2="dk2" tx1="dk1" tx2="lt2" folHlink="folHlink" hlink="hlink"/>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86" name="Shape 86"/>
        <p:cNvGrpSpPr/>
        <p:nvPr/>
      </p:nvGrpSpPr>
      <p:grpSpPr>
        <a:xfrm>
          <a:off x="0" y="0"/>
          <a:ext cx="0" cy="0"/>
          <a:chOff x="0" y="0"/>
          <a:chExt cx="0" cy="0"/>
        </a:xfrm>
      </p:grpSpPr>
      <p:sp>
        <p:nvSpPr>
          <p:cNvPr id="87" name="Shape 87"/>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88" name="Shape 88"/>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77" name="Shape 177"/>
        <p:cNvGrpSpPr/>
        <p:nvPr/>
      </p:nvGrpSpPr>
      <p:grpSpPr>
        <a:xfrm>
          <a:off x="0" y="0"/>
          <a:ext cx="0" cy="0"/>
          <a:chOff x="0" y="0"/>
          <a:chExt cx="0" cy="0"/>
        </a:xfrm>
      </p:grpSpPr>
      <p:sp>
        <p:nvSpPr>
          <p:cNvPr id="178" name="Shape 178"/>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179" name="Shape 179"/>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85" name="Shape 185"/>
        <p:cNvGrpSpPr/>
        <p:nvPr/>
      </p:nvGrpSpPr>
      <p:grpSpPr>
        <a:xfrm>
          <a:off x="0" y="0"/>
          <a:ext cx="0" cy="0"/>
          <a:chOff x="0" y="0"/>
          <a:chExt cx="0" cy="0"/>
        </a:xfrm>
      </p:grpSpPr>
      <p:sp>
        <p:nvSpPr>
          <p:cNvPr id="186" name="Shape 186"/>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187" name="Shape 187"/>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91" name="Shape 191"/>
        <p:cNvGrpSpPr/>
        <p:nvPr/>
      </p:nvGrpSpPr>
      <p:grpSpPr>
        <a:xfrm>
          <a:off x="0" y="0"/>
          <a:ext cx="0" cy="0"/>
          <a:chOff x="0" y="0"/>
          <a:chExt cx="0" cy="0"/>
        </a:xfrm>
      </p:grpSpPr>
      <p:sp>
        <p:nvSpPr>
          <p:cNvPr id="192" name="Shape 192"/>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193" name="Shape 193"/>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97" name="Shape 197"/>
        <p:cNvGrpSpPr/>
        <p:nvPr/>
      </p:nvGrpSpPr>
      <p:grpSpPr>
        <a:xfrm>
          <a:off x="0" y="0"/>
          <a:ext cx="0" cy="0"/>
          <a:chOff x="0" y="0"/>
          <a:chExt cx="0" cy="0"/>
        </a:xfrm>
      </p:grpSpPr>
      <p:sp>
        <p:nvSpPr>
          <p:cNvPr id="198" name="Shape 198"/>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199" name="Shape 199"/>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93" name="Shape 93"/>
        <p:cNvGrpSpPr/>
        <p:nvPr/>
      </p:nvGrpSpPr>
      <p:grpSpPr>
        <a:xfrm>
          <a:off x="0" y="0"/>
          <a:ext cx="0" cy="0"/>
          <a:chOff x="0" y="0"/>
          <a:chExt cx="0" cy="0"/>
        </a:xfrm>
      </p:grpSpPr>
      <p:sp>
        <p:nvSpPr>
          <p:cNvPr id="94" name="Shape 94"/>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95" name="Shape 95"/>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99" name="Shape 99"/>
        <p:cNvGrpSpPr/>
        <p:nvPr/>
      </p:nvGrpSpPr>
      <p:grpSpPr>
        <a:xfrm>
          <a:off x="0" y="0"/>
          <a:ext cx="0" cy="0"/>
          <a:chOff x="0" y="0"/>
          <a:chExt cx="0" cy="0"/>
        </a:xfrm>
      </p:grpSpPr>
      <p:sp>
        <p:nvSpPr>
          <p:cNvPr id="100" name="Shape 100"/>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101" name="Shape 101"/>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06" name="Shape 106"/>
        <p:cNvGrpSpPr/>
        <p:nvPr/>
      </p:nvGrpSpPr>
      <p:grpSpPr>
        <a:xfrm>
          <a:off x="0" y="0"/>
          <a:ext cx="0" cy="0"/>
          <a:chOff x="0" y="0"/>
          <a:chExt cx="0" cy="0"/>
        </a:xfrm>
      </p:grpSpPr>
      <p:sp>
        <p:nvSpPr>
          <p:cNvPr id="107" name="Shape 107"/>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108" name="Shape 108"/>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16" name="Shape 116"/>
        <p:cNvGrpSpPr/>
        <p:nvPr/>
      </p:nvGrpSpPr>
      <p:grpSpPr>
        <a:xfrm>
          <a:off x="0" y="0"/>
          <a:ext cx="0" cy="0"/>
          <a:chOff x="0" y="0"/>
          <a:chExt cx="0" cy="0"/>
        </a:xfrm>
      </p:grpSpPr>
      <p:sp>
        <p:nvSpPr>
          <p:cNvPr id="117" name="Shape 117"/>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118" name="Shape 118"/>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23" name="Shape 123"/>
        <p:cNvGrpSpPr/>
        <p:nvPr/>
      </p:nvGrpSpPr>
      <p:grpSpPr>
        <a:xfrm>
          <a:off x="0" y="0"/>
          <a:ext cx="0" cy="0"/>
          <a:chOff x="0" y="0"/>
          <a:chExt cx="0" cy="0"/>
        </a:xfrm>
      </p:grpSpPr>
      <p:sp>
        <p:nvSpPr>
          <p:cNvPr id="124" name="Shape 124"/>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125" name="Shape 125"/>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40" name="Shape 140"/>
        <p:cNvGrpSpPr/>
        <p:nvPr/>
      </p:nvGrpSpPr>
      <p:grpSpPr>
        <a:xfrm>
          <a:off x="0" y="0"/>
          <a:ext cx="0" cy="0"/>
          <a:chOff x="0" y="0"/>
          <a:chExt cx="0" cy="0"/>
        </a:xfrm>
      </p:grpSpPr>
      <p:sp>
        <p:nvSpPr>
          <p:cNvPr id="141" name="Shape 141"/>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142" name="Shape 142"/>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64" name="Shape 164"/>
        <p:cNvGrpSpPr/>
        <p:nvPr/>
      </p:nvGrpSpPr>
      <p:grpSpPr>
        <a:xfrm>
          <a:off x="0" y="0"/>
          <a:ext cx="0" cy="0"/>
          <a:chOff x="0" y="0"/>
          <a:chExt cx="0" cy="0"/>
        </a:xfrm>
      </p:grpSpPr>
      <p:sp>
        <p:nvSpPr>
          <p:cNvPr id="165" name="Shape 165"/>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166" name="Shape 166"/>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70" name="Shape 170"/>
        <p:cNvGrpSpPr/>
        <p:nvPr/>
      </p:nvGrpSpPr>
      <p:grpSpPr>
        <a:xfrm>
          <a:off x="0" y="0"/>
          <a:ext cx="0" cy="0"/>
          <a:chOff x="0" y="0"/>
          <a:chExt cx="0" cy="0"/>
        </a:xfrm>
      </p:grpSpPr>
      <p:sp>
        <p:nvSpPr>
          <p:cNvPr id="171" name="Shape 171"/>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172" name="Shape 172"/>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
  <p:cSld name="Титульный слайд">
    <p:spTree>
      <p:nvGrpSpPr>
        <p:cNvPr id="10" name="Shape 10"/>
        <p:cNvGrpSpPr/>
        <p:nvPr/>
      </p:nvGrpSpPr>
      <p:grpSpPr>
        <a:xfrm>
          <a:off x="0" y="0"/>
          <a:ext cx="0" cy="0"/>
          <a:chOff x="0" y="0"/>
          <a:chExt cx="0" cy="0"/>
        </a:xfrm>
      </p:grpSpPr>
      <p:sp>
        <p:nvSpPr>
          <p:cNvPr id="11" name="Shape 11"/>
          <p:cNvSpPr txBox="1"/>
          <p:nvPr>
            <p:ph type="ctrTitle"/>
          </p:nvPr>
        </p:nvSpPr>
        <p:spPr>
          <a:xfrm>
            <a:off x="685800" y="2130425"/>
            <a:ext cx="7772400" cy="1470024"/>
          </a:xfrm>
          <a:prstGeom prst="rect">
            <a:avLst/>
          </a:prstGeom>
          <a:noFill/>
          <a:ln>
            <a:noFill/>
          </a:ln>
        </p:spPr>
        <p:txBody>
          <a:bodyPr anchorCtr="0" anchor="ctr" bIns="91425" lIns="91425" rIns="91425" tIns="91425"/>
          <a:lstStyle>
            <a:lvl1pPr indent="0" marL="0" marR="0" rtl="0" algn="ctr">
              <a:spcBef>
                <a:spcPts val="0"/>
              </a:spcBef>
              <a:buClr>
                <a:schemeClr val="dk1"/>
              </a:buClr>
              <a:buFont typeface="Calibri"/>
              <a:buNone/>
              <a:defRPr/>
            </a:lvl1pPr>
            <a:lvl2pPr indent="0" marL="0" marR="0" rtl="0" algn="l">
              <a:spcBef>
                <a:spcPts val="0"/>
              </a:spcBef>
              <a:defRPr/>
            </a:lvl2pPr>
            <a:lvl3pPr indent="0" marL="0" marR="0" rtl="0" algn="l">
              <a:spcBef>
                <a:spcPts val="0"/>
              </a:spcBef>
              <a:defRPr/>
            </a:lvl3pPr>
            <a:lvl4pPr indent="0" marL="0" marR="0" rtl="0" algn="l">
              <a:spcBef>
                <a:spcPts val="0"/>
              </a:spcBef>
              <a:defRPr/>
            </a:lvl4pPr>
            <a:lvl5pPr indent="0" marL="0" marR="0" rtl="0" algn="l">
              <a:spcBef>
                <a:spcPts val="0"/>
              </a:spcBef>
              <a:defRPr/>
            </a:lvl5pPr>
            <a:lvl6pPr indent="0" marL="0" marR="0" rtl="0" algn="l">
              <a:spcBef>
                <a:spcPts val="0"/>
              </a:spcBef>
              <a:defRPr/>
            </a:lvl6pPr>
            <a:lvl7pPr indent="0" marL="0" marR="0" rtl="0" algn="l">
              <a:spcBef>
                <a:spcPts val="0"/>
              </a:spcBef>
              <a:defRPr/>
            </a:lvl7pPr>
            <a:lvl8pPr indent="0" marL="0" marR="0" rtl="0" algn="l">
              <a:spcBef>
                <a:spcPts val="0"/>
              </a:spcBef>
              <a:defRPr/>
            </a:lvl8pPr>
            <a:lvl9pPr indent="0" marL="0" marR="0" rtl="0" algn="l">
              <a:spcBef>
                <a:spcPts val="0"/>
              </a:spcBef>
              <a:defRPr/>
            </a:lvl9pPr>
          </a:lstStyle>
          <a:p/>
        </p:txBody>
      </p:sp>
      <p:sp>
        <p:nvSpPr>
          <p:cNvPr id="12" name="Shape 12"/>
          <p:cNvSpPr txBox="1"/>
          <p:nvPr>
            <p:ph idx="1" type="subTitle"/>
          </p:nvPr>
        </p:nvSpPr>
        <p:spPr>
          <a:xfrm>
            <a:off x="1371600" y="3886200"/>
            <a:ext cx="6400799" cy="1752600"/>
          </a:xfrm>
          <a:prstGeom prst="rect">
            <a:avLst/>
          </a:prstGeom>
          <a:noFill/>
          <a:ln>
            <a:noFill/>
          </a:ln>
        </p:spPr>
        <p:txBody>
          <a:bodyPr anchorCtr="0" anchor="t" bIns="91425" lIns="91425" rIns="91425" tIns="91425"/>
          <a:lstStyle>
            <a:lvl1pPr indent="0" marL="0" marR="0" rtl="0" algn="ctr">
              <a:spcBef>
                <a:spcPts val="640"/>
              </a:spcBef>
              <a:buClr>
                <a:srgbClr val="888888"/>
              </a:buClr>
              <a:buFont typeface="Arial"/>
              <a:buNone/>
              <a:defRPr/>
            </a:lvl1pPr>
            <a:lvl2pPr indent="0" marL="457200" marR="0" rtl="0" algn="ctr">
              <a:spcBef>
                <a:spcPts val="560"/>
              </a:spcBef>
              <a:buClr>
                <a:srgbClr val="888888"/>
              </a:buClr>
              <a:buFont typeface="Arial"/>
              <a:buNone/>
              <a:defRPr/>
            </a:lvl2pPr>
            <a:lvl3pPr indent="0" marL="914400" marR="0" rtl="0" algn="ctr">
              <a:spcBef>
                <a:spcPts val="480"/>
              </a:spcBef>
              <a:buClr>
                <a:srgbClr val="888888"/>
              </a:buClr>
              <a:buFont typeface="Arial"/>
              <a:buNone/>
              <a:defRPr/>
            </a:lvl3pPr>
            <a:lvl4pPr indent="0" marL="1371600" marR="0" rtl="0" algn="ctr">
              <a:spcBef>
                <a:spcPts val="400"/>
              </a:spcBef>
              <a:buClr>
                <a:srgbClr val="888888"/>
              </a:buClr>
              <a:buFont typeface="Arial"/>
              <a:buNone/>
              <a:defRPr/>
            </a:lvl4pPr>
            <a:lvl5pPr indent="0" marL="1828800" marR="0" rtl="0" algn="ctr">
              <a:spcBef>
                <a:spcPts val="400"/>
              </a:spcBef>
              <a:buClr>
                <a:srgbClr val="888888"/>
              </a:buClr>
              <a:buFont typeface="Arial"/>
              <a:buNone/>
              <a:defRPr/>
            </a:lvl5pPr>
            <a:lvl6pPr indent="0" marL="2286000" marR="0" rtl="0" algn="ctr">
              <a:spcBef>
                <a:spcPts val="400"/>
              </a:spcBef>
              <a:buClr>
                <a:srgbClr val="888888"/>
              </a:buClr>
              <a:buFont typeface="Arial"/>
              <a:buNone/>
              <a:defRPr/>
            </a:lvl6pPr>
            <a:lvl7pPr indent="0" marL="2743200" marR="0" rtl="0" algn="ctr">
              <a:spcBef>
                <a:spcPts val="400"/>
              </a:spcBef>
              <a:buClr>
                <a:srgbClr val="888888"/>
              </a:buClr>
              <a:buFont typeface="Arial"/>
              <a:buNone/>
              <a:defRPr/>
            </a:lvl7pPr>
            <a:lvl8pPr indent="0" marL="3200400" marR="0" rtl="0" algn="ctr">
              <a:spcBef>
                <a:spcPts val="400"/>
              </a:spcBef>
              <a:buClr>
                <a:srgbClr val="888888"/>
              </a:buClr>
              <a:buFont typeface="Arial"/>
              <a:buNone/>
              <a:defRPr/>
            </a:lvl8pPr>
            <a:lvl9pPr indent="0" marL="3657600" marR="0" rtl="0" algn="ctr">
              <a:spcBef>
                <a:spcPts val="400"/>
              </a:spcBef>
              <a:buClr>
                <a:srgbClr val="888888"/>
              </a:buClr>
              <a:buFont typeface="Arial"/>
              <a:buNone/>
              <a:defRPr/>
            </a:lvl9pPr>
          </a:lstStyle>
          <a:p/>
        </p:txBody>
      </p:sp>
      <p:sp>
        <p:nvSpPr>
          <p:cNvPr id="13" name="Shape 13"/>
          <p:cNvSpPr txBox="1"/>
          <p:nvPr>
            <p:ph idx="10" type="dt"/>
          </p:nvPr>
        </p:nvSpPr>
        <p:spPr>
          <a:xfrm>
            <a:off x="457200" y="6356350"/>
            <a:ext cx="2133599" cy="365125"/>
          </a:xfrm>
          <a:prstGeom prst="rect">
            <a:avLst/>
          </a:prstGeom>
          <a:noFill/>
          <a:ln>
            <a:noFill/>
          </a:ln>
        </p:spPr>
        <p:txBody>
          <a:bodyPr anchorCtr="0" anchor="ctr" bIns="91425" lIns="91425" rIns="91425" tIns="91425"/>
          <a:lstStyle>
            <a:lvl1pPr indent="0" marL="0" marR="0" rtl="0" algn="l">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14" name="Shape 14"/>
          <p:cNvSpPr txBox="1"/>
          <p:nvPr>
            <p:ph idx="11" type="ftr"/>
          </p:nvPr>
        </p:nvSpPr>
        <p:spPr>
          <a:xfrm>
            <a:off x="3124200" y="6356350"/>
            <a:ext cx="2895600" cy="365125"/>
          </a:xfrm>
          <a:prstGeom prst="rect">
            <a:avLst/>
          </a:prstGeom>
          <a:noFill/>
          <a:ln>
            <a:noFill/>
          </a:ln>
        </p:spPr>
        <p:txBody>
          <a:bodyPr anchorCtr="0" anchor="ctr" bIns="91425" lIns="91425" rIns="91425" tIns="91425"/>
          <a:lstStyle>
            <a:lvl1pPr indent="0" marL="0" marR="0" rtl="0" algn="ctr">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15" name="Shape 15"/>
          <p:cNvSpPr txBox="1"/>
          <p:nvPr>
            <p:ph idx="12" type="sldNum"/>
          </p:nvPr>
        </p:nvSpPr>
        <p:spPr>
          <a:xfrm>
            <a:off x="6553200" y="6356350"/>
            <a:ext cx="2133599" cy="365125"/>
          </a:xfrm>
          <a:prstGeom prst="rect">
            <a:avLst/>
          </a:prstGeom>
          <a:noFill/>
          <a:ln>
            <a:noFill/>
          </a:ln>
        </p:spPr>
        <p:txBody>
          <a:bodyPr anchorCtr="0" anchor="ctr" bIns="45700" lIns="91425" rIns="91425" tIns="45700">
            <a:noAutofit/>
          </a:bodyPr>
          <a:lstStyle/>
          <a:p>
            <a:pPr indent="0" lvl="0" marL="0" marR="0" rtl="0" algn="r">
              <a:spcBef>
                <a:spcPts val="0"/>
              </a:spcBef>
              <a:buSzPct val="25000"/>
              <a:buNone/>
            </a:pPr>
            <a:fld id="{00000000-1234-1234-1234-123412341234}" type="slidenum">
              <a:rPr b="0" baseline="0" i="0" lang="uk-UA" sz="1200" u="none" cap="none" strike="noStrike">
                <a:solidFill>
                  <a:srgbClr val="888888"/>
                </a:solidFill>
                <a:latin typeface="Calibri"/>
                <a:ea typeface="Calibri"/>
                <a:cs typeface="Calibri"/>
                <a:sym typeface="Calibri"/>
              </a:rPr>
              <a:t>‹#›</a:t>
            </a:fld>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vertTx">
  <p:cSld name="Заголовок и вертикальный текст">
    <p:spTree>
      <p:nvGrpSpPr>
        <p:cNvPr id="67" name="Shape 67"/>
        <p:cNvGrpSpPr/>
        <p:nvPr/>
      </p:nvGrpSpPr>
      <p:grpSpPr>
        <a:xfrm>
          <a:off x="0" y="0"/>
          <a:ext cx="0" cy="0"/>
          <a:chOff x="0" y="0"/>
          <a:chExt cx="0" cy="0"/>
        </a:xfrm>
      </p:grpSpPr>
      <p:sp>
        <p:nvSpPr>
          <p:cNvPr id="68" name="Shape 68"/>
          <p:cNvSpPr txBox="1"/>
          <p:nvPr>
            <p:ph type="title"/>
          </p:nvPr>
        </p:nvSpPr>
        <p:spPr>
          <a:xfrm>
            <a:off x="457200" y="274637"/>
            <a:ext cx="8229600" cy="1143000"/>
          </a:xfrm>
          <a:prstGeom prst="rect">
            <a:avLst/>
          </a:prstGeom>
          <a:noFill/>
          <a:ln>
            <a:noFill/>
          </a:ln>
        </p:spPr>
        <p:txBody>
          <a:bodyPr anchorCtr="0" anchor="ctr" bIns="91425" lIns="91425" rIns="91425" tIns="91425"/>
          <a:lstStyle>
            <a:lvl1pPr rtl="0" algn="ctr">
              <a:spcBef>
                <a:spcPts val="0"/>
              </a:spcBef>
              <a:buClr>
                <a:schemeClr val="dk1"/>
              </a:buClr>
              <a:buFont typeface="Calibri"/>
              <a:buNone/>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p:txBody>
      </p:sp>
      <p:sp>
        <p:nvSpPr>
          <p:cNvPr id="69" name="Shape 69"/>
          <p:cNvSpPr txBox="1"/>
          <p:nvPr>
            <p:ph idx="1" type="body"/>
          </p:nvPr>
        </p:nvSpPr>
        <p:spPr>
          <a:xfrm rot="5400000">
            <a:off x="2309018" y="-251618"/>
            <a:ext cx="4525963" cy="8229600"/>
          </a:xfrm>
          <a:prstGeom prst="rect">
            <a:avLst/>
          </a:prstGeom>
          <a:noFill/>
          <a:ln>
            <a:noFill/>
          </a:ln>
        </p:spPr>
        <p:txBody>
          <a:bodyPr anchorCtr="0" anchor="t" bIns="91425" lIns="91425" rIns="91425" tIns="91425"/>
          <a:lstStyle>
            <a:lvl1pPr indent="-139700" marL="342900" rtl="0" algn="l">
              <a:spcBef>
                <a:spcPts val="640"/>
              </a:spcBef>
              <a:buClr>
                <a:schemeClr val="dk1"/>
              </a:buClr>
              <a:buFont typeface="Arial"/>
              <a:buChar char="•"/>
              <a:defRPr/>
            </a:lvl1pPr>
            <a:lvl2pPr indent="-107950" marL="742950" rtl="0" algn="l">
              <a:spcBef>
                <a:spcPts val="560"/>
              </a:spcBef>
              <a:buClr>
                <a:schemeClr val="dk1"/>
              </a:buClr>
              <a:buFont typeface="Arial"/>
              <a:buChar char="–"/>
              <a:defRPr/>
            </a:lvl2pPr>
            <a:lvl3pPr indent="-76200" marL="1143000" rtl="0" algn="l">
              <a:spcBef>
                <a:spcPts val="480"/>
              </a:spcBef>
              <a:buClr>
                <a:schemeClr val="dk1"/>
              </a:buClr>
              <a:buFont typeface="Arial"/>
              <a:buChar char="•"/>
              <a:defRPr/>
            </a:lvl3pPr>
            <a:lvl4pPr indent="-101600" marL="1600200" rtl="0" algn="l">
              <a:spcBef>
                <a:spcPts val="400"/>
              </a:spcBef>
              <a:buClr>
                <a:schemeClr val="dk1"/>
              </a:buClr>
              <a:buFont typeface="Arial"/>
              <a:buChar char="–"/>
              <a:defRPr/>
            </a:lvl4pPr>
            <a:lvl5pPr indent="-101600" marL="2057400" rtl="0" algn="l">
              <a:spcBef>
                <a:spcPts val="400"/>
              </a:spcBef>
              <a:buClr>
                <a:schemeClr val="dk1"/>
              </a:buClr>
              <a:buFont typeface="Arial"/>
              <a:buChar char="»"/>
              <a:defRPr/>
            </a:lvl5pPr>
            <a:lvl6pPr indent="-101600" marL="2514600" rtl="0" algn="l">
              <a:spcBef>
                <a:spcPts val="400"/>
              </a:spcBef>
              <a:buClr>
                <a:schemeClr val="dk1"/>
              </a:buClr>
              <a:buFont typeface="Arial"/>
              <a:buChar char="•"/>
              <a:defRPr/>
            </a:lvl6pPr>
            <a:lvl7pPr indent="-101600" marL="2971800" rtl="0" algn="l">
              <a:spcBef>
                <a:spcPts val="400"/>
              </a:spcBef>
              <a:buClr>
                <a:schemeClr val="dk1"/>
              </a:buClr>
              <a:buFont typeface="Arial"/>
              <a:buChar char="•"/>
              <a:defRPr/>
            </a:lvl7pPr>
            <a:lvl8pPr indent="-101600" marL="3429000" rtl="0" algn="l">
              <a:spcBef>
                <a:spcPts val="400"/>
              </a:spcBef>
              <a:buClr>
                <a:schemeClr val="dk1"/>
              </a:buClr>
              <a:buFont typeface="Arial"/>
              <a:buChar char="•"/>
              <a:defRPr/>
            </a:lvl8pPr>
            <a:lvl9pPr indent="-101600" marL="3886200" rtl="0" algn="l">
              <a:spcBef>
                <a:spcPts val="400"/>
              </a:spcBef>
              <a:buClr>
                <a:schemeClr val="dk1"/>
              </a:buClr>
              <a:buFont typeface="Arial"/>
              <a:buChar char="•"/>
              <a:defRPr/>
            </a:lvl9pPr>
          </a:lstStyle>
          <a:p/>
        </p:txBody>
      </p:sp>
      <p:sp>
        <p:nvSpPr>
          <p:cNvPr id="70" name="Shape 70"/>
          <p:cNvSpPr txBox="1"/>
          <p:nvPr>
            <p:ph idx="10" type="dt"/>
          </p:nvPr>
        </p:nvSpPr>
        <p:spPr>
          <a:xfrm>
            <a:off x="457200" y="6356350"/>
            <a:ext cx="2133599" cy="365125"/>
          </a:xfrm>
          <a:prstGeom prst="rect">
            <a:avLst/>
          </a:prstGeom>
          <a:noFill/>
          <a:ln>
            <a:noFill/>
          </a:ln>
        </p:spPr>
        <p:txBody>
          <a:bodyPr anchorCtr="0" anchor="ctr" bIns="91425" lIns="91425" rIns="91425" tIns="91425"/>
          <a:lstStyle>
            <a:lvl1pPr indent="0" marL="0" marR="0" rtl="0" algn="l">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71" name="Shape 71"/>
          <p:cNvSpPr txBox="1"/>
          <p:nvPr>
            <p:ph idx="11" type="ftr"/>
          </p:nvPr>
        </p:nvSpPr>
        <p:spPr>
          <a:xfrm>
            <a:off x="3124200" y="6356350"/>
            <a:ext cx="2895600" cy="365125"/>
          </a:xfrm>
          <a:prstGeom prst="rect">
            <a:avLst/>
          </a:prstGeom>
          <a:noFill/>
          <a:ln>
            <a:noFill/>
          </a:ln>
        </p:spPr>
        <p:txBody>
          <a:bodyPr anchorCtr="0" anchor="ctr" bIns="91425" lIns="91425" rIns="91425" tIns="91425"/>
          <a:lstStyle>
            <a:lvl1pPr indent="0" marL="0" marR="0" rtl="0" algn="ctr">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72" name="Shape 72"/>
          <p:cNvSpPr txBox="1"/>
          <p:nvPr>
            <p:ph idx="12" type="sldNum"/>
          </p:nvPr>
        </p:nvSpPr>
        <p:spPr>
          <a:xfrm>
            <a:off x="6553200" y="6356350"/>
            <a:ext cx="2133599" cy="365125"/>
          </a:xfrm>
          <a:prstGeom prst="rect">
            <a:avLst/>
          </a:prstGeom>
          <a:noFill/>
          <a:ln>
            <a:noFill/>
          </a:ln>
        </p:spPr>
        <p:txBody>
          <a:bodyPr anchorCtr="0" anchor="ctr" bIns="45700" lIns="91425" rIns="91425" tIns="45700">
            <a:noAutofit/>
          </a:bodyPr>
          <a:lstStyle/>
          <a:p>
            <a:pPr indent="0" lvl="0" marL="0" marR="0" rtl="0" algn="r">
              <a:spcBef>
                <a:spcPts val="0"/>
              </a:spcBef>
              <a:buSzPct val="25000"/>
              <a:buNone/>
            </a:pPr>
            <a:fld id="{00000000-1234-1234-1234-123412341234}" type="slidenum">
              <a:rPr b="0" baseline="0" i="0" lang="uk-UA" sz="1200" u="none" cap="none" strike="noStrike">
                <a:solidFill>
                  <a:srgbClr val="888888"/>
                </a:solidFill>
                <a:latin typeface="Calibri"/>
                <a:ea typeface="Calibri"/>
                <a:cs typeface="Calibri"/>
                <a:sym typeface="Calibri"/>
              </a:rPr>
              <a:t>‹#›</a:t>
            </a:fld>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vertTitleAndTx">
  <p:cSld name="Вертикальный заголовок и текст">
    <p:spTree>
      <p:nvGrpSpPr>
        <p:cNvPr id="73" name="Shape 73"/>
        <p:cNvGrpSpPr/>
        <p:nvPr/>
      </p:nvGrpSpPr>
      <p:grpSpPr>
        <a:xfrm>
          <a:off x="0" y="0"/>
          <a:ext cx="0" cy="0"/>
          <a:chOff x="0" y="0"/>
          <a:chExt cx="0" cy="0"/>
        </a:xfrm>
      </p:grpSpPr>
      <p:sp>
        <p:nvSpPr>
          <p:cNvPr id="74" name="Shape 74"/>
          <p:cNvSpPr txBox="1"/>
          <p:nvPr>
            <p:ph type="title"/>
          </p:nvPr>
        </p:nvSpPr>
        <p:spPr>
          <a:xfrm rot="5400000">
            <a:off x="4732337" y="2171700"/>
            <a:ext cx="5851525" cy="2057400"/>
          </a:xfrm>
          <a:prstGeom prst="rect">
            <a:avLst/>
          </a:prstGeom>
          <a:noFill/>
          <a:ln>
            <a:noFill/>
          </a:ln>
        </p:spPr>
        <p:txBody>
          <a:bodyPr anchorCtr="0" anchor="ctr" bIns="91425" lIns="91425" rIns="91425" tIns="91425"/>
          <a:lstStyle>
            <a:lvl1pPr rtl="0" algn="ctr">
              <a:spcBef>
                <a:spcPts val="0"/>
              </a:spcBef>
              <a:buClr>
                <a:schemeClr val="dk1"/>
              </a:buClr>
              <a:buFont typeface="Calibri"/>
              <a:buNone/>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p:txBody>
      </p:sp>
      <p:sp>
        <p:nvSpPr>
          <p:cNvPr id="75" name="Shape 75"/>
          <p:cNvSpPr txBox="1"/>
          <p:nvPr>
            <p:ph idx="1" type="body"/>
          </p:nvPr>
        </p:nvSpPr>
        <p:spPr>
          <a:xfrm rot="5400000">
            <a:off x="541337" y="190500"/>
            <a:ext cx="5851525" cy="6019799"/>
          </a:xfrm>
          <a:prstGeom prst="rect">
            <a:avLst/>
          </a:prstGeom>
          <a:noFill/>
          <a:ln>
            <a:noFill/>
          </a:ln>
        </p:spPr>
        <p:txBody>
          <a:bodyPr anchorCtr="0" anchor="t" bIns="91425" lIns="91425" rIns="91425" tIns="91425"/>
          <a:lstStyle>
            <a:lvl1pPr indent="-139700" marL="342900" rtl="0" algn="l">
              <a:spcBef>
                <a:spcPts val="640"/>
              </a:spcBef>
              <a:buClr>
                <a:schemeClr val="dk1"/>
              </a:buClr>
              <a:buFont typeface="Arial"/>
              <a:buChar char="•"/>
              <a:defRPr/>
            </a:lvl1pPr>
            <a:lvl2pPr indent="-107950" marL="742950" rtl="0" algn="l">
              <a:spcBef>
                <a:spcPts val="560"/>
              </a:spcBef>
              <a:buClr>
                <a:schemeClr val="dk1"/>
              </a:buClr>
              <a:buFont typeface="Arial"/>
              <a:buChar char="–"/>
              <a:defRPr/>
            </a:lvl2pPr>
            <a:lvl3pPr indent="-76200" marL="1143000" rtl="0" algn="l">
              <a:spcBef>
                <a:spcPts val="480"/>
              </a:spcBef>
              <a:buClr>
                <a:schemeClr val="dk1"/>
              </a:buClr>
              <a:buFont typeface="Arial"/>
              <a:buChar char="•"/>
              <a:defRPr/>
            </a:lvl3pPr>
            <a:lvl4pPr indent="-101600" marL="1600200" rtl="0" algn="l">
              <a:spcBef>
                <a:spcPts val="400"/>
              </a:spcBef>
              <a:buClr>
                <a:schemeClr val="dk1"/>
              </a:buClr>
              <a:buFont typeface="Arial"/>
              <a:buChar char="–"/>
              <a:defRPr/>
            </a:lvl4pPr>
            <a:lvl5pPr indent="-101600" marL="2057400" rtl="0" algn="l">
              <a:spcBef>
                <a:spcPts val="400"/>
              </a:spcBef>
              <a:buClr>
                <a:schemeClr val="dk1"/>
              </a:buClr>
              <a:buFont typeface="Arial"/>
              <a:buChar char="»"/>
              <a:defRPr/>
            </a:lvl5pPr>
            <a:lvl6pPr indent="-101600" marL="2514600" rtl="0" algn="l">
              <a:spcBef>
                <a:spcPts val="400"/>
              </a:spcBef>
              <a:buClr>
                <a:schemeClr val="dk1"/>
              </a:buClr>
              <a:buFont typeface="Arial"/>
              <a:buChar char="•"/>
              <a:defRPr/>
            </a:lvl6pPr>
            <a:lvl7pPr indent="-101600" marL="2971800" rtl="0" algn="l">
              <a:spcBef>
                <a:spcPts val="400"/>
              </a:spcBef>
              <a:buClr>
                <a:schemeClr val="dk1"/>
              </a:buClr>
              <a:buFont typeface="Arial"/>
              <a:buChar char="•"/>
              <a:defRPr/>
            </a:lvl7pPr>
            <a:lvl8pPr indent="-101600" marL="3429000" rtl="0" algn="l">
              <a:spcBef>
                <a:spcPts val="400"/>
              </a:spcBef>
              <a:buClr>
                <a:schemeClr val="dk1"/>
              </a:buClr>
              <a:buFont typeface="Arial"/>
              <a:buChar char="•"/>
              <a:defRPr/>
            </a:lvl8pPr>
            <a:lvl9pPr indent="-101600" marL="3886200" rtl="0" algn="l">
              <a:spcBef>
                <a:spcPts val="400"/>
              </a:spcBef>
              <a:buClr>
                <a:schemeClr val="dk1"/>
              </a:buClr>
              <a:buFont typeface="Arial"/>
              <a:buChar char="•"/>
              <a:defRPr/>
            </a:lvl9pPr>
          </a:lstStyle>
          <a:p/>
        </p:txBody>
      </p:sp>
      <p:sp>
        <p:nvSpPr>
          <p:cNvPr id="76" name="Shape 76"/>
          <p:cNvSpPr txBox="1"/>
          <p:nvPr>
            <p:ph idx="10" type="dt"/>
          </p:nvPr>
        </p:nvSpPr>
        <p:spPr>
          <a:xfrm>
            <a:off x="457200" y="6356350"/>
            <a:ext cx="2133599" cy="365125"/>
          </a:xfrm>
          <a:prstGeom prst="rect">
            <a:avLst/>
          </a:prstGeom>
          <a:noFill/>
          <a:ln>
            <a:noFill/>
          </a:ln>
        </p:spPr>
        <p:txBody>
          <a:bodyPr anchorCtr="0" anchor="ctr" bIns="91425" lIns="91425" rIns="91425" tIns="91425"/>
          <a:lstStyle>
            <a:lvl1pPr indent="0" marL="0" marR="0" rtl="0" algn="l">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77" name="Shape 77"/>
          <p:cNvSpPr txBox="1"/>
          <p:nvPr>
            <p:ph idx="11" type="ftr"/>
          </p:nvPr>
        </p:nvSpPr>
        <p:spPr>
          <a:xfrm>
            <a:off x="3124200" y="6356350"/>
            <a:ext cx="2895600" cy="365125"/>
          </a:xfrm>
          <a:prstGeom prst="rect">
            <a:avLst/>
          </a:prstGeom>
          <a:noFill/>
          <a:ln>
            <a:noFill/>
          </a:ln>
        </p:spPr>
        <p:txBody>
          <a:bodyPr anchorCtr="0" anchor="ctr" bIns="91425" lIns="91425" rIns="91425" tIns="91425"/>
          <a:lstStyle>
            <a:lvl1pPr indent="0" marL="0" marR="0" rtl="0" algn="ctr">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78" name="Shape 78"/>
          <p:cNvSpPr txBox="1"/>
          <p:nvPr>
            <p:ph idx="12" type="sldNum"/>
          </p:nvPr>
        </p:nvSpPr>
        <p:spPr>
          <a:xfrm>
            <a:off x="6553200" y="6356350"/>
            <a:ext cx="2133599" cy="365125"/>
          </a:xfrm>
          <a:prstGeom prst="rect">
            <a:avLst/>
          </a:prstGeom>
          <a:noFill/>
          <a:ln>
            <a:noFill/>
          </a:ln>
        </p:spPr>
        <p:txBody>
          <a:bodyPr anchorCtr="0" anchor="ctr" bIns="45700" lIns="91425" rIns="91425" tIns="45700">
            <a:noAutofit/>
          </a:bodyPr>
          <a:lstStyle/>
          <a:p>
            <a:pPr indent="0" lvl="0" marL="0" marR="0" rtl="0" algn="r">
              <a:spcBef>
                <a:spcPts val="0"/>
              </a:spcBef>
              <a:buSzPct val="25000"/>
              <a:buNone/>
            </a:pPr>
            <a:fld id="{00000000-1234-1234-1234-123412341234}" type="slidenum">
              <a:rPr b="0" baseline="0" i="0" lang="uk-UA" sz="1200" u="none" cap="none" strike="noStrike">
                <a:solidFill>
                  <a:srgbClr val="888888"/>
                </a:solidFill>
                <a:latin typeface="Calibri"/>
                <a:ea typeface="Calibri"/>
                <a:cs typeface="Calibri"/>
                <a:sym typeface="Calibri"/>
              </a:rPr>
              <a:t>‹#›</a:t>
            </a:fld>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obj">
  <p:cSld name="Заголовок и объект">
    <p:spTree>
      <p:nvGrpSpPr>
        <p:cNvPr id="16" name="Shape 16"/>
        <p:cNvGrpSpPr/>
        <p:nvPr/>
      </p:nvGrpSpPr>
      <p:grpSpPr>
        <a:xfrm>
          <a:off x="0" y="0"/>
          <a:ext cx="0" cy="0"/>
          <a:chOff x="0" y="0"/>
          <a:chExt cx="0" cy="0"/>
        </a:xfrm>
      </p:grpSpPr>
      <p:sp>
        <p:nvSpPr>
          <p:cNvPr id="17" name="Shape 17"/>
          <p:cNvSpPr txBox="1"/>
          <p:nvPr>
            <p:ph type="title"/>
          </p:nvPr>
        </p:nvSpPr>
        <p:spPr>
          <a:xfrm>
            <a:off x="457200" y="274637"/>
            <a:ext cx="8229600" cy="1143000"/>
          </a:xfrm>
          <a:prstGeom prst="rect">
            <a:avLst/>
          </a:prstGeom>
          <a:noFill/>
          <a:ln>
            <a:noFill/>
          </a:ln>
        </p:spPr>
        <p:txBody>
          <a:bodyPr anchorCtr="0" anchor="ctr" bIns="91425" lIns="91425" rIns="91425" tIns="91425"/>
          <a:lstStyle>
            <a:lvl1pPr rtl="0" algn="ctr">
              <a:spcBef>
                <a:spcPts val="0"/>
              </a:spcBef>
              <a:buClr>
                <a:schemeClr val="dk1"/>
              </a:buClr>
              <a:buFont typeface="Calibri"/>
              <a:buNone/>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p:txBody>
      </p:sp>
      <p:sp>
        <p:nvSpPr>
          <p:cNvPr id="18" name="Shape 18"/>
          <p:cNvSpPr txBox="1"/>
          <p:nvPr>
            <p:ph idx="1" type="body"/>
          </p:nvPr>
        </p:nvSpPr>
        <p:spPr>
          <a:xfrm>
            <a:off x="457200" y="1600200"/>
            <a:ext cx="8229600" cy="4525963"/>
          </a:xfrm>
          <a:prstGeom prst="rect">
            <a:avLst/>
          </a:prstGeom>
          <a:noFill/>
          <a:ln>
            <a:noFill/>
          </a:ln>
        </p:spPr>
        <p:txBody>
          <a:bodyPr anchorCtr="0" anchor="t" bIns="91425" lIns="91425" rIns="91425" tIns="91425"/>
          <a:lstStyle>
            <a:lvl1pPr indent="-139700" marL="342900" rtl="0" algn="l">
              <a:spcBef>
                <a:spcPts val="640"/>
              </a:spcBef>
              <a:buClr>
                <a:schemeClr val="dk1"/>
              </a:buClr>
              <a:buFont typeface="Arial"/>
              <a:buChar char="•"/>
              <a:defRPr/>
            </a:lvl1pPr>
            <a:lvl2pPr indent="-107950" marL="742950" rtl="0" algn="l">
              <a:spcBef>
                <a:spcPts val="560"/>
              </a:spcBef>
              <a:buClr>
                <a:schemeClr val="dk1"/>
              </a:buClr>
              <a:buFont typeface="Arial"/>
              <a:buChar char="–"/>
              <a:defRPr/>
            </a:lvl2pPr>
            <a:lvl3pPr indent="-76200" marL="1143000" rtl="0" algn="l">
              <a:spcBef>
                <a:spcPts val="480"/>
              </a:spcBef>
              <a:buClr>
                <a:schemeClr val="dk1"/>
              </a:buClr>
              <a:buFont typeface="Arial"/>
              <a:buChar char="•"/>
              <a:defRPr/>
            </a:lvl3pPr>
            <a:lvl4pPr indent="-101600" marL="1600200" rtl="0" algn="l">
              <a:spcBef>
                <a:spcPts val="400"/>
              </a:spcBef>
              <a:buClr>
                <a:schemeClr val="dk1"/>
              </a:buClr>
              <a:buFont typeface="Arial"/>
              <a:buChar char="–"/>
              <a:defRPr/>
            </a:lvl4pPr>
            <a:lvl5pPr indent="-101600" marL="2057400" rtl="0" algn="l">
              <a:spcBef>
                <a:spcPts val="400"/>
              </a:spcBef>
              <a:buClr>
                <a:schemeClr val="dk1"/>
              </a:buClr>
              <a:buFont typeface="Arial"/>
              <a:buChar char="»"/>
              <a:defRPr/>
            </a:lvl5pPr>
            <a:lvl6pPr indent="-101600" marL="2514600" rtl="0" algn="l">
              <a:spcBef>
                <a:spcPts val="400"/>
              </a:spcBef>
              <a:buClr>
                <a:schemeClr val="dk1"/>
              </a:buClr>
              <a:buFont typeface="Arial"/>
              <a:buChar char="•"/>
              <a:defRPr/>
            </a:lvl6pPr>
            <a:lvl7pPr indent="-101600" marL="2971800" rtl="0" algn="l">
              <a:spcBef>
                <a:spcPts val="400"/>
              </a:spcBef>
              <a:buClr>
                <a:schemeClr val="dk1"/>
              </a:buClr>
              <a:buFont typeface="Arial"/>
              <a:buChar char="•"/>
              <a:defRPr/>
            </a:lvl7pPr>
            <a:lvl8pPr indent="-101600" marL="3429000" rtl="0" algn="l">
              <a:spcBef>
                <a:spcPts val="400"/>
              </a:spcBef>
              <a:buClr>
                <a:schemeClr val="dk1"/>
              </a:buClr>
              <a:buFont typeface="Arial"/>
              <a:buChar char="•"/>
              <a:defRPr/>
            </a:lvl8pPr>
            <a:lvl9pPr indent="-101600" marL="3886200" rtl="0" algn="l">
              <a:spcBef>
                <a:spcPts val="400"/>
              </a:spcBef>
              <a:buClr>
                <a:schemeClr val="dk1"/>
              </a:buClr>
              <a:buFont typeface="Arial"/>
              <a:buChar char="•"/>
              <a:defRPr/>
            </a:lvl9pPr>
          </a:lstStyle>
          <a:p/>
        </p:txBody>
      </p:sp>
      <p:sp>
        <p:nvSpPr>
          <p:cNvPr id="19" name="Shape 19"/>
          <p:cNvSpPr txBox="1"/>
          <p:nvPr>
            <p:ph idx="10" type="dt"/>
          </p:nvPr>
        </p:nvSpPr>
        <p:spPr>
          <a:xfrm>
            <a:off x="457200" y="6356350"/>
            <a:ext cx="2133599" cy="365125"/>
          </a:xfrm>
          <a:prstGeom prst="rect">
            <a:avLst/>
          </a:prstGeom>
          <a:noFill/>
          <a:ln>
            <a:noFill/>
          </a:ln>
        </p:spPr>
        <p:txBody>
          <a:bodyPr anchorCtr="0" anchor="ctr" bIns="91425" lIns="91425" rIns="91425" tIns="91425"/>
          <a:lstStyle>
            <a:lvl1pPr indent="0" marL="0" marR="0" rtl="0" algn="l">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20" name="Shape 20"/>
          <p:cNvSpPr txBox="1"/>
          <p:nvPr>
            <p:ph idx="11" type="ftr"/>
          </p:nvPr>
        </p:nvSpPr>
        <p:spPr>
          <a:xfrm>
            <a:off x="3124200" y="6356350"/>
            <a:ext cx="2895600" cy="365125"/>
          </a:xfrm>
          <a:prstGeom prst="rect">
            <a:avLst/>
          </a:prstGeom>
          <a:noFill/>
          <a:ln>
            <a:noFill/>
          </a:ln>
        </p:spPr>
        <p:txBody>
          <a:bodyPr anchorCtr="0" anchor="ctr" bIns="91425" lIns="91425" rIns="91425" tIns="91425"/>
          <a:lstStyle>
            <a:lvl1pPr indent="0" marL="0" marR="0" rtl="0" algn="ctr">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21" name="Shape 21"/>
          <p:cNvSpPr txBox="1"/>
          <p:nvPr>
            <p:ph idx="12" type="sldNum"/>
          </p:nvPr>
        </p:nvSpPr>
        <p:spPr>
          <a:xfrm>
            <a:off x="6553200" y="6356350"/>
            <a:ext cx="2133599" cy="365125"/>
          </a:xfrm>
          <a:prstGeom prst="rect">
            <a:avLst/>
          </a:prstGeom>
          <a:noFill/>
          <a:ln>
            <a:noFill/>
          </a:ln>
        </p:spPr>
        <p:txBody>
          <a:bodyPr anchorCtr="0" anchor="ctr" bIns="45700" lIns="91425" rIns="91425" tIns="45700">
            <a:noAutofit/>
          </a:bodyPr>
          <a:lstStyle/>
          <a:p>
            <a:pPr indent="0" lvl="0" marL="0" marR="0" rtl="0" algn="r">
              <a:spcBef>
                <a:spcPts val="0"/>
              </a:spcBef>
              <a:buSzPct val="25000"/>
              <a:buNone/>
            </a:pPr>
            <a:fld id="{00000000-1234-1234-1234-123412341234}" type="slidenum">
              <a:rPr b="0" baseline="0" i="0" lang="uk-UA" sz="1200" u="none" cap="none" strike="noStrike">
                <a:solidFill>
                  <a:srgbClr val="888888"/>
                </a:solidFill>
                <a:latin typeface="Calibri"/>
                <a:ea typeface="Calibri"/>
                <a:cs typeface="Calibri"/>
                <a:sym typeface="Calibri"/>
              </a:rPr>
              <a:t>‹#›</a:t>
            </a:fld>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secHead">
  <p:cSld name="Заголовок раздела">
    <p:spTree>
      <p:nvGrpSpPr>
        <p:cNvPr id="22" name="Shape 22"/>
        <p:cNvGrpSpPr/>
        <p:nvPr/>
      </p:nvGrpSpPr>
      <p:grpSpPr>
        <a:xfrm>
          <a:off x="0" y="0"/>
          <a:ext cx="0" cy="0"/>
          <a:chOff x="0" y="0"/>
          <a:chExt cx="0" cy="0"/>
        </a:xfrm>
      </p:grpSpPr>
      <p:sp>
        <p:nvSpPr>
          <p:cNvPr id="23" name="Shape 23"/>
          <p:cNvSpPr txBox="1"/>
          <p:nvPr>
            <p:ph type="title"/>
          </p:nvPr>
        </p:nvSpPr>
        <p:spPr>
          <a:xfrm>
            <a:off x="722312" y="4406900"/>
            <a:ext cx="7772400" cy="1362075"/>
          </a:xfrm>
          <a:prstGeom prst="rect">
            <a:avLst/>
          </a:prstGeom>
          <a:noFill/>
          <a:ln>
            <a:noFill/>
          </a:ln>
        </p:spPr>
        <p:txBody>
          <a:bodyPr anchorCtr="0" anchor="t" bIns="91425" lIns="91425" rIns="91425" tIns="91425"/>
          <a:lstStyle>
            <a:lvl1pPr rtl="0" algn="l">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p:txBody>
      </p:sp>
      <p:sp>
        <p:nvSpPr>
          <p:cNvPr id="24" name="Shape 24"/>
          <p:cNvSpPr txBox="1"/>
          <p:nvPr>
            <p:ph idx="1" type="body"/>
          </p:nvPr>
        </p:nvSpPr>
        <p:spPr>
          <a:xfrm>
            <a:off x="722312" y="2906713"/>
            <a:ext cx="7772400" cy="1500187"/>
          </a:xfrm>
          <a:prstGeom prst="rect">
            <a:avLst/>
          </a:prstGeom>
          <a:noFill/>
          <a:ln>
            <a:noFill/>
          </a:ln>
        </p:spPr>
        <p:txBody>
          <a:bodyPr anchorCtr="0" anchor="b" bIns="91425" lIns="91425" rIns="91425" tIns="91425"/>
          <a:lstStyle>
            <a:lvl1pPr indent="0" marL="0" rtl="0">
              <a:spcBef>
                <a:spcPts val="0"/>
              </a:spcBef>
              <a:buClr>
                <a:srgbClr val="888888"/>
              </a:buClr>
              <a:buFont typeface="Calibri"/>
              <a:buNone/>
              <a:defRPr/>
            </a:lvl1pPr>
            <a:lvl2pPr indent="0" marL="457200" rtl="0">
              <a:spcBef>
                <a:spcPts val="0"/>
              </a:spcBef>
              <a:buClr>
                <a:srgbClr val="888888"/>
              </a:buClr>
              <a:buFont typeface="Calibri"/>
              <a:buNone/>
              <a:defRPr/>
            </a:lvl2pPr>
            <a:lvl3pPr indent="0" marL="914400" rtl="0">
              <a:spcBef>
                <a:spcPts val="0"/>
              </a:spcBef>
              <a:buClr>
                <a:srgbClr val="888888"/>
              </a:buClr>
              <a:buFont typeface="Calibri"/>
              <a:buNone/>
              <a:defRPr/>
            </a:lvl3pPr>
            <a:lvl4pPr indent="0" marL="1371600" rtl="0">
              <a:spcBef>
                <a:spcPts val="0"/>
              </a:spcBef>
              <a:buClr>
                <a:srgbClr val="888888"/>
              </a:buClr>
              <a:buFont typeface="Calibri"/>
              <a:buNone/>
              <a:defRPr/>
            </a:lvl4pPr>
            <a:lvl5pPr indent="0" marL="1828800" rtl="0">
              <a:spcBef>
                <a:spcPts val="0"/>
              </a:spcBef>
              <a:buClr>
                <a:srgbClr val="888888"/>
              </a:buClr>
              <a:buFont typeface="Calibri"/>
              <a:buNone/>
              <a:defRPr/>
            </a:lvl5pPr>
            <a:lvl6pPr indent="0" marL="2286000" rtl="0">
              <a:spcBef>
                <a:spcPts val="0"/>
              </a:spcBef>
              <a:buClr>
                <a:srgbClr val="888888"/>
              </a:buClr>
              <a:buFont typeface="Calibri"/>
              <a:buNone/>
              <a:defRPr/>
            </a:lvl6pPr>
            <a:lvl7pPr indent="0" marL="2743200" rtl="0">
              <a:spcBef>
                <a:spcPts val="0"/>
              </a:spcBef>
              <a:buClr>
                <a:srgbClr val="888888"/>
              </a:buClr>
              <a:buFont typeface="Calibri"/>
              <a:buNone/>
              <a:defRPr/>
            </a:lvl7pPr>
            <a:lvl8pPr indent="0" marL="3200400" rtl="0">
              <a:spcBef>
                <a:spcPts val="0"/>
              </a:spcBef>
              <a:buClr>
                <a:srgbClr val="888888"/>
              </a:buClr>
              <a:buFont typeface="Calibri"/>
              <a:buNone/>
              <a:defRPr/>
            </a:lvl8pPr>
            <a:lvl9pPr indent="0" marL="3657600" rtl="0">
              <a:spcBef>
                <a:spcPts val="0"/>
              </a:spcBef>
              <a:buClr>
                <a:srgbClr val="888888"/>
              </a:buClr>
              <a:buFont typeface="Calibri"/>
              <a:buNone/>
              <a:defRPr/>
            </a:lvl9pPr>
          </a:lstStyle>
          <a:p/>
        </p:txBody>
      </p:sp>
      <p:sp>
        <p:nvSpPr>
          <p:cNvPr id="25" name="Shape 25"/>
          <p:cNvSpPr txBox="1"/>
          <p:nvPr>
            <p:ph idx="10" type="dt"/>
          </p:nvPr>
        </p:nvSpPr>
        <p:spPr>
          <a:xfrm>
            <a:off x="457200" y="6356350"/>
            <a:ext cx="2133599" cy="365125"/>
          </a:xfrm>
          <a:prstGeom prst="rect">
            <a:avLst/>
          </a:prstGeom>
          <a:noFill/>
          <a:ln>
            <a:noFill/>
          </a:ln>
        </p:spPr>
        <p:txBody>
          <a:bodyPr anchorCtr="0" anchor="ctr" bIns="91425" lIns="91425" rIns="91425" tIns="91425"/>
          <a:lstStyle>
            <a:lvl1pPr indent="0" marL="0" marR="0" rtl="0" algn="l">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26" name="Shape 26"/>
          <p:cNvSpPr txBox="1"/>
          <p:nvPr>
            <p:ph idx="11" type="ftr"/>
          </p:nvPr>
        </p:nvSpPr>
        <p:spPr>
          <a:xfrm>
            <a:off x="3124200" y="6356350"/>
            <a:ext cx="2895600" cy="365125"/>
          </a:xfrm>
          <a:prstGeom prst="rect">
            <a:avLst/>
          </a:prstGeom>
          <a:noFill/>
          <a:ln>
            <a:noFill/>
          </a:ln>
        </p:spPr>
        <p:txBody>
          <a:bodyPr anchorCtr="0" anchor="ctr" bIns="91425" lIns="91425" rIns="91425" tIns="91425"/>
          <a:lstStyle>
            <a:lvl1pPr indent="0" marL="0" marR="0" rtl="0" algn="ctr">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27" name="Shape 27"/>
          <p:cNvSpPr txBox="1"/>
          <p:nvPr>
            <p:ph idx="12" type="sldNum"/>
          </p:nvPr>
        </p:nvSpPr>
        <p:spPr>
          <a:xfrm>
            <a:off x="6553200" y="6356350"/>
            <a:ext cx="2133599" cy="365125"/>
          </a:xfrm>
          <a:prstGeom prst="rect">
            <a:avLst/>
          </a:prstGeom>
          <a:noFill/>
          <a:ln>
            <a:noFill/>
          </a:ln>
        </p:spPr>
        <p:txBody>
          <a:bodyPr anchorCtr="0" anchor="ctr" bIns="45700" lIns="91425" rIns="91425" tIns="45700">
            <a:noAutofit/>
          </a:bodyPr>
          <a:lstStyle/>
          <a:p>
            <a:pPr indent="0" lvl="0" marL="0" marR="0" rtl="0" algn="r">
              <a:spcBef>
                <a:spcPts val="0"/>
              </a:spcBef>
              <a:buSzPct val="25000"/>
              <a:buNone/>
            </a:pPr>
            <a:fld id="{00000000-1234-1234-1234-123412341234}" type="slidenum">
              <a:rPr b="0" baseline="0" i="0" lang="uk-UA" sz="1200" u="none" cap="none" strike="noStrike">
                <a:solidFill>
                  <a:srgbClr val="888888"/>
                </a:solidFill>
                <a:latin typeface="Calibri"/>
                <a:ea typeface="Calibri"/>
                <a:cs typeface="Calibri"/>
                <a:sym typeface="Calibri"/>
              </a:rPr>
              <a:t>‹#›</a:t>
            </a:fld>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Obj">
  <p:cSld name="Два объекта">
    <p:spTree>
      <p:nvGrpSpPr>
        <p:cNvPr id="28" name="Shape 28"/>
        <p:cNvGrpSpPr/>
        <p:nvPr/>
      </p:nvGrpSpPr>
      <p:grpSpPr>
        <a:xfrm>
          <a:off x="0" y="0"/>
          <a:ext cx="0" cy="0"/>
          <a:chOff x="0" y="0"/>
          <a:chExt cx="0" cy="0"/>
        </a:xfrm>
      </p:grpSpPr>
      <p:sp>
        <p:nvSpPr>
          <p:cNvPr id="29" name="Shape 29"/>
          <p:cNvSpPr txBox="1"/>
          <p:nvPr>
            <p:ph type="title"/>
          </p:nvPr>
        </p:nvSpPr>
        <p:spPr>
          <a:xfrm>
            <a:off x="457200" y="274637"/>
            <a:ext cx="8229600" cy="1143000"/>
          </a:xfrm>
          <a:prstGeom prst="rect">
            <a:avLst/>
          </a:prstGeom>
          <a:noFill/>
          <a:ln>
            <a:noFill/>
          </a:ln>
        </p:spPr>
        <p:txBody>
          <a:bodyPr anchorCtr="0" anchor="ctr" bIns="91425" lIns="91425" rIns="91425" tIns="91425"/>
          <a:lstStyle>
            <a:lvl1pPr rtl="0" algn="ctr">
              <a:spcBef>
                <a:spcPts val="0"/>
              </a:spcBef>
              <a:buClr>
                <a:schemeClr val="dk1"/>
              </a:buClr>
              <a:buFont typeface="Calibri"/>
              <a:buNone/>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p:txBody>
      </p:sp>
      <p:sp>
        <p:nvSpPr>
          <p:cNvPr id="30" name="Shape 30"/>
          <p:cNvSpPr txBox="1"/>
          <p:nvPr>
            <p:ph idx="1" type="body"/>
          </p:nvPr>
        </p:nvSpPr>
        <p:spPr>
          <a:xfrm>
            <a:off x="457200" y="1600200"/>
            <a:ext cx="4038599" cy="4525963"/>
          </a:xfrm>
          <a:prstGeom prst="rect">
            <a:avLst/>
          </a:prstGeom>
          <a:noFill/>
          <a:ln>
            <a:noFill/>
          </a:ln>
        </p:spPr>
        <p:txBody>
          <a:bodyPr anchorCtr="0" anchor="t" bIns="91425" lIns="91425" rIns="91425" tIns="91425"/>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p:txBody>
      </p:sp>
      <p:sp>
        <p:nvSpPr>
          <p:cNvPr id="31" name="Shape 31"/>
          <p:cNvSpPr txBox="1"/>
          <p:nvPr>
            <p:ph idx="2" type="body"/>
          </p:nvPr>
        </p:nvSpPr>
        <p:spPr>
          <a:xfrm>
            <a:off x="4648200" y="1600200"/>
            <a:ext cx="4038599" cy="4525963"/>
          </a:xfrm>
          <a:prstGeom prst="rect">
            <a:avLst/>
          </a:prstGeom>
          <a:noFill/>
          <a:ln>
            <a:noFill/>
          </a:ln>
        </p:spPr>
        <p:txBody>
          <a:bodyPr anchorCtr="0" anchor="t" bIns="91425" lIns="91425" rIns="91425" tIns="91425"/>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p:txBody>
      </p:sp>
      <p:sp>
        <p:nvSpPr>
          <p:cNvPr id="32" name="Shape 32"/>
          <p:cNvSpPr txBox="1"/>
          <p:nvPr>
            <p:ph idx="10" type="dt"/>
          </p:nvPr>
        </p:nvSpPr>
        <p:spPr>
          <a:xfrm>
            <a:off x="457200" y="6356350"/>
            <a:ext cx="2133599" cy="365125"/>
          </a:xfrm>
          <a:prstGeom prst="rect">
            <a:avLst/>
          </a:prstGeom>
          <a:noFill/>
          <a:ln>
            <a:noFill/>
          </a:ln>
        </p:spPr>
        <p:txBody>
          <a:bodyPr anchorCtr="0" anchor="ctr" bIns="91425" lIns="91425" rIns="91425" tIns="91425"/>
          <a:lstStyle>
            <a:lvl1pPr indent="0" marL="0" marR="0" rtl="0" algn="l">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33" name="Shape 33"/>
          <p:cNvSpPr txBox="1"/>
          <p:nvPr>
            <p:ph idx="11" type="ftr"/>
          </p:nvPr>
        </p:nvSpPr>
        <p:spPr>
          <a:xfrm>
            <a:off x="3124200" y="6356350"/>
            <a:ext cx="2895600" cy="365125"/>
          </a:xfrm>
          <a:prstGeom prst="rect">
            <a:avLst/>
          </a:prstGeom>
          <a:noFill/>
          <a:ln>
            <a:noFill/>
          </a:ln>
        </p:spPr>
        <p:txBody>
          <a:bodyPr anchorCtr="0" anchor="ctr" bIns="91425" lIns="91425" rIns="91425" tIns="91425"/>
          <a:lstStyle>
            <a:lvl1pPr indent="0" marL="0" marR="0" rtl="0" algn="ctr">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34" name="Shape 34"/>
          <p:cNvSpPr txBox="1"/>
          <p:nvPr>
            <p:ph idx="12" type="sldNum"/>
          </p:nvPr>
        </p:nvSpPr>
        <p:spPr>
          <a:xfrm>
            <a:off x="6553200" y="6356350"/>
            <a:ext cx="2133599" cy="365125"/>
          </a:xfrm>
          <a:prstGeom prst="rect">
            <a:avLst/>
          </a:prstGeom>
          <a:noFill/>
          <a:ln>
            <a:noFill/>
          </a:ln>
        </p:spPr>
        <p:txBody>
          <a:bodyPr anchorCtr="0" anchor="ctr" bIns="45700" lIns="91425" rIns="91425" tIns="45700">
            <a:noAutofit/>
          </a:bodyPr>
          <a:lstStyle/>
          <a:p>
            <a:pPr indent="0" lvl="0" marL="0" marR="0" rtl="0" algn="r">
              <a:spcBef>
                <a:spcPts val="0"/>
              </a:spcBef>
              <a:buSzPct val="25000"/>
              <a:buNone/>
            </a:pPr>
            <a:fld id="{00000000-1234-1234-1234-123412341234}" type="slidenum">
              <a:rPr b="0" baseline="0" i="0" lang="uk-UA" sz="1200" u="none" cap="none" strike="noStrike">
                <a:solidFill>
                  <a:srgbClr val="888888"/>
                </a:solidFill>
                <a:latin typeface="Calibri"/>
                <a:ea typeface="Calibri"/>
                <a:cs typeface="Calibri"/>
                <a:sym typeface="Calibri"/>
              </a:rPr>
              <a:t>‹#›</a:t>
            </a:fld>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TxTwoObj">
  <p:cSld name="Сравнение">
    <p:spTree>
      <p:nvGrpSpPr>
        <p:cNvPr id="35" name="Shape 35"/>
        <p:cNvGrpSpPr/>
        <p:nvPr/>
      </p:nvGrpSpPr>
      <p:grpSpPr>
        <a:xfrm>
          <a:off x="0" y="0"/>
          <a:ext cx="0" cy="0"/>
          <a:chOff x="0" y="0"/>
          <a:chExt cx="0" cy="0"/>
        </a:xfrm>
      </p:grpSpPr>
      <p:sp>
        <p:nvSpPr>
          <p:cNvPr id="36" name="Shape 36"/>
          <p:cNvSpPr txBox="1"/>
          <p:nvPr>
            <p:ph type="title"/>
          </p:nvPr>
        </p:nvSpPr>
        <p:spPr>
          <a:xfrm>
            <a:off x="457200" y="274637"/>
            <a:ext cx="8229600" cy="1143000"/>
          </a:xfrm>
          <a:prstGeom prst="rect">
            <a:avLst/>
          </a:prstGeom>
          <a:noFill/>
          <a:ln>
            <a:noFill/>
          </a:ln>
        </p:spPr>
        <p:txBody>
          <a:bodyPr anchorCtr="0" anchor="ctr" bIns="91425" lIns="91425" rIns="91425" tIns="91425"/>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p:txBody>
      </p:sp>
      <p:sp>
        <p:nvSpPr>
          <p:cNvPr id="37" name="Shape 37"/>
          <p:cNvSpPr txBox="1"/>
          <p:nvPr>
            <p:ph idx="1" type="body"/>
          </p:nvPr>
        </p:nvSpPr>
        <p:spPr>
          <a:xfrm>
            <a:off x="457200" y="1535112"/>
            <a:ext cx="4040187" cy="639762"/>
          </a:xfrm>
          <a:prstGeom prst="rect">
            <a:avLst/>
          </a:prstGeom>
          <a:noFill/>
          <a:ln>
            <a:noFill/>
          </a:ln>
        </p:spPr>
        <p:txBody>
          <a:bodyPr anchorCtr="0" anchor="b" bIns="91425" lIns="91425" rIns="91425" tIns="91425"/>
          <a:lstStyle>
            <a:lvl1pPr indent="0" marL="0" rtl="0">
              <a:spcBef>
                <a:spcPts val="0"/>
              </a:spcBef>
              <a:buFont typeface="Calibri"/>
              <a:buNone/>
              <a:defRPr/>
            </a:lvl1pPr>
            <a:lvl2pPr indent="0" marL="457200" rtl="0">
              <a:spcBef>
                <a:spcPts val="0"/>
              </a:spcBef>
              <a:buFont typeface="Calibri"/>
              <a:buNone/>
              <a:defRPr/>
            </a:lvl2pPr>
            <a:lvl3pPr indent="0" marL="914400" rtl="0">
              <a:spcBef>
                <a:spcPts val="0"/>
              </a:spcBef>
              <a:buFont typeface="Calibri"/>
              <a:buNone/>
              <a:defRPr/>
            </a:lvl3pPr>
            <a:lvl4pPr indent="0" marL="1371600" rtl="0">
              <a:spcBef>
                <a:spcPts val="0"/>
              </a:spcBef>
              <a:buFont typeface="Calibri"/>
              <a:buNone/>
              <a:defRPr/>
            </a:lvl4pPr>
            <a:lvl5pPr indent="0" marL="1828800" rtl="0">
              <a:spcBef>
                <a:spcPts val="0"/>
              </a:spcBef>
              <a:buFont typeface="Calibri"/>
              <a:buNone/>
              <a:defRPr/>
            </a:lvl5pPr>
            <a:lvl6pPr indent="0" marL="2286000" rtl="0">
              <a:spcBef>
                <a:spcPts val="0"/>
              </a:spcBef>
              <a:buFont typeface="Calibri"/>
              <a:buNone/>
              <a:defRPr/>
            </a:lvl6pPr>
            <a:lvl7pPr indent="0" marL="2743200" rtl="0">
              <a:spcBef>
                <a:spcPts val="0"/>
              </a:spcBef>
              <a:buFont typeface="Calibri"/>
              <a:buNone/>
              <a:defRPr/>
            </a:lvl7pPr>
            <a:lvl8pPr indent="0" marL="3200400" rtl="0">
              <a:spcBef>
                <a:spcPts val="0"/>
              </a:spcBef>
              <a:buFont typeface="Calibri"/>
              <a:buNone/>
              <a:defRPr/>
            </a:lvl8pPr>
            <a:lvl9pPr indent="0" marL="3657600" rtl="0">
              <a:spcBef>
                <a:spcPts val="0"/>
              </a:spcBef>
              <a:buFont typeface="Calibri"/>
              <a:buNone/>
              <a:defRPr/>
            </a:lvl9pPr>
          </a:lstStyle>
          <a:p/>
        </p:txBody>
      </p:sp>
      <p:sp>
        <p:nvSpPr>
          <p:cNvPr id="38" name="Shape 38"/>
          <p:cNvSpPr txBox="1"/>
          <p:nvPr>
            <p:ph idx="2" type="body"/>
          </p:nvPr>
        </p:nvSpPr>
        <p:spPr>
          <a:xfrm>
            <a:off x="457200" y="2174875"/>
            <a:ext cx="4040187" cy="3951287"/>
          </a:xfrm>
          <a:prstGeom prst="rect">
            <a:avLst/>
          </a:prstGeom>
          <a:noFill/>
          <a:ln>
            <a:noFill/>
          </a:ln>
        </p:spPr>
        <p:txBody>
          <a:bodyPr anchorCtr="0" anchor="t" bIns="91425" lIns="91425" rIns="91425" tIns="91425"/>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p:txBody>
      </p:sp>
      <p:sp>
        <p:nvSpPr>
          <p:cNvPr id="39" name="Shape 39"/>
          <p:cNvSpPr txBox="1"/>
          <p:nvPr>
            <p:ph idx="3" type="body"/>
          </p:nvPr>
        </p:nvSpPr>
        <p:spPr>
          <a:xfrm>
            <a:off x="4645025" y="1535112"/>
            <a:ext cx="4041774" cy="639762"/>
          </a:xfrm>
          <a:prstGeom prst="rect">
            <a:avLst/>
          </a:prstGeom>
          <a:noFill/>
          <a:ln>
            <a:noFill/>
          </a:ln>
        </p:spPr>
        <p:txBody>
          <a:bodyPr anchorCtr="0" anchor="b" bIns="91425" lIns="91425" rIns="91425" tIns="91425"/>
          <a:lstStyle>
            <a:lvl1pPr indent="0" marL="0" rtl="0">
              <a:spcBef>
                <a:spcPts val="0"/>
              </a:spcBef>
              <a:buFont typeface="Calibri"/>
              <a:buNone/>
              <a:defRPr/>
            </a:lvl1pPr>
            <a:lvl2pPr indent="0" marL="457200" rtl="0">
              <a:spcBef>
                <a:spcPts val="0"/>
              </a:spcBef>
              <a:buFont typeface="Calibri"/>
              <a:buNone/>
              <a:defRPr/>
            </a:lvl2pPr>
            <a:lvl3pPr indent="0" marL="914400" rtl="0">
              <a:spcBef>
                <a:spcPts val="0"/>
              </a:spcBef>
              <a:buFont typeface="Calibri"/>
              <a:buNone/>
              <a:defRPr/>
            </a:lvl3pPr>
            <a:lvl4pPr indent="0" marL="1371600" rtl="0">
              <a:spcBef>
                <a:spcPts val="0"/>
              </a:spcBef>
              <a:buFont typeface="Calibri"/>
              <a:buNone/>
              <a:defRPr/>
            </a:lvl4pPr>
            <a:lvl5pPr indent="0" marL="1828800" rtl="0">
              <a:spcBef>
                <a:spcPts val="0"/>
              </a:spcBef>
              <a:buFont typeface="Calibri"/>
              <a:buNone/>
              <a:defRPr/>
            </a:lvl5pPr>
            <a:lvl6pPr indent="0" marL="2286000" rtl="0">
              <a:spcBef>
                <a:spcPts val="0"/>
              </a:spcBef>
              <a:buFont typeface="Calibri"/>
              <a:buNone/>
              <a:defRPr/>
            </a:lvl6pPr>
            <a:lvl7pPr indent="0" marL="2743200" rtl="0">
              <a:spcBef>
                <a:spcPts val="0"/>
              </a:spcBef>
              <a:buFont typeface="Calibri"/>
              <a:buNone/>
              <a:defRPr/>
            </a:lvl7pPr>
            <a:lvl8pPr indent="0" marL="3200400" rtl="0">
              <a:spcBef>
                <a:spcPts val="0"/>
              </a:spcBef>
              <a:buFont typeface="Calibri"/>
              <a:buNone/>
              <a:defRPr/>
            </a:lvl8pPr>
            <a:lvl9pPr indent="0" marL="3657600" rtl="0">
              <a:spcBef>
                <a:spcPts val="0"/>
              </a:spcBef>
              <a:buFont typeface="Calibri"/>
              <a:buNone/>
              <a:defRPr/>
            </a:lvl9pPr>
          </a:lstStyle>
          <a:p/>
        </p:txBody>
      </p:sp>
      <p:sp>
        <p:nvSpPr>
          <p:cNvPr id="40" name="Shape 40"/>
          <p:cNvSpPr txBox="1"/>
          <p:nvPr>
            <p:ph idx="4" type="body"/>
          </p:nvPr>
        </p:nvSpPr>
        <p:spPr>
          <a:xfrm>
            <a:off x="4645025" y="2174875"/>
            <a:ext cx="4041774" cy="3951287"/>
          </a:xfrm>
          <a:prstGeom prst="rect">
            <a:avLst/>
          </a:prstGeom>
          <a:noFill/>
          <a:ln>
            <a:noFill/>
          </a:ln>
        </p:spPr>
        <p:txBody>
          <a:bodyPr anchorCtr="0" anchor="t" bIns="91425" lIns="91425" rIns="91425" tIns="91425"/>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p:txBody>
      </p:sp>
      <p:sp>
        <p:nvSpPr>
          <p:cNvPr id="41" name="Shape 41"/>
          <p:cNvSpPr txBox="1"/>
          <p:nvPr>
            <p:ph idx="10" type="dt"/>
          </p:nvPr>
        </p:nvSpPr>
        <p:spPr>
          <a:xfrm>
            <a:off x="457200" y="6356350"/>
            <a:ext cx="2133599" cy="365125"/>
          </a:xfrm>
          <a:prstGeom prst="rect">
            <a:avLst/>
          </a:prstGeom>
          <a:noFill/>
          <a:ln>
            <a:noFill/>
          </a:ln>
        </p:spPr>
        <p:txBody>
          <a:bodyPr anchorCtr="0" anchor="ctr" bIns="91425" lIns="91425" rIns="91425" tIns="91425"/>
          <a:lstStyle>
            <a:lvl1pPr indent="0" marL="0" marR="0" rtl="0" algn="l">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42" name="Shape 42"/>
          <p:cNvSpPr txBox="1"/>
          <p:nvPr>
            <p:ph idx="11" type="ftr"/>
          </p:nvPr>
        </p:nvSpPr>
        <p:spPr>
          <a:xfrm>
            <a:off x="3124200" y="6356350"/>
            <a:ext cx="2895600" cy="365125"/>
          </a:xfrm>
          <a:prstGeom prst="rect">
            <a:avLst/>
          </a:prstGeom>
          <a:noFill/>
          <a:ln>
            <a:noFill/>
          </a:ln>
        </p:spPr>
        <p:txBody>
          <a:bodyPr anchorCtr="0" anchor="ctr" bIns="91425" lIns="91425" rIns="91425" tIns="91425"/>
          <a:lstStyle>
            <a:lvl1pPr indent="0" marL="0" marR="0" rtl="0" algn="ctr">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43" name="Shape 43"/>
          <p:cNvSpPr txBox="1"/>
          <p:nvPr>
            <p:ph idx="12" type="sldNum"/>
          </p:nvPr>
        </p:nvSpPr>
        <p:spPr>
          <a:xfrm>
            <a:off x="6553200" y="6356350"/>
            <a:ext cx="2133599" cy="365125"/>
          </a:xfrm>
          <a:prstGeom prst="rect">
            <a:avLst/>
          </a:prstGeom>
          <a:noFill/>
          <a:ln>
            <a:noFill/>
          </a:ln>
        </p:spPr>
        <p:txBody>
          <a:bodyPr anchorCtr="0" anchor="ctr" bIns="45700" lIns="91425" rIns="91425" tIns="45700">
            <a:noAutofit/>
          </a:bodyPr>
          <a:lstStyle/>
          <a:p>
            <a:pPr indent="0" lvl="0" marL="0" marR="0" rtl="0" algn="r">
              <a:spcBef>
                <a:spcPts val="0"/>
              </a:spcBef>
              <a:buSzPct val="25000"/>
              <a:buNone/>
            </a:pPr>
            <a:fld id="{00000000-1234-1234-1234-123412341234}" type="slidenum">
              <a:rPr b="0" baseline="0" i="0" lang="uk-UA" sz="1200" u="none" cap="none" strike="noStrike">
                <a:solidFill>
                  <a:srgbClr val="888888"/>
                </a:solidFill>
                <a:latin typeface="Calibri"/>
                <a:ea typeface="Calibri"/>
                <a:cs typeface="Calibri"/>
                <a:sym typeface="Calibri"/>
              </a:rPr>
              <a:t>‹#›</a:t>
            </a:fld>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Only">
  <p:cSld name="Только заголовок">
    <p:spTree>
      <p:nvGrpSpPr>
        <p:cNvPr id="44" name="Shape 44"/>
        <p:cNvGrpSpPr/>
        <p:nvPr/>
      </p:nvGrpSpPr>
      <p:grpSpPr>
        <a:xfrm>
          <a:off x="0" y="0"/>
          <a:ext cx="0" cy="0"/>
          <a:chOff x="0" y="0"/>
          <a:chExt cx="0" cy="0"/>
        </a:xfrm>
      </p:grpSpPr>
      <p:sp>
        <p:nvSpPr>
          <p:cNvPr id="45" name="Shape 45"/>
          <p:cNvSpPr txBox="1"/>
          <p:nvPr>
            <p:ph type="title"/>
          </p:nvPr>
        </p:nvSpPr>
        <p:spPr>
          <a:xfrm>
            <a:off x="457200" y="274637"/>
            <a:ext cx="8229600" cy="1143000"/>
          </a:xfrm>
          <a:prstGeom prst="rect">
            <a:avLst/>
          </a:prstGeom>
          <a:noFill/>
          <a:ln>
            <a:noFill/>
          </a:ln>
        </p:spPr>
        <p:txBody>
          <a:bodyPr anchorCtr="0" anchor="ctr" bIns="91425" lIns="91425" rIns="91425" tIns="91425"/>
          <a:lstStyle>
            <a:lvl1pPr rtl="0" algn="ctr">
              <a:spcBef>
                <a:spcPts val="0"/>
              </a:spcBef>
              <a:buClr>
                <a:schemeClr val="dk1"/>
              </a:buClr>
              <a:buFont typeface="Calibri"/>
              <a:buNone/>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p:txBody>
      </p:sp>
      <p:sp>
        <p:nvSpPr>
          <p:cNvPr id="46" name="Shape 46"/>
          <p:cNvSpPr txBox="1"/>
          <p:nvPr>
            <p:ph idx="10" type="dt"/>
          </p:nvPr>
        </p:nvSpPr>
        <p:spPr>
          <a:xfrm>
            <a:off x="457200" y="6356350"/>
            <a:ext cx="2133599" cy="365125"/>
          </a:xfrm>
          <a:prstGeom prst="rect">
            <a:avLst/>
          </a:prstGeom>
          <a:noFill/>
          <a:ln>
            <a:noFill/>
          </a:ln>
        </p:spPr>
        <p:txBody>
          <a:bodyPr anchorCtr="0" anchor="ctr" bIns="91425" lIns="91425" rIns="91425" tIns="91425"/>
          <a:lstStyle>
            <a:lvl1pPr indent="0" marL="0" marR="0" rtl="0" algn="l">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47" name="Shape 47"/>
          <p:cNvSpPr txBox="1"/>
          <p:nvPr>
            <p:ph idx="11" type="ftr"/>
          </p:nvPr>
        </p:nvSpPr>
        <p:spPr>
          <a:xfrm>
            <a:off x="3124200" y="6356350"/>
            <a:ext cx="2895600" cy="365125"/>
          </a:xfrm>
          <a:prstGeom prst="rect">
            <a:avLst/>
          </a:prstGeom>
          <a:noFill/>
          <a:ln>
            <a:noFill/>
          </a:ln>
        </p:spPr>
        <p:txBody>
          <a:bodyPr anchorCtr="0" anchor="ctr" bIns="91425" lIns="91425" rIns="91425" tIns="91425"/>
          <a:lstStyle>
            <a:lvl1pPr indent="0" marL="0" marR="0" rtl="0" algn="ctr">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48" name="Shape 48"/>
          <p:cNvSpPr txBox="1"/>
          <p:nvPr>
            <p:ph idx="12" type="sldNum"/>
          </p:nvPr>
        </p:nvSpPr>
        <p:spPr>
          <a:xfrm>
            <a:off x="6553200" y="6356350"/>
            <a:ext cx="2133599" cy="365125"/>
          </a:xfrm>
          <a:prstGeom prst="rect">
            <a:avLst/>
          </a:prstGeom>
          <a:noFill/>
          <a:ln>
            <a:noFill/>
          </a:ln>
        </p:spPr>
        <p:txBody>
          <a:bodyPr anchorCtr="0" anchor="ctr" bIns="45700" lIns="91425" rIns="91425" tIns="45700">
            <a:noAutofit/>
          </a:bodyPr>
          <a:lstStyle/>
          <a:p>
            <a:pPr indent="0" lvl="0" marL="0" marR="0" rtl="0" algn="r">
              <a:spcBef>
                <a:spcPts val="0"/>
              </a:spcBef>
              <a:buSzPct val="25000"/>
              <a:buNone/>
            </a:pPr>
            <a:fld id="{00000000-1234-1234-1234-123412341234}" type="slidenum">
              <a:rPr b="0" baseline="0" i="0" lang="uk-UA" sz="1200" u="none" cap="none" strike="noStrike">
                <a:solidFill>
                  <a:srgbClr val="888888"/>
                </a:solidFill>
                <a:latin typeface="Calibri"/>
                <a:ea typeface="Calibri"/>
                <a:cs typeface="Calibri"/>
                <a:sym typeface="Calibri"/>
              </a:rPr>
              <a:t>‹#›</a:t>
            </a:fld>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blank">
  <p:cSld name="Пустой слайд">
    <p:spTree>
      <p:nvGrpSpPr>
        <p:cNvPr id="49" name="Shape 49"/>
        <p:cNvGrpSpPr/>
        <p:nvPr/>
      </p:nvGrpSpPr>
      <p:grpSpPr>
        <a:xfrm>
          <a:off x="0" y="0"/>
          <a:ext cx="0" cy="0"/>
          <a:chOff x="0" y="0"/>
          <a:chExt cx="0" cy="0"/>
        </a:xfrm>
      </p:grpSpPr>
      <p:sp>
        <p:nvSpPr>
          <p:cNvPr id="50" name="Shape 50"/>
          <p:cNvSpPr txBox="1"/>
          <p:nvPr>
            <p:ph idx="10" type="dt"/>
          </p:nvPr>
        </p:nvSpPr>
        <p:spPr>
          <a:xfrm>
            <a:off x="457200" y="6356350"/>
            <a:ext cx="2133599" cy="365125"/>
          </a:xfrm>
          <a:prstGeom prst="rect">
            <a:avLst/>
          </a:prstGeom>
          <a:noFill/>
          <a:ln>
            <a:noFill/>
          </a:ln>
        </p:spPr>
        <p:txBody>
          <a:bodyPr anchorCtr="0" anchor="ctr" bIns="91425" lIns="91425" rIns="91425" tIns="91425"/>
          <a:lstStyle>
            <a:lvl1pPr indent="0" marL="0" marR="0" rtl="0" algn="l">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51" name="Shape 51"/>
          <p:cNvSpPr txBox="1"/>
          <p:nvPr>
            <p:ph idx="11" type="ftr"/>
          </p:nvPr>
        </p:nvSpPr>
        <p:spPr>
          <a:xfrm>
            <a:off x="3124200" y="6356350"/>
            <a:ext cx="2895600" cy="365125"/>
          </a:xfrm>
          <a:prstGeom prst="rect">
            <a:avLst/>
          </a:prstGeom>
          <a:noFill/>
          <a:ln>
            <a:noFill/>
          </a:ln>
        </p:spPr>
        <p:txBody>
          <a:bodyPr anchorCtr="0" anchor="ctr" bIns="91425" lIns="91425" rIns="91425" tIns="91425"/>
          <a:lstStyle>
            <a:lvl1pPr indent="0" marL="0" marR="0" rtl="0" algn="ctr">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52" name="Shape 52"/>
          <p:cNvSpPr txBox="1"/>
          <p:nvPr>
            <p:ph idx="12" type="sldNum"/>
          </p:nvPr>
        </p:nvSpPr>
        <p:spPr>
          <a:xfrm>
            <a:off x="6553200" y="6356350"/>
            <a:ext cx="2133599" cy="365125"/>
          </a:xfrm>
          <a:prstGeom prst="rect">
            <a:avLst/>
          </a:prstGeom>
          <a:noFill/>
          <a:ln>
            <a:noFill/>
          </a:ln>
        </p:spPr>
        <p:txBody>
          <a:bodyPr anchorCtr="0" anchor="ctr" bIns="45700" lIns="91425" rIns="91425" tIns="45700">
            <a:noAutofit/>
          </a:bodyPr>
          <a:lstStyle/>
          <a:p>
            <a:pPr indent="0" lvl="0" marL="0" marR="0" rtl="0" algn="r">
              <a:spcBef>
                <a:spcPts val="0"/>
              </a:spcBef>
              <a:buSzPct val="25000"/>
              <a:buNone/>
            </a:pPr>
            <a:fld id="{00000000-1234-1234-1234-123412341234}" type="slidenum">
              <a:rPr b="0" baseline="0" i="0" lang="uk-UA" sz="1200" u="none" cap="none" strike="noStrike">
                <a:solidFill>
                  <a:srgbClr val="888888"/>
                </a:solidFill>
                <a:latin typeface="Calibri"/>
                <a:ea typeface="Calibri"/>
                <a:cs typeface="Calibri"/>
                <a:sym typeface="Calibri"/>
              </a:rPr>
              <a:t>‹#›</a:t>
            </a:fld>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objTx">
  <p:cSld name="Объект с подписью">
    <p:spTree>
      <p:nvGrpSpPr>
        <p:cNvPr id="53" name="Shape 53"/>
        <p:cNvGrpSpPr/>
        <p:nvPr/>
      </p:nvGrpSpPr>
      <p:grpSpPr>
        <a:xfrm>
          <a:off x="0" y="0"/>
          <a:ext cx="0" cy="0"/>
          <a:chOff x="0" y="0"/>
          <a:chExt cx="0" cy="0"/>
        </a:xfrm>
      </p:grpSpPr>
      <p:sp>
        <p:nvSpPr>
          <p:cNvPr id="54" name="Shape 54"/>
          <p:cNvSpPr txBox="1"/>
          <p:nvPr>
            <p:ph type="title"/>
          </p:nvPr>
        </p:nvSpPr>
        <p:spPr>
          <a:xfrm>
            <a:off x="457200" y="273050"/>
            <a:ext cx="3008313" cy="1162049"/>
          </a:xfrm>
          <a:prstGeom prst="rect">
            <a:avLst/>
          </a:prstGeom>
          <a:noFill/>
          <a:ln>
            <a:noFill/>
          </a:ln>
        </p:spPr>
        <p:txBody>
          <a:bodyPr anchorCtr="0" anchor="b" bIns="91425" lIns="91425" rIns="91425" tIns="91425"/>
          <a:lstStyle>
            <a:lvl1pPr rtl="0" algn="l">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p:txBody>
      </p:sp>
      <p:sp>
        <p:nvSpPr>
          <p:cNvPr id="55" name="Shape 55"/>
          <p:cNvSpPr txBox="1"/>
          <p:nvPr>
            <p:ph idx="1" type="body"/>
          </p:nvPr>
        </p:nvSpPr>
        <p:spPr>
          <a:xfrm>
            <a:off x="3575050" y="273050"/>
            <a:ext cx="5111750" cy="5853112"/>
          </a:xfrm>
          <a:prstGeom prst="rect">
            <a:avLst/>
          </a:prstGeom>
          <a:noFill/>
          <a:ln>
            <a:noFill/>
          </a:ln>
        </p:spPr>
        <p:txBody>
          <a:bodyPr anchorCtr="0" anchor="t" bIns="91425" lIns="91425" rIns="91425" tIns="91425"/>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p:txBody>
      </p:sp>
      <p:sp>
        <p:nvSpPr>
          <p:cNvPr id="56" name="Shape 56"/>
          <p:cNvSpPr txBox="1"/>
          <p:nvPr>
            <p:ph idx="2" type="body"/>
          </p:nvPr>
        </p:nvSpPr>
        <p:spPr>
          <a:xfrm>
            <a:off x="457200" y="1435100"/>
            <a:ext cx="3008313" cy="4691063"/>
          </a:xfrm>
          <a:prstGeom prst="rect">
            <a:avLst/>
          </a:prstGeom>
          <a:noFill/>
          <a:ln>
            <a:noFill/>
          </a:ln>
        </p:spPr>
        <p:txBody>
          <a:bodyPr anchorCtr="0" anchor="t" bIns="91425" lIns="91425" rIns="91425" tIns="91425"/>
          <a:lstStyle>
            <a:lvl1pPr indent="0" marL="0" rtl="0">
              <a:spcBef>
                <a:spcPts val="0"/>
              </a:spcBef>
              <a:buFont typeface="Calibri"/>
              <a:buNone/>
              <a:defRPr/>
            </a:lvl1pPr>
            <a:lvl2pPr indent="0" marL="457200" rtl="0">
              <a:spcBef>
                <a:spcPts val="0"/>
              </a:spcBef>
              <a:buFont typeface="Calibri"/>
              <a:buNone/>
              <a:defRPr/>
            </a:lvl2pPr>
            <a:lvl3pPr indent="0" marL="914400" rtl="0">
              <a:spcBef>
                <a:spcPts val="0"/>
              </a:spcBef>
              <a:buFont typeface="Calibri"/>
              <a:buNone/>
              <a:defRPr/>
            </a:lvl3pPr>
            <a:lvl4pPr indent="0" marL="1371600" rtl="0">
              <a:spcBef>
                <a:spcPts val="0"/>
              </a:spcBef>
              <a:buFont typeface="Calibri"/>
              <a:buNone/>
              <a:defRPr/>
            </a:lvl4pPr>
            <a:lvl5pPr indent="0" marL="1828800" rtl="0">
              <a:spcBef>
                <a:spcPts val="0"/>
              </a:spcBef>
              <a:buFont typeface="Calibri"/>
              <a:buNone/>
              <a:defRPr/>
            </a:lvl5pPr>
            <a:lvl6pPr indent="0" marL="2286000" rtl="0">
              <a:spcBef>
                <a:spcPts val="0"/>
              </a:spcBef>
              <a:buFont typeface="Calibri"/>
              <a:buNone/>
              <a:defRPr/>
            </a:lvl6pPr>
            <a:lvl7pPr indent="0" marL="2743200" rtl="0">
              <a:spcBef>
                <a:spcPts val="0"/>
              </a:spcBef>
              <a:buFont typeface="Calibri"/>
              <a:buNone/>
              <a:defRPr/>
            </a:lvl7pPr>
            <a:lvl8pPr indent="0" marL="3200400" rtl="0">
              <a:spcBef>
                <a:spcPts val="0"/>
              </a:spcBef>
              <a:buFont typeface="Calibri"/>
              <a:buNone/>
              <a:defRPr/>
            </a:lvl8pPr>
            <a:lvl9pPr indent="0" marL="3657600" rtl="0">
              <a:spcBef>
                <a:spcPts val="0"/>
              </a:spcBef>
              <a:buFont typeface="Calibri"/>
              <a:buNone/>
              <a:defRPr/>
            </a:lvl9pPr>
          </a:lstStyle>
          <a:p/>
        </p:txBody>
      </p:sp>
      <p:sp>
        <p:nvSpPr>
          <p:cNvPr id="57" name="Shape 57"/>
          <p:cNvSpPr txBox="1"/>
          <p:nvPr>
            <p:ph idx="10" type="dt"/>
          </p:nvPr>
        </p:nvSpPr>
        <p:spPr>
          <a:xfrm>
            <a:off x="457200" y="6356350"/>
            <a:ext cx="2133599" cy="365125"/>
          </a:xfrm>
          <a:prstGeom prst="rect">
            <a:avLst/>
          </a:prstGeom>
          <a:noFill/>
          <a:ln>
            <a:noFill/>
          </a:ln>
        </p:spPr>
        <p:txBody>
          <a:bodyPr anchorCtr="0" anchor="ctr" bIns="91425" lIns="91425" rIns="91425" tIns="91425"/>
          <a:lstStyle>
            <a:lvl1pPr indent="0" marL="0" marR="0" rtl="0" algn="l">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58" name="Shape 58"/>
          <p:cNvSpPr txBox="1"/>
          <p:nvPr>
            <p:ph idx="11" type="ftr"/>
          </p:nvPr>
        </p:nvSpPr>
        <p:spPr>
          <a:xfrm>
            <a:off x="3124200" y="6356350"/>
            <a:ext cx="2895600" cy="365125"/>
          </a:xfrm>
          <a:prstGeom prst="rect">
            <a:avLst/>
          </a:prstGeom>
          <a:noFill/>
          <a:ln>
            <a:noFill/>
          </a:ln>
        </p:spPr>
        <p:txBody>
          <a:bodyPr anchorCtr="0" anchor="ctr" bIns="91425" lIns="91425" rIns="91425" tIns="91425"/>
          <a:lstStyle>
            <a:lvl1pPr indent="0" marL="0" marR="0" rtl="0" algn="ctr">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59" name="Shape 59"/>
          <p:cNvSpPr txBox="1"/>
          <p:nvPr>
            <p:ph idx="12" type="sldNum"/>
          </p:nvPr>
        </p:nvSpPr>
        <p:spPr>
          <a:xfrm>
            <a:off x="6553200" y="6356350"/>
            <a:ext cx="2133599" cy="365125"/>
          </a:xfrm>
          <a:prstGeom prst="rect">
            <a:avLst/>
          </a:prstGeom>
          <a:noFill/>
          <a:ln>
            <a:noFill/>
          </a:ln>
        </p:spPr>
        <p:txBody>
          <a:bodyPr anchorCtr="0" anchor="ctr" bIns="45700" lIns="91425" rIns="91425" tIns="45700">
            <a:noAutofit/>
          </a:bodyPr>
          <a:lstStyle/>
          <a:p>
            <a:pPr indent="0" lvl="0" marL="0" marR="0" rtl="0" algn="r">
              <a:spcBef>
                <a:spcPts val="0"/>
              </a:spcBef>
              <a:buSzPct val="25000"/>
              <a:buNone/>
            </a:pPr>
            <a:fld id="{00000000-1234-1234-1234-123412341234}" type="slidenum">
              <a:rPr b="0" baseline="0" i="0" lang="uk-UA" sz="1200" u="none" cap="none" strike="noStrike">
                <a:solidFill>
                  <a:srgbClr val="888888"/>
                </a:solidFill>
                <a:latin typeface="Calibri"/>
                <a:ea typeface="Calibri"/>
                <a:cs typeface="Calibri"/>
                <a:sym typeface="Calibri"/>
              </a:rPr>
              <a:t>‹#›</a:t>
            </a:fld>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picTx">
  <p:cSld name="Рисунок с подписью">
    <p:spTree>
      <p:nvGrpSpPr>
        <p:cNvPr id="60" name="Shape 60"/>
        <p:cNvGrpSpPr/>
        <p:nvPr/>
      </p:nvGrpSpPr>
      <p:grpSpPr>
        <a:xfrm>
          <a:off x="0" y="0"/>
          <a:ext cx="0" cy="0"/>
          <a:chOff x="0" y="0"/>
          <a:chExt cx="0" cy="0"/>
        </a:xfrm>
      </p:grpSpPr>
      <p:sp>
        <p:nvSpPr>
          <p:cNvPr id="61" name="Shape 61"/>
          <p:cNvSpPr txBox="1"/>
          <p:nvPr>
            <p:ph type="title"/>
          </p:nvPr>
        </p:nvSpPr>
        <p:spPr>
          <a:xfrm>
            <a:off x="1792288" y="4800600"/>
            <a:ext cx="5486399" cy="566737"/>
          </a:xfrm>
          <a:prstGeom prst="rect">
            <a:avLst/>
          </a:prstGeom>
          <a:noFill/>
          <a:ln>
            <a:noFill/>
          </a:ln>
        </p:spPr>
        <p:txBody>
          <a:bodyPr anchorCtr="0" anchor="b" bIns="91425" lIns="91425" rIns="91425" tIns="91425"/>
          <a:lstStyle>
            <a:lvl1pPr rtl="0" algn="l">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p:txBody>
      </p:sp>
      <p:sp>
        <p:nvSpPr>
          <p:cNvPr id="62" name="Shape 62"/>
          <p:cNvSpPr/>
          <p:nvPr>
            <p:ph idx="2" type="pic"/>
          </p:nvPr>
        </p:nvSpPr>
        <p:spPr>
          <a:xfrm>
            <a:off x="1792288" y="612775"/>
            <a:ext cx="5486399" cy="4114800"/>
          </a:xfrm>
          <a:prstGeom prst="rect">
            <a:avLst/>
          </a:prstGeom>
          <a:noFill/>
          <a:ln>
            <a:noFill/>
          </a:ln>
        </p:spPr>
      </p:sp>
      <p:sp>
        <p:nvSpPr>
          <p:cNvPr id="63" name="Shape 63"/>
          <p:cNvSpPr txBox="1"/>
          <p:nvPr>
            <p:ph idx="1" type="body"/>
          </p:nvPr>
        </p:nvSpPr>
        <p:spPr>
          <a:xfrm>
            <a:off x="1792288" y="5367337"/>
            <a:ext cx="5486399" cy="804861"/>
          </a:xfrm>
          <a:prstGeom prst="rect">
            <a:avLst/>
          </a:prstGeom>
          <a:noFill/>
          <a:ln>
            <a:noFill/>
          </a:ln>
        </p:spPr>
        <p:txBody>
          <a:bodyPr anchorCtr="0" anchor="t" bIns="91425" lIns="91425" rIns="91425" tIns="91425"/>
          <a:lstStyle>
            <a:lvl1pPr indent="0" marL="0" rtl="0">
              <a:spcBef>
                <a:spcPts val="0"/>
              </a:spcBef>
              <a:buFont typeface="Calibri"/>
              <a:buNone/>
              <a:defRPr/>
            </a:lvl1pPr>
            <a:lvl2pPr indent="0" marL="457200" rtl="0">
              <a:spcBef>
                <a:spcPts val="0"/>
              </a:spcBef>
              <a:buFont typeface="Calibri"/>
              <a:buNone/>
              <a:defRPr/>
            </a:lvl2pPr>
            <a:lvl3pPr indent="0" marL="914400" rtl="0">
              <a:spcBef>
                <a:spcPts val="0"/>
              </a:spcBef>
              <a:buFont typeface="Calibri"/>
              <a:buNone/>
              <a:defRPr/>
            </a:lvl3pPr>
            <a:lvl4pPr indent="0" marL="1371600" rtl="0">
              <a:spcBef>
                <a:spcPts val="0"/>
              </a:spcBef>
              <a:buFont typeface="Calibri"/>
              <a:buNone/>
              <a:defRPr/>
            </a:lvl4pPr>
            <a:lvl5pPr indent="0" marL="1828800" rtl="0">
              <a:spcBef>
                <a:spcPts val="0"/>
              </a:spcBef>
              <a:buFont typeface="Calibri"/>
              <a:buNone/>
              <a:defRPr/>
            </a:lvl5pPr>
            <a:lvl6pPr indent="0" marL="2286000" rtl="0">
              <a:spcBef>
                <a:spcPts val="0"/>
              </a:spcBef>
              <a:buFont typeface="Calibri"/>
              <a:buNone/>
              <a:defRPr/>
            </a:lvl6pPr>
            <a:lvl7pPr indent="0" marL="2743200" rtl="0">
              <a:spcBef>
                <a:spcPts val="0"/>
              </a:spcBef>
              <a:buFont typeface="Calibri"/>
              <a:buNone/>
              <a:defRPr/>
            </a:lvl7pPr>
            <a:lvl8pPr indent="0" marL="3200400" rtl="0">
              <a:spcBef>
                <a:spcPts val="0"/>
              </a:spcBef>
              <a:buFont typeface="Calibri"/>
              <a:buNone/>
              <a:defRPr/>
            </a:lvl8pPr>
            <a:lvl9pPr indent="0" marL="3657600" rtl="0">
              <a:spcBef>
                <a:spcPts val="0"/>
              </a:spcBef>
              <a:buFont typeface="Calibri"/>
              <a:buNone/>
              <a:defRPr/>
            </a:lvl9pPr>
          </a:lstStyle>
          <a:p/>
        </p:txBody>
      </p:sp>
      <p:sp>
        <p:nvSpPr>
          <p:cNvPr id="64" name="Shape 64"/>
          <p:cNvSpPr txBox="1"/>
          <p:nvPr>
            <p:ph idx="10" type="dt"/>
          </p:nvPr>
        </p:nvSpPr>
        <p:spPr>
          <a:xfrm>
            <a:off x="457200" y="6356350"/>
            <a:ext cx="2133599" cy="365125"/>
          </a:xfrm>
          <a:prstGeom prst="rect">
            <a:avLst/>
          </a:prstGeom>
          <a:noFill/>
          <a:ln>
            <a:noFill/>
          </a:ln>
        </p:spPr>
        <p:txBody>
          <a:bodyPr anchorCtr="0" anchor="ctr" bIns="91425" lIns="91425" rIns="91425" tIns="91425"/>
          <a:lstStyle>
            <a:lvl1pPr indent="0" marL="0" marR="0" rtl="0" algn="l">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65" name="Shape 65"/>
          <p:cNvSpPr txBox="1"/>
          <p:nvPr>
            <p:ph idx="11" type="ftr"/>
          </p:nvPr>
        </p:nvSpPr>
        <p:spPr>
          <a:xfrm>
            <a:off x="3124200" y="6356350"/>
            <a:ext cx="2895600" cy="365125"/>
          </a:xfrm>
          <a:prstGeom prst="rect">
            <a:avLst/>
          </a:prstGeom>
          <a:noFill/>
          <a:ln>
            <a:noFill/>
          </a:ln>
        </p:spPr>
        <p:txBody>
          <a:bodyPr anchorCtr="0" anchor="ctr" bIns="91425" lIns="91425" rIns="91425" tIns="91425"/>
          <a:lstStyle>
            <a:lvl1pPr indent="0" marL="0" marR="0" rtl="0" algn="ctr">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66" name="Shape 66"/>
          <p:cNvSpPr txBox="1"/>
          <p:nvPr>
            <p:ph idx="12" type="sldNum"/>
          </p:nvPr>
        </p:nvSpPr>
        <p:spPr>
          <a:xfrm>
            <a:off x="6553200" y="6356350"/>
            <a:ext cx="2133599" cy="365125"/>
          </a:xfrm>
          <a:prstGeom prst="rect">
            <a:avLst/>
          </a:prstGeom>
          <a:noFill/>
          <a:ln>
            <a:noFill/>
          </a:ln>
        </p:spPr>
        <p:txBody>
          <a:bodyPr anchorCtr="0" anchor="ctr" bIns="45700" lIns="91425" rIns="91425" tIns="45700">
            <a:noAutofit/>
          </a:bodyPr>
          <a:lstStyle/>
          <a:p>
            <a:pPr indent="0" lvl="0" marL="0" marR="0" rtl="0" algn="r">
              <a:spcBef>
                <a:spcPts val="0"/>
              </a:spcBef>
              <a:buSzPct val="25000"/>
              <a:buNone/>
            </a:pPr>
            <a:fld id="{00000000-1234-1234-1234-123412341234}" type="slidenum">
              <a:rPr b="0" baseline="0" i="0" lang="uk-UA" sz="1200" u="none" cap="none" strike="noStrike">
                <a:solidFill>
                  <a:srgbClr val="888888"/>
                </a:solidFill>
                <a:latin typeface="Calibri"/>
                <a:ea typeface="Calibri"/>
                <a:cs typeface="Calibri"/>
                <a:sym typeface="Calibri"/>
              </a:rPr>
              <a:t>‹#›</a:t>
            </a:fld>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2"/>
        </a:solidFill>
      </p:bgPr>
    </p:bg>
    <p:spTree>
      <p:nvGrpSpPr>
        <p:cNvPr id="4" name="Shape 4"/>
        <p:cNvGrpSpPr/>
        <p:nvPr/>
      </p:nvGrpSpPr>
      <p:grpSpPr>
        <a:xfrm>
          <a:off x="0" y="0"/>
          <a:ext cx="0" cy="0"/>
          <a:chOff x="0" y="0"/>
          <a:chExt cx="0" cy="0"/>
        </a:xfrm>
      </p:grpSpPr>
      <p:sp>
        <p:nvSpPr>
          <p:cNvPr id="5" name="Shape 5"/>
          <p:cNvSpPr txBox="1"/>
          <p:nvPr>
            <p:ph type="title"/>
          </p:nvPr>
        </p:nvSpPr>
        <p:spPr>
          <a:xfrm>
            <a:off x="457200" y="274637"/>
            <a:ext cx="8229600" cy="1143000"/>
          </a:xfrm>
          <a:prstGeom prst="rect">
            <a:avLst/>
          </a:prstGeom>
          <a:noFill/>
          <a:ln>
            <a:noFill/>
          </a:ln>
        </p:spPr>
        <p:txBody>
          <a:bodyPr anchorCtr="0" anchor="ctr" bIns="91425" lIns="91425" rIns="91425" tIns="91425"/>
          <a:lstStyle>
            <a:lvl1pPr indent="0" marL="0" marR="0" rtl="0" algn="ctr">
              <a:spcBef>
                <a:spcPts val="0"/>
              </a:spcBef>
              <a:buClr>
                <a:schemeClr val="dk1"/>
              </a:buClr>
              <a:buFont typeface="Calibri"/>
              <a:buNone/>
              <a:defRPr/>
            </a:lvl1pPr>
            <a:lvl2pPr indent="0" marL="0" marR="0" rtl="0" algn="l">
              <a:spcBef>
                <a:spcPts val="0"/>
              </a:spcBef>
              <a:defRPr/>
            </a:lvl2pPr>
            <a:lvl3pPr indent="0" marL="0" marR="0" rtl="0" algn="l">
              <a:spcBef>
                <a:spcPts val="0"/>
              </a:spcBef>
              <a:defRPr/>
            </a:lvl3pPr>
            <a:lvl4pPr indent="0" marL="0" marR="0" rtl="0" algn="l">
              <a:spcBef>
                <a:spcPts val="0"/>
              </a:spcBef>
              <a:defRPr/>
            </a:lvl4pPr>
            <a:lvl5pPr indent="0" marL="0" marR="0" rtl="0" algn="l">
              <a:spcBef>
                <a:spcPts val="0"/>
              </a:spcBef>
              <a:defRPr/>
            </a:lvl5pPr>
            <a:lvl6pPr indent="0" marL="0" marR="0" rtl="0" algn="l">
              <a:spcBef>
                <a:spcPts val="0"/>
              </a:spcBef>
              <a:defRPr/>
            </a:lvl6pPr>
            <a:lvl7pPr indent="0" marL="0" marR="0" rtl="0" algn="l">
              <a:spcBef>
                <a:spcPts val="0"/>
              </a:spcBef>
              <a:defRPr/>
            </a:lvl7pPr>
            <a:lvl8pPr indent="0" marL="0" marR="0" rtl="0" algn="l">
              <a:spcBef>
                <a:spcPts val="0"/>
              </a:spcBef>
              <a:defRPr/>
            </a:lvl8pPr>
            <a:lvl9pPr indent="0" marL="0" marR="0" rtl="0" algn="l">
              <a:spcBef>
                <a:spcPts val="0"/>
              </a:spcBef>
              <a:defRPr/>
            </a:lvl9pPr>
          </a:lstStyle>
          <a:p/>
        </p:txBody>
      </p:sp>
      <p:sp>
        <p:nvSpPr>
          <p:cNvPr id="6" name="Shape 6"/>
          <p:cNvSpPr txBox="1"/>
          <p:nvPr>
            <p:ph idx="1" type="body"/>
          </p:nvPr>
        </p:nvSpPr>
        <p:spPr>
          <a:xfrm>
            <a:off x="457200" y="1600200"/>
            <a:ext cx="8229600" cy="4525963"/>
          </a:xfrm>
          <a:prstGeom prst="rect">
            <a:avLst/>
          </a:prstGeom>
          <a:noFill/>
          <a:ln>
            <a:noFill/>
          </a:ln>
        </p:spPr>
        <p:txBody>
          <a:bodyPr anchorCtr="0" anchor="t" bIns="91425" lIns="91425" rIns="91425" tIns="91425"/>
          <a:lstStyle>
            <a:lvl1pPr indent="-139700" marL="342900" marR="0" rtl="0" algn="l">
              <a:spcBef>
                <a:spcPts val="640"/>
              </a:spcBef>
              <a:buClr>
                <a:schemeClr val="dk1"/>
              </a:buClr>
              <a:buFont typeface="Arial"/>
              <a:buChar char="•"/>
              <a:defRPr/>
            </a:lvl1pPr>
            <a:lvl2pPr indent="-107950" marL="742950" marR="0" rtl="0" algn="l">
              <a:spcBef>
                <a:spcPts val="560"/>
              </a:spcBef>
              <a:buClr>
                <a:schemeClr val="dk1"/>
              </a:buClr>
              <a:buFont typeface="Arial"/>
              <a:buChar char="–"/>
              <a:defRPr/>
            </a:lvl2pPr>
            <a:lvl3pPr indent="-76200" marL="1143000" marR="0" rtl="0" algn="l">
              <a:spcBef>
                <a:spcPts val="480"/>
              </a:spcBef>
              <a:buClr>
                <a:schemeClr val="dk1"/>
              </a:buClr>
              <a:buFont typeface="Arial"/>
              <a:buChar char="•"/>
              <a:defRPr/>
            </a:lvl3pPr>
            <a:lvl4pPr indent="-101600" marL="1600200" marR="0" rtl="0" algn="l">
              <a:spcBef>
                <a:spcPts val="400"/>
              </a:spcBef>
              <a:buClr>
                <a:schemeClr val="dk1"/>
              </a:buClr>
              <a:buFont typeface="Arial"/>
              <a:buChar char="–"/>
              <a:defRPr/>
            </a:lvl4pPr>
            <a:lvl5pPr indent="-101600" marL="2057400" marR="0" rtl="0" algn="l">
              <a:spcBef>
                <a:spcPts val="400"/>
              </a:spcBef>
              <a:buClr>
                <a:schemeClr val="dk1"/>
              </a:buClr>
              <a:buFont typeface="Arial"/>
              <a:buChar char="»"/>
              <a:defRPr/>
            </a:lvl5pPr>
            <a:lvl6pPr indent="-101600" marL="2514600" marR="0" rtl="0" algn="l">
              <a:spcBef>
                <a:spcPts val="400"/>
              </a:spcBef>
              <a:buClr>
                <a:schemeClr val="dk1"/>
              </a:buClr>
              <a:buFont typeface="Arial"/>
              <a:buChar char="•"/>
              <a:defRPr/>
            </a:lvl6pPr>
            <a:lvl7pPr indent="-101600" marL="2971800" marR="0" rtl="0" algn="l">
              <a:spcBef>
                <a:spcPts val="400"/>
              </a:spcBef>
              <a:buClr>
                <a:schemeClr val="dk1"/>
              </a:buClr>
              <a:buFont typeface="Arial"/>
              <a:buChar char="•"/>
              <a:defRPr/>
            </a:lvl7pPr>
            <a:lvl8pPr indent="-101600" marL="3429000" marR="0" rtl="0" algn="l">
              <a:spcBef>
                <a:spcPts val="400"/>
              </a:spcBef>
              <a:buClr>
                <a:schemeClr val="dk1"/>
              </a:buClr>
              <a:buFont typeface="Arial"/>
              <a:buChar char="•"/>
              <a:defRPr/>
            </a:lvl8pPr>
            <a:lvl9pPr indent="-101600" marL="3886200" marR="0" rtl="0" algn="l">
              <a:spcBef>
                <a:spcPts val="400"/>
              </a:spcBef>
              <a:buClr>
                <a:schemeClr val="dk1"/>
              </a:buClr>
              <a:buFont typeface="Arial"/>
              <a:buChar char="•"/>
              <a:defRPr/>
            </a:lvl9pPr>
          </a:lstStyle>
          <a:p/>
        </p:txBody>
      </p:sp>
      <p:sp>
        <p:nvSpPr>
          <p:cNvPr id="7" name="Shape 7"/>
          <p:cNvSpPr txBox="1"/>
          <p:nvPr>
            <p:ph idx="10" type="dt"/>
          </p:nvPr>
        </p:nvSpPr>
        <p:spPr>
          <a:xfrm>
            <a:off x="457200" y="6356350"/>
            <a:ext cx="2133599" cy="365125"/>
          </a:xfrm>
          <a:prstGeom prst="rect">
            <a:avLst/>
          </a:prstGeom>
          <a:noFill/>
          <a:ln>
            <a:noFill/>
          </a:ln>
        </p:spPr>
        <p:txBody>
          <a:bodyPr anchorCtr="0" anchor="ctr" bIns="91425" lIns="91425" rIns="91425" tIns="91425"/>
          <a:lstStyle>
            <a:lvl1pPr indent="0" marL="0" marR="0" rtl="0" algn="l">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8" name="Shape 8"/>
          <p:cNvSpPr txBox="1"/>
          <p:nvPr>
            <p:ph idx="11" type="ftr"/>
          </p:nvPr>
        </p:nvSpPr>
        <p:spPr>
          <a:xfrm>
            <a:off x="3124200" y="6356350"/>
            <a:ext cx="2895600" cy="365125"/>
          </a:xfrm>
          <a:prstGeom prst="rect">
            <a:avLst/>
          </a:prstGeom>
          <a:noFill/>
          <a:ln>
            <a:noFill/>
          </a:ln>
        </p:spPr>
        <p:txBody>
          <a:bodyPr anchorCtr="0" anchor="ctr" bIns="91425" lIns="91425" rIns="91425" tIns="91425"/>
          <a:lstStyle>
            <a:lvl1pPr indent="0" marL="0" marR="0" rtl="0" algn="ctr">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9" name="Shape 9"/>
          <p:cNvSpPr txBox="1"/>
          <p:nvPr>
            <p:ph idx="12" type="sldNum"/>
          </p:nvPr>
        </p:nvSpPr>
        <p:spPr>
          <a:xfrm>
            <a:off x="6553200" y="6356350"/>
            <a:ext cx="2133599" cy="365125"/>
          </a:xfrm>
          <a:prstGeom prst="rect">
            <a:avLst/>
          </a:prstGeom>
          <a:noFill/>
          <a:ln>
            <a:noFill/>
          </a:ln>
        </p:spPr>
        <p:txBody>
          <a:bodyPr anchorCtr="0" anchor="ctr" bIns="45700" lIns="91425" rIns="91425" tIns="45700">
            <a:noAutofit/>
          </a:bodyPr>
          <a:lstStyle/>
          <a:p>
            <a:pPr indent="0" lvl="0" marL="0" marR="0" rtl="0" algn="r">
              <a:spcBef>
                <a:spcPts val="0"/>
              </a:spcBef>
              <a:buSzPct val="25000"/>
              <a:buNone/>
            </a:pPr>
            <a:fld id="{00000000-1234-1234-1234-123412341234}" type="slidenum">
              <a:rPr b="0" baseline="0" i="0" lang="uk-UA" sz="1200" u="none" cap="none" strike="noStrike">
                <a:solidFill>
                  <a:srgbClr val="888888"/>
                </a:solidFill>
                <a:latin typeface="Calibri"/>
                <a:ea typeface="Calibri"/>
                <a:cs typeface="Calibri"/>
                <a:sym typeface="Calibri"/>
              </a:rPr>
              <a:t>‹#›</a:t>
            </a:fld>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marR="0" rtl="0" algn="l">
        <a:lnSpc>
          <a:spcPct val="100000"/>
        </a:lnSpc>
        <a:spcBef>
          <a:spcPts val="0"/>
        </a:spcBef>
        <a:spcAft>
          <a:spcPts val="0"/>
        </a:spcAft>
      </a:defPPr>
      <a:lvl1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1pPr>
    </p:titleStyle>
    <p:bodyStyle>
      <a:defPPr marR="0" rtl="0" algn="l">
        <a:lnSpc>
          <a:spcPct val="100000"/>
        </a:lnSpc>
        <a:spcBef>
          <a:spcPts val="0"/>
        </a:spcBef>
        <a:spcAft>
          <a:spcPts val="0"/>
        </a:spcAft>
      </a:defPPr>
      <a:lvl1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1pPr>
      <a:lvl2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2pPr>
      <a:lvl3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3pPr>
      <a:lvl4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4pPr>
      <a:lvl5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5pPr>
      <a:lvl6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6pPr>
      <a:lvl7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7pPr>
      <a:lvl8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8pPr>
      <a:lvl9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9pPr>
    </p:bodyStyle>
    <p:otherStyle>
      <a:defPPr marR="0" rtl="0" algn="l">
        <a:lnSpc>
          <a:spcPct val="100000"/>
        </a:lnSpc>
        <a:spcBef>
          <a:spcPts val="0"/>
        </a:spcBef>
        <a:spcAft>
          <a:spcPts val="0"/>
        </a:spcAft>
      </a:defPPr>
      <a:lvl1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1pPr>
      <a:lvl2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2pPr>
      <a:lvl3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3pPr>
      <a:lvl4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4pPr>
      <a:lvl5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5pPr>
      <a:lvl6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6pPr>
      <a:lvl7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7pPr>
      <a:lvl8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8pPr>
      <a:lvl9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06.png"/><Relationship Id="rId4" Type="http://schemas.openxmlformats.org/officeDocument/2006/relationships/image" Target="../media/image03.gif"/><Relationship Id="rId5" Type="http://schemas.openxmlformats.org/officeDocument/2006/relationships/image" Target="../media/image05.gi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09.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09.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0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01.gif"/></Relationships>
</file>

<file path=ppt/slides/_rels/slide4.xml.rels><?xml version="1.0" encoding="UTF-8" standalone="yes" ?><Relationships xmlns="http://schemas.openxmlformats.org/package/2006/relationships"><Relationship Id="rId1" Target="../slideLayouts/slideLayout2.xml" Type="http://schemas.openxmlformats.org/officeDocument/2006/relationships/slideLayout"/><Relationship Id="rId2" Target="../notesSlides/notesSlide4.xml" Type="http://schemas.openxmlformats.org/officeDocument/2006/relationships/notesSlide"/><Relationship Id="rId3" Target="../media/image08.jpeg" Type="http://schemas.openxmlformats.org/officeDocument/2006/relationships/image"/></Relationships>
</file>

<file path=ppt/slides/_rels/slide5.xml.rels><?xml version="1.0" encoding="UTF-8" standalone="yes" ?><Relationships xmlns="http://schemas.openxmlformats.org/package/2006/relationships"><Relationship Id="rId1" Target="../slideLayouts/slideLayout2.xml" Type="http://schemas.openxmlformats.org/officeDocument/2006/relationships/slideLayout"/><Relationship Id="rId2" Target="../notesSlides/notesSlide5.xml" Type="http://schemas.openxmlformats.org/officeDocument/2006/relationships/notesSlide"/><Relationship Id="rId3" Target="../media/image02.jpeg" Type="http://schemas.openxmlformats.org/officeDocument/2006/relationships/image"/></Relationships>
</file>

<file path=ppt/slides/_rels/slide6.xml.rels><?xml version="1.0" encoding="UTF-8" standalone="yes" ?><Relationships xmlns="http://schemas.openxmlformats.org/package/2006/relationships"><Relationship Id="rId1" Target="../slideLayouts/slideLayout2.xml" Type="http://schemas.openxmlformats.org/officeDocument/2006/relationships/slideLayout"/><Relationship Id="rId2" Target="../notesSlides/notesSlide6.xml" Type="http://schemas.openxmlformats.org/officeDocument/2006/relationships/notesSlide"/><Relationship Id="rId3" Target="../media/image10.jpeg" Type="http://schemas.openxmlformats.org/officeDocument/2006/relationships/image"/></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07.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00.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1.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79" name="Shape 79"/>
        <p:cNvGrpSpPr/>
        <p:nvPr/>
      </p:nvGrpSpPr>
      <p:grpSpPr>
        <a:xfrm>
          <a:off x="0" y="0"/>
          <a:ext cx="0" cy="0"/>
          <a:chOff x="0" y="0"/>
          <a:chExt cx="0" cy="0"/>
        </a:xfrm>
      </p:grpSpPr>
      <p:sp>
        <p:nvSpPr>
          <p:cNvPr id="80" name="Shape 80"/>
          <p:cNvSpPr/>
          <p:nvPr/>
        </p:nvSpPr>
        <p:spPr>
          <a:xfrm>
            <a:off x="0" y="908720"/>
            <a:ext cx="9144000" cy="1584175"/>
          </a:xfrm>
          <a:prstGeom prst="rect">
            <a:avLst/>
          </a:prstGeom>
          <a:solidFill>
            <a:srgbClr val="B7CCE4"/>
          </a:solidFill>
          <a:ln>
            <a:noFill/>
          </a:ln>
        </p:spPr>
        <p:txBody>
          <a:bodyPr anchorCtr="0" anchor="ctr" bIns="45700" lIns="91425" rIns="91425" tIns="45700">
            <a:noAutofit/>
          </a:bodyPr>
          <a:lstStyle/>
          <a:p>
            <a:pPr indent="0" lvl="0" marL="0" marR="0" rtl="0" algn="ctr">
              <a:spcBef>
                <a:spcPts val="0"/>
              </a:spcBef>
              <a:buNone/>
            </a:pPr>
            <a:r>
              <a:t/>
            </a:r>
            <a:endParaRPr b="0" baseline="0" i="0" sz="1800" u="none" cap="none" strike="noStrike">
              <a:solidFill>
                <a:schemeClr val="lt1"/>
              </a:solidFill>
              <a:latin typeface="Calibri"/>
              <a:ea typeface="Calibri"/>
              <a:cs typeface="Calibri"/>
              <a:sym typeface="Calibri"/>
            </a:endParaRPr>
          </a:p>
        </p:txBody>
      </p:sp>
      <p:sp>
        <p:nvSpPr>
          <p:cNvPr id="81" name="Shape 81"/>
          <p:cNvSpPr txBox="1"/>
          <p:nvPr>
            <p:ph type="ctrTitle"/>
          </p:nvPr>
        </p:nvSpPr>
        <p:spPr>
          <a:xfrm>
            <a:off x="36464" y="980728"/>
            <a:ext cx="9113541" cy="1470024"/>
          </a:xfrm>
          <a:prstGeom prst="rect">
            <a:avLst/>
          </a:prstGeom>
          <a:noFill/>
          <a:ln>
            <a:noFill/>
          </a:ln>
        </p:spPr>
        <p:txBody>
          <a:bodyPr anchorCtr="0" anchor="ctr" bIns="45700" lIns="91425" rIns="91425" tIns="45700">
            <a:noAutofit/>
          </a:bodyPr>
          <a:lstStyle/>
          <a:p>
            <a:pPr indent="0" lvl="0" marL="0" marR="0" rtl="0" algn="ctr">
              <a:spcBef>
                <a:spcPts val="0"/>
              </a:spcBef>
              <a:buClr>
                <a:schemeClr val="dk1"/>
              </a:buClr>
              <a:buSzPct val="25000"/>
              <a:buFont typeface="Calibri"/>
              <a:buNone/>
            </a:pPr>
            <a:r>
              <a:rPr b="0" baseline="0" i="0" lang="uk-UA" sz="2400" u="none" cap="none" strike="noStrike">
                <a:solidFill>
                  <a:schemeClr val="dk1"/>
                </a:solidFill>
                <a:latin typeface="Calibri"/>
                <a:ea typeface="Calibri"/>
                <a:cs typeface="Calibri"/>
                <a:sym typeface="Calibri"/>
              </a:rPr>
              <a:t>Дистанційна підтримка уроків фізики</a:t>
            </a:r>
            <a:br>
              <a:rPr b="0" baseline="0" i="0" lang="uk-UA" sz="2400" u="none" cap="none" strike="noStrike">
                <a:solidFill>
                  <a:schemeClr val="dk1"/>
                </a:solidFill>
                <a:latin typeface="Calibri"/>
                <a:ea typeface="Calibri"/>
                <a:cs typeface="Calibri"/>
                <a:sym typeface="Calibri"/>
              </a:rPr>
            </a:br>
            <a:r>
              <a:rPr b="0" baseline="0" i="0" lang="uk-UA" sz="2400" u="none" cap="none" strike="noStrike">
                <a:solidFill>
                  <a:schemeClr val="dk1"/>
                </a:solidFill>
                <a:latin typeface="Calibri"/>
                <a:ea typeface="Calibri"/>
                <a:cs typeface="Calibri"/>
                <a:sym typeface="Calibri"/>
              </a:rPr>
              <a:t>9 клас</a:t>
            </a:r>
            <a:br>
              <a:rPr b="0" baseline="0" i="0" lang="uk-UA" sz="2400" u="none" cap="none" strike="noStrike">
                <a:solidFill>
                  <a:schemeClr val="dk1"/>
                </a:solidFill>
                <a:latin typeface="Calibri"/>
                <a:ea typeface="Calibri"/>
                <a:cs typeface="Calibri"/>
                <a:sym typeface="Calibri"/>
              </a:rPr>
            </a:br>
            <a:r>
              <a:rPr b="0" baseline="0" i="0" lang="uk-UA" sz="2400" u="none" cap="none" strike="noStrike">
                <a:solidFill>
                  <a:schemeClr val="dk1"/>
                </a:solidFill>
                <a:latin typeface="Calibri"/>
                <a:ea typeface="Calibri"/>
                <a:cs typeface="Calibri"/>
                <a:sym typeface="Calibri"/>
              </a:rPr>
              <a:t>Розділ 3</a:t>
            </a:r>
            <a:br>
              <a:rPr b="0" baseline="0" i="0" lang="uk-UA" sz="2400" u="none" cap="none" strike="noStrike">
                <a:solidFill>
                  <a:schemeClr val="dk1"/>
                </a:solidFill>
                <a:latin typeface="Calibri"/>
                <a:ea typeface="Calibri"/>
                <a:cs typeface="Calibri"/>
                <a:sym typeface="Calibri"/>
              </a:rPr>
            </a:br>
            <a:r>
              <a:rPr b="0" baseline="0" i="0" lang="uk-UA" sz="2400" u="none" cap="none" strike="noStrike">
                <a:solidFill>
                  <a:schemeClr val="dk1"/>
                </a:solidFill>
                <a:latin typeface="Calibri"/>
                <a:ea typeface="Calibri"/>
                <a:cs typeface="Calibri"/>
                <a:sym typeface="Calibri"/>
              </a:rPr>
              <a:t>Магнітне поле</a:t>
            </a:r>
          </a:p>
        </p:txBody>
      </p:sp>
      <p:sp>
        <p:nvSpPr>
          <p:cNvPr id="82" name="Shape 82"/>
          <p:cNvSpPr txBox="1"/>
          <p:nvPr>
            <p:ph idx="1" type="subTitle"/>
          </p:nvPr>
        </p:nvSpPr>
        <p:spPr>
          <a:xfrm>
            <a:off x="2749205" y="4679889"/>
            <a:ext cx="6400799" cy="2186992"/>
          </a:xfrm>
          <a:prstGeom prst="rect">
            <a:avLst/>
          </a:prstGeom>
          <a:noFill/>
          <a:ln>
            <a:noFill/>
          </a:ln>
        </p:spPr>
        <p:txBody>
          <a:bodyPr anchorCtr="0" anchor="t" bIns="45700" lIns="91425" rIns="91425" tIns="45700">
            <a:noAutofit/>
          </a:bodyPr>
          <a:lstStyle/>
          <a:p>
            <a:pPr indent="0" lvl="0" marL="0" marR="0" rtl="0" algn="r">
              <a:spcBef>
                <a:spcPts val="0"/>
              </a:spcBef>
              <a:buClr>
                <a:srgbClr val="888888"/>
              </a:buClr>
              <a:buFont typeface="Arial"/>
              <a:buNone/>
            </a:pPr>
            <a:r>
              <a:t/>
            </a:r>
            <a:endParaRPr b="0" baseline="0" i="0" sz="2200" u="none" cap="none" strike="noStrike">
              <a:solidFill>
                <a:schemeClr val="dk1"/>
              </a:solidFill>
              <a:latin typeface="Calibri"/>
              <a:ea typeface="Calibri"/>
              <a:cs typeface="Calibri"/>
              <a:sym typeface="Calibri"/>
            </a:endParaRPr>
          </a:p>
          <a:p>
            <a:pPr indent="0" lvl="0" marL="0" marR="0" rtl="0" algn="r">
              <a:spcBef>
                <a:spcPts val="440"/>
              </a:spcBef>
              <a:buClr>
                <a:schemeClr val="dk1"/>
              </a:buClr>
              <a:buSzPct val="25000"/>
              <a:buFont typeface="Arial"/>
              <a:buNone/>
            </a:pPr>
            <a:r>
              <a:rPr b="0" baseline="0" i="0" lang="uk-UA" sz="2200" u="none" cap="none" strike="noStrike">
                <a:solidFill>
                  <a:schemeClr val="dk1"/>
                </a:solidFill>
                <a:latin typeface="Calibri"/>
                <a:ea typeface="Calibri"/>
                <a:cs typeface="Calibri"/>
                <a:sym typeface="Calibri"/>
              </a:rPr>
              <a:t>Автор: Кревська В.О. – учитель фізики та астрономії </a:t>
            </a:r>
          </a:p>
          <a:p>
            <a:pPr indent="0" lvl="0" marL="0" marR="0" rtl="0" algn="r">
              <a:spcBef>
                <a:spcPts val="440"/>
              </a:spcBef>
              <a:buClr>
                <a:schemeClr val="dk1"/>
              </a:buClr>
              <a:buSzPct val="25000"/>
              <a:buFont typeface="Arial"/>
              <a:buNone/>
            </a:pPr>
            <a:r>
              <a:rPr b="0" baseline="0" i="0" lang="uk-UA" sz="2200" u="none" cap="none" strike="noStrike">
                <a:solidFill>
                  <a:schemeClr val="dk1"/>
                </a:solidFill>
                <a:latin typeface="Calibri"/>
                <a:ea typeface="Calibri"/>
                <a:cs typeface="Calibri"/>
                <a:sym typeface="Calibri"/>
              </a:rPr>
              <a:t>Білоцерківської загальноосвітньої школи І –ІІІ ступенів №11</a:t>
            </a:r>
          </a:p>
          <a:p>
            <a:pPr indent="0" lvl="0" marL="0" marR="0" rtl="0" algn="r">
              <a:spcBef>
                <a:spcPts val="400"/>
              </a:spcBef>
              <a:buClr>
                <a:schemeClr val="dk1"/>
              </a:buClr>
              <a:buSzPct val="25000"/>
              <a:buFont typeface="Arial"/>
              <a:buNone/>
            </a:pPr>
            <a:r>
              <a:rPr b="0" baseline="0" i="0" lang="uk-UA" sz="2000" u="none" cap="none" strike="noStrike">
                <a:solidFill>
                  <a:schemeClr val="dk1"/>
                </a:solidFill>
                <a:latin typeface="Calibri"/>
                <a:ea typeface="Calibri"/>
                <a:cs typeface="Calibri"/>
                <a:sym typeface="Calibri"/>
              </a:rPr>
              <a:t>2014 – 2015 н. р.</a:t>
            </a:r>
          </a:p>
        </p:txBody>
      </p:sp>
      <p:pic>
        <p:nvPicPr>
          <p:cNvPr id="83" name="Shape 83"/>
          <p:cNvPicPr preferRelativeResize="0"/>
          <p:nvPr/>
        </p:nvPicPr>
        <p:blipFill rotWithShape="1">
          <a:blip r:embed="rId3">
            <a:alphaModFix/>
          </a:blip>
          <a:srcRect b="0" l="0" r="0" t="0"/>
          <a:stretch/>
        </p:blipFill>
        <p:spPr>
          <a:xfrm>
            <a:off x="3275856" y="2636911"/>
            <a:ext cx="2480030" cy="2186992"/>
          </a:xfrm>
          <a:prstGeom prst="rect">
            <a:avLst/>
          </a:prstGeom>
          <a:noFill/>
          <a:ln>
            <a:noFill/>
          </a:ln>
        </p:spPr>
      </p:pic>
      <p:pic>
        <p:nvPicPr>
          <p:cNvPr id="84" name="Shape 84"/>
          <p:cNvPicPr preferRelativeResize="0"/>
          <p:nvPr/>
        </p:nvPicPr>
        <p:blipFill rotWithShape="1">
          <a:blip r:embed="rId4">
            <a:alphaModFix/>
          </a:blip>
          <a:srcRect b="0" l="0" r="0" t="0"/>
          <a:stretch/>
        </p:blipFill>
        <p:spPr>
          <a:xfrm>
            <a:off x="6012160" y="2630873"/>
            <a:ext cx="2232248" cy="2193032"/>
          </a:xfrm>
          <a:prstGeom prst="rect">
            <a:avLst/>
          </a:prstGeom>
          <a:noFill/>
          <a:ln>
            <a:noFill/>
          </a:ln>
        </p:spPr>
      </p:pic>
      <p:pic>
        <p:nvPicPr>
          <p:cNvPr id="85" name="Shape 85"/>
          <p:cNvPicPr preferRelativeResize="0"/>
          <p:nvPr/>
        </p:nvPicPr>
        <p:blipFill rotWithShape="1">
          <a:blip r:embed="rId5">
            <a:alphaModFix/>
          </a:blip>
          <a:srcRect b="0" l="0" r="0" t="0"/>
          <a:stretch/>
        </p:blipFill>
        <p:spPr>
          <a:xfrm>
            <a:off x="755575" y="2636911"/>
            <a:ext cx="2193032" cy="2193032"/>
          </a:xfrm>
          <a:prstGeom prst="rect">
            <a:avLst/>
          </a:prstGeom>
          <a:noFill/>
          <a:ln>
            <a:noFill/>
          </a:ln>
        </p:spPr>
      </p:pic>
    </p:spTree>
  </p:cSld>
  <p:clrMapOvr>
    <a:masterClrMapping/>
  </p:clrMapOvr>
  <p:transition spd="slow">
    <p:cut/>
  </p:transition>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73" name="Shape 173"/>
        <p:cNvGrpSpPr/>
        <p:nvPr/>
      </p:nvGrpSpPr>
      <p:grpSpPr>
        <a:xfrm>
          <a:off x="0" y="0"/>
          <a:ext cx="0" cy="0"/>
          <a:chOff x="0" y="0"/>
          <a:chExt cx="0" cy="0"/>
        </a:xfrm>
      </p:grpSpPr>
      <p:pic>
        <p:nvPicPr>
          <p:cNvPr id="174" name="Shape 174"/>
          <p:cNvPicPr preferRelativeResize="0"/>
          <p:nvPr/>
        </p:nvPicPr>
        <p:blipFill rotWithShape="1">
          <a:blip r:embed="rId3">
            <a:alphaModFix/>
          </a:blip>
          <a:srcRect b="0" l="0" r="0" t="0"/>
          <a:stretch/>
        </p:blipFill>
        <p:spPr>
          <a:xfrm>
            <a:off x="0" y="0"/>
            <a:ext cx="9144000" cy="6858000"/>
          </a:xfrm>
          <a:prstGeom prst="rect">
            <a:avLst/>
          </a:prstGeom>
          <a:noFill/>
          <a:ln>
            <a:noFill/>
          </a:ln>
        </p:spPr>
      </p:pic>
      <p:sp>
        <p:nvSpPr>
          <p:cNvPr id="175" name="Shape 175"/>
          <p:cNvSpPr txBox="1"/>
          <p:nvPr>
            <p:ph type="title"/>
          </p:nvPr>
        </p:nvSpPr>
        <p:spPr>
          <a:xfrm>
            <a:off x="0" y="0"/>
            <a:ext cx="9136568" cy="1143000"/>
          </a:xfrm>
          <a:prstGeom prst="rect">
            <a:avLst/>
          </a:prstGeom>
          <a:noFill/>
          <a:ln>
            <a:noFill/>
          </a:ln>
        </p:spPr>
        <p:txBody>
          <a:bodyPr anchorCtr="0" anchor="ctr" bIns="45700" lIns="91425" rIns="91425" tIns="45700">
            <a:noAutofit/>
          </a:bodyPr>
          <a:lstStyle/>
          <a:p>
            <a:pPr indent="0" lvl="0" marL="0" marR="0" rtl="0" algn="ctr">
              <a:spcBef>
                <a:spcPts val="0"/>
              </a:spcBef>
              <a:buClr>
                <a:schemeClr val="lt1"/>
              </a:buClr>
              <a:buSzPct val="25000"/>
              <a:buFont typeface="Calibri"/>
              <a:buNone/>
            </a:pPr>
            <a:r>
              <a:rPr b="0" baseline="0" i="0" lang="uk-UA" sz="3950" u="none" cap="none" strike="noStrike">
                <a:solidFill>
                  <a:schemeClr val="lt1"/>
                </a:solidFill>
                <a:latin typeface="Calibri"/>
                <a:ea typeface="Calibri"/>
                <a:cs typeface="Calibri"/>
                <a:sym typeface="Calibri"/>
              </a:rPr>
              <a:t>Значення та вплив магнітного поля: Користь</a:t>
            </a:r>
          </a:p>
        </p:txBody>
      </p:sp>
      <p:sp>
        <p:nvSpPr>
          <p:cNvPr id="176" name="Shape 176"/>
          <p:cNvSpPr/>
          <p:nvPr/>
        </p:nvSpPr>
        <p:spPr>
          <a:xfrm>
            <a:off x="7430" y="2333684"/>
            <a:ext cx="9036495" cy="4524315"/>
          </a:xfrm>
          <a:prstGeom prst="rect">
            <a:avLst/>
          </a:prstGeom>
          <a:noFill/>
          <a:ln>
            <a:noFill/>
          </a:ln>
        </p:spPr>
        <p:txBody>
          <a:bodyPr anchorCtr="0" anchor="t" bIns="45700" lIns="91425" rIns="91425" tIns="45700">
            <a:noAutofit/>
          </a:bodyPr>
          <a:lstStyle/>
          <a:p>
            <a:pPr indent="-285750" lvl="0" marL="285750" marR="0" rtl="0" algn="l">
              <a:spcBef>
                <a:spcPts val="0"/>
              </a:spcBef>
              <a:buClr>
                <a:schemeClr val="lt1"/>
              </a:buClr>
              <a:buSzPct val="100000"/>
              <a:buFont typeface="Arial"/>
              <a:buChar char="•"/>
            </a:pPr>
            <a:r>
              <a:rPr b="0" baseline="0" i="0" lang="uk-UA" sz="1800" u="none" cap="none" strike="noStrike">
                <a:solidFill>
                  <a:schemeClr val="lt1"/>
                </a:solidFill>
                <a:latin typeface="Calibri"/>
                <a:ea typeface="Calibri"/>
                <a:cs typeface="Calibri"/>
                <a:sym typeface="Calibri"/>
              </a:rPr>
              <a:t>Захищає від згубних та шкідливих проявів Сонця (сонячний вітер, сонячні спалахи, ультрафіолетове випромінювання, підвищена сонячна активність), а також від небезпечних чинників з іншого космічного простору</a:t>
            </a:r>
          </a:p>
          <a:p>
            <a:pPr indent="-285750" lvl="0" marL="285750" marR="0" rtl="0" algn="l">
              <a:spcBef>
                <a:spcPts val="0"/>
              </a:spcBef>
              <a:buClr>
                <a:schemeClr val="lt1"/>
              </a:buClr>
              <a:buSzPct val="100000"/>
              <a:buFont typeface="Arial"/>
              <a:buChar char="•"/>
            </a:pPr>
            <a:r>
              <a:rPr b="0" baseline="0" i="0" lang="uk-UA" sz="1800" u="none" cap="none" strike="noStrike">
                <a:solidFill>
                  <a:schemeClr val="lt1"/>
                </a:solidFill>
                <a:latin typeface="Calibri"/>
                <a:ea typeface="Calibri"/>
                <a:cs typeface="Calibri"/>
                <a:sym typeface="Calibri"/>
              </a:rPr>
              <a:t>Захищає від згубних та шкідливих проявів Сонця (сонячний вітер, сонячні спалахи, ультрафіолетове випромінювання, підвищена сонячна активність), а також від небезпечних чинників з іншого космічного простору</a:t>
            </a:r>
          </a:p>
          <a:p>
            <a:pPr indent="-285750" lvl="0" marL="285750" marR="0" rtl="0" algn="l">
              <a:spcBef>
                <a:spcPts val="0"/>
              </a:spcBef>
              <a:buClr>
                <a:schemeClr val="lt1"/>
              </a:buClr>
              <a:buSzPct val="100000"/>
              <a:buFont typeface="Arial"/>
              <a:buChar char="•"/>
            </a:pPr>
            <a:r>
              <a:rPr b="0" baseline="0" i="0" lang="uk-UA" sz="1800" u="none" cap="none" strike="noStrike">
                <a:solidFill>
                  <a:schemeClr val="lt1"/>
                </a:solidFill>
                <a:latin typeface="Calibri"/>
                <a:ea typeface="Calibri"/>
                <a:cs typeface="Calibri"/>
                <a:sym typeface="Calibri"/>
              </a:rPr>
              <a:t>Допомагає орієнтуватись у просторі і слугує орієнтиром багатьом тваринам під час міграцій та існування, загалом.</a:t>
            </a:r>
          </a:p>
          <a:p>
            <a:pPr indent="-285750" lvl="0" marL="285750" marR="0" rtl="0" algn="l">
              <a:spcBef>
                <a:spcPts val="0"/>
              </a:spcBef>
              <a:buClr>
                <a:schemeClr val="lt1"/>
              </a:buClr>
              <a:buSzPct val="100000"/>
              <a:buFont typeface="Arial"/>
              <a:buChar char="•"/>
            </a:pPr>
            <a:r>
              <a:rPr b="0" baseline="0" i="0" lang="uk-UA" sz="1800" u="none" cap="none" strike="noStrike">
                <a:solidFill>
                  <a:schemeClr val="lt1"/>
                </a:solidFill>
                <a:latin typeface="Calibri"/>
                <a:ea typeface="Calibri"/>
                <a:cs typeface="Calibri"/>
                <a:sym typeface="Calibri"/>
              </a:rPr>
              <a:t>Впливає та певним чином забезпечує ріст і розвиток рослин.</a:t>
            </a:r>
          </a:p>
          <a:p>
            <a:pPr indent="-285750" lvl="0" marL="285750" marR="0" rtl="0" algn="l">
              <a:spcBef>
                <a:spcPts val="0"/>
              </a:spcBef>
              <a:buClr>
                <a:schemeClr val="lt1"/>
              </a:buClr>
              <a:buSzPct val="100000"/>
              <a:buFont typeface="Arial"/>
              <a:buChar char="•"/>
            </a:pPr>
            <a:r>
              <a:rPr b="0" baseline="0" i="0" lang="uk-UA" sz="1800" u="none" cap="none" strike="noStrike">
                <a:solidFill>
                  <a:schemeClr val="lt1"/>
                </a:solidFill>
                <a:latin typeface="Calibri"/>
                <a:ea typeface="Calibri"/>
                <a:cs typeface="Calibri"/>
                <a:sym typeface="Calibri"/>
              </a:rPr>
              <a:t>Формує клімат, визначає коливання і зміни погоди, впливає на стоки річок.</a:t>
            </a:r>
          </a:p>
          <a:p>
            <a:pPr indent="-285750" lvl="0" marL="285750" marR="0" rtl="0" algn="l">
              <a:spcBef>
                <a:spcPts val="0"/>
              </a:spcBef>
              <a:buClr>
                <a:schemeClr val="lt1"/>
              </a:buClr>
              <a:buSzPct val="100000"/>
              <a:buFont typeface="Arial"/>
              <a:buChar char="•"/>
            </a:pPr>
            <a:r>
              <a:rPr b="0" baseline="0" i="0" lang="uk-UA" sz="1800" u="none" cap="none" strike="noStrike">
                <a:solidFill>
                  <a:schemeClr val="lt1"/>
                </a:solidFill>
                <a:latin typeface="Calibri"/>
                <a:ea typeface="Calibri"/>
                <a:cs typeface="Calibri"/>
                <a:sym typeface="Calibri"/>
              </a:rPr>
              <a:t>Полегшує роботу з визначенням напрямів руху (потрібне навігаторам, геодезистам, авіадиспетчерам тощо), з розвідкою та пошуком корисних копалин та їхніх родовищ (заліза, алмазів, золота, нафти тощо).</a:t>
            </a:r>
          </a:p>
          <a:p>
            <a:pPr indent="-285750" lvl="0" marL="285750" marR="0" rtl="0" algn="l">
              <a:spcBef>
                <a:spcPts val="0"/>
              </a:spcBef>
              <a:buClr>
                <a:schemeClr val="lt1"/>
              </a:buClr>
              <a:buSzPct val="100000"/>
              <a:buFont typeface="Arial"/>
              <a:buChar char="•"/>
            </a:pPr>
            <a:r>
              <a:rPr b="0" baseline="0" i="0" lang="uk-UA" sz="1800" u="none" cap="none" strike="noStrike">
                <a:solidFill>
                  <a:schemeClr val="lt1"/>
                </a:solidFill>
                <a:latin typeface="Calibri"/>
                <a:ea typeface="Calibri"/>
                <a:cs typeface="Calibri"/>
                <a:sym typeface="Calibri"/>
              </a:rPr>
              <a:t>Підтримує роботу орбітальних станцій, штучних супутників, космічних кораблів, ліній радіо-, теле- й мобільного зв’язку і таке інше.</a:t>
            </a:r>
          </a:p>
          <a:p>
            <a:pPr indent="0" lvl="0" marL="0" marR="0" rtl="0" algn="l">
              <a:spcBef>
                <a:spcPts val="0"/>
              </a:spcBef>
              <a:buNone/>
            </a:pPr>
            <a:r>
              <a:t/>
            </a:r>
            <a:endParaRPr b="0" baseline="0" i="0" sz="1800" u="none" cap="none" strike="noStrike">
              <a:solidFill>
                <a:schemeClr val="dk1"/>
              </a:solidFill>
              <a:latin typeface="Calibri"/>
              <a:ea typeface="Calibri"/>
              <a:cs typeface="Calibri"/>
              <a:sym typeface="Calibri"/>
            </a:endParaRPr>
          </a:p>
        </p:txBody>
      </p:sp>
    </p:spTree>
  </p:cSld>
  <p:clrMapOvr>
    <a:masterClrMapping/>
  </p:clrMapOvr>
  <p:transition spd="slow">
    <p:cut/>
  </p:transition>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80" name="Shape 180"/>
        <p:cNvGrpSpPr/>
        <p:nvPr/>
      </p:nvGrpSpPr>
      <p:grpSpPr>
        <a:xfrm>
          <a:off x="0" y="0"/>
          <a:ext cx="0" cy="0"/>
          <a:chOff x="0" y="0"/>
          <a:chExt cx="0" cy="0"/>
        </a:xfrm>
      </p:grpSpPr>
      <p:pic>
        <p:nvPicPr>
          <p:cNvPr id="181" name="Shape 181"/>
          <p:cNvPicPr preferRelativeResize="0"/>
          <p:nvPr/>
        </p:nvPicPr>
        <p:blipFill rotWithShape="1">
          <a:blip r:embed="rId3">
            <a:alphaModFix/>
          </a:blip>
          <a:srcRect b="0" l="0" r="0" t="0"/>
          <a:stretch/>
        </p:blipFill>
        <p:spPr>
          <a:xfrm>
            <a:off x="0" y="0"/>
            <a:ext cx="9144000" cy="6858000"/>
          </a:xfrm>
          <a:prstGeom prst="rect">
            <a:avLst/>
          </a:prstGeom>
          <a:noFill/>
          <a:ln>
            <a:noFill/>
          </a:ln>
        </p:spPr>
      </p:pic>
      <p:sp>
        <p:nvSpPr>
          <p:cNvPr id="182" name="Shape 182"/>
          <p:cNvSpPr txBox="1"/>
          <p:nvPr>
            <p:ph type="title"/>
          </p:nvPr>
        </p:nvSpPr>
        <p:spPr>
          <a:xfrm>
            <a:off x="301752" y="228600"/>
            <a:ext cx="8534399" cy="758951"/>
          </a:xfrm>
          <a:prstGeom prst="rect">
            <a:avLst/>
          </a:prstGeom>
          <a:noFill/>
          <a:ln>
            <a:noFill/>
          </a:ln>
        </p:spPr>
        <p:txBody>
          <a:bodyPr anchorCtr="0" anchor="ctr" bIns="45700" lIns="91425" rIns="91425" tIns="45700">
            <a:noAutofit/>
          </a:bodyPr>
          <a:lstStyle/>
          <a:p>
            <a:pPr indent="0" lvl="0" marL="0" marR="0" rtl="0" algn="ctr">
              <a:spcBef>
                <a:spcPts val="0"/>
              </a:spcBef>
              <a:buClr>
                <a:schemeClr val="lt1"/>
              </a:buClr>
              <a:buSzPct val="25000"/>
              <a:buFont typeface="Calibri"/>
              <a:buNone/>
            </a:pPr>
            <a:r>
              <a:rPr b="0" baseline="0" i="0" lang="uk-UA" sz="3950" u="none" cap="none" strike="noStrike">
                <a:solidFill>
                  <a:schemeClr val="lt1"/>
                </a:solidFill>
                <a:latin typeface="Calibri"/>
                <a:ea typeface="Calibri"/>
                <a:cs typeface="Calibri"/>
                <a:sym typeface="Calibri"/>
              </a:rPr>
              <a:t>Значення та вплив магнітного поля: Шкода</a:t>
            </a:r>
          </a:p>
        </p:txBody>
      </p:sp>
      <p:sp>
        <p:nvSpPr>
          <p:cNvPr id="183" name="Shape 183"/>
          <p:cNvSpPr txBox="1"/>
          <p:nvPr/>
        </p:nvSpPr>
        <p:spPr>
          <a:xfrm>
            <a:off x="743764" y="1268759"/>
            <a:ext cx="7848871" cy="369332"/>
          </a:xfrm>
          <a:prstGeom prst="rect">
            <a:avLst/>
          </a:prstGeom>
          <a:noFill/>
          <a:ln>
            <a:noFill/>
          </a:ln>
        </p:spPr>
        <p:txBody>
          <a:bodyPr anchorCtr="0" anchor="t" bIns="45700" lIns="91425" rIns="91425" tIns="45700">
            <a:noAutofit/>
          </a:bodyPr>
          <a:lstStyle/>
          <a:p>
            <a:pPr indent="0" lvl="0" marL="0" marR="0" rtl="0" algn="ctr">
              <a:spcBef>
                <a:spcPts val="0"/>
              </a:spcBef>
              <a:buSzPct val="25000"/>
              <a:buNone/>
            </a:pPr>
            <a:r>
              <a:rPr b="0" baseline="0" i="0" lang="uk-UA" sz="1800" u="none" cap="none" strike="noStrike">
                <a:solidFill>
                  <a:schemeClr val="lt1"/>
                </a:solidFill>
                <a:latin typeface="Calibri"/>
                <a:ea typeface="Calibri"/>
                <a:cs typeface="Calibri"/>
                <a:sym typeface="Calibri"/>
              </a:rPr>
              <a:t>Найбільшої шкоди магнітне поле завдає під час магнітних бур.</a:t>
            </a:r>
          </a:p>
        </p:txBody>
      </p:sp>
      <p:sp>
        <p:nvSpPr>
          <p:cNvPr id="184" name="Shape 184"/>
          <p:cNvSpPr txBox="1"/>
          <p:nvPr>
            <p:ph idx="1" type="body"/>
          </p:nvPr>
        </p:nvSpPr>
        <p:spPr>
          <a:xfrm>
            <a:off x="251519" y="1988840"/>
            <a:ext cx="8503920" cy="4572000"/>
          </a:xfrm>
          <a:prstGeom prst="rect">
            <a:avLst/>
          </a:prstGeom>
          <a:noFill/>
          <a:ln>
            <a:noFill/>
          </a:ln>
        </p:spPr>
        <p:txBody>
          <a:bodyPr anchorCtr="0" anchor="t" bIns="45700" lIns="91425" rIns="91425" tIns="45700">
            <a:noAutofit/>
          </a:bodyPr>
          <a:lstStyle/>
          <a:p>
            <a:pPr indent="-342900" lvl="0" marL="342900" marR="0" rtl="0" algn="l">
              <a:spcBef>
                <a:spcPts val="0"/>
              </a:spcBef>
              <a:buClr>
                <a:schemeClr val="lt1"/>
              </a:buClr>
              <a:buSzPct val="100000"/>
              <a:buFont typeface="Arial"/>
              <a:buChar char="•"/>
            </a:pPr>
            <a:r>
              <a:rPr b="0" baseline="0" i="0" lang="uk-UA" sz="2000" u="none" cap="none" strike="noStrike">
                <a:solidFill>
                  <a:schemeClr val="lt1"/>
                </a:solidFill>
                <a:latin typeface="Calibri"/>
                <a:ea typeface="Calibri"/>
                <a:cs typeface="Calibri"/>
                <a:sym typeface="Calibri"/>
              </a:rPr>
              <a:t>Змінює в’язкість, електропровідність, поверхневий натяг та інші характеристики води, через що наша кров чутлива до нього.</a:t>
            </a:r>
          </a:p>
          <a:p>
            <a:pPr indent="-342900" lvl="0" marL="342900" marR="0" rtl="0" algn="l">
              <a:spcBef>
                <a:spcPts val="400"/>
              </a:spcBef>
              <a:buClr>
                <a:schemeClr val="lt1"/>
              </a:buClr>
              <a:buSzPct val="100000"/>
              <a:buFont typeface="Arial"/>
              <a:buChar char="•"/>
            </a:pPr>
            <a:r>
              <a:rPr b="0" baseline="0" i="0" lang="uk-UA" sz="2000" u="none" cap="none" strike="noStrike">
                <a:solidFill>
                  <a:schemeClr val="lt1"/>
                </a:solidFill>
                <a:latin typeface="Calibri"/>
                <a:ea typeface="Calibri"/>
                <a:cs typeface="Calibri"/>
                <a:sym typeface="Calibri"/>
              </a:rPr>
              <a:t>Викликає розлад у роботі серцево-судинної, дихальної та нервової систем.</a:t>
            </a:r>
          </a:p>
          <a:p>
            <a:pPr indent="-342900" lvl="0" marL="342900" marR="0" rtl="0" algn="l">
              <a:spcBef>
                <a:spcPts val="400"/>
              </a:spcBef>
              <a:buClr>
                <a:schemeClr val="lt1"/>
              </a:buClr>
              <a:buSzPct val="100000"/>
              <a:buFont typeface="Arial"/>
              <a:buChar char="•"/>
            </a:pPr>
            <a:r>
              <a:rPr b="0" baseline="0" i="0" lang="uk-UA" sz="2000" u="none" cap="none" strike="noStrike">
                <a:solidFill>
                  <a:schemeClr val="lt1"/>
                </a:solidFill>
                <a:latin typeface="Calibri"/>
                <a:ea typeface="Calibri"/>
                <a:cs typeface="Calibri"/>
                <a:sym typeface="Calibri"/>
              </a:rPr>
              <a:t>Спричиняє вихід з ладу електротехніки (трансформаторів, генераторів тощо).</a:t>
            </a:r>
          </a:p>
          <a:p>
            <a:pPr indent="-342900" lvl="0" marL="342900" marR="0" rtl="0" algn="l">
              <a:spcBef>
                <a:spcPts val="400"/>
              </a:spcBef>
              <a:buClr>
                <a:schemeClr val="lt1"/>
              </a:buClr>
              <a:buSzPct val="100000"/>
              <a:buFont typeface="Arial"/>
              <a:buChar char="•"/>
            </a:pPr>
            <a:r>
              <a:rPr b="0" baseline="0" i="0" lang="uk-UA" sz="2000" u="none" cap="none" strike="noStrike">
                <a:solidFill>
                  <a:schemeClr val="lt1"/>
                </a:solidFill>
                <a:latin typeface="Calibri"/>
                <a:ea typeface="Calibri"/>
                <a:cs typeface="Calibri"/>
                <a:sym typeface="Calibri"/>
              </a:rPr>
              <a:t>Порушує радіозв’язок, роботу комп’ютерних систем тощо.</a:t>
            </a:r>
          </a:p>
          <a:p>
            <a:pPr indent="-342900" lvl="0" marL="342900" marR="0" rtl="0" algn="l">
              <a:spcBef>
                <a:spcPts val="400"/>
              </a:spcBef>
              <a:buClr>
                <a:schemeClr val="lt1"/>
              </a:buClr>
              <a:buSzPct val="100000"/>
              <a:buFont typeface="Arial"/>
              <a:buChar char="•"/>
            </a:pPr>
            <a:r>
              <a:rPr b="0" baseline="0" i="0" lang="uk-UA" sz="2000" u="none" cap="none" strike="noStrike">
                <a:solidFill>
                  <a:schemeClr val="lt1"/>
                </a:solidFill>
                <a:latin typeface="Calibri"/>
                <a:ea typeface="Calibri"/>
                <a:cs typeface="Calibri"/>
                <a:sym typeface="Calibri"/>
              </a:rPr>
              <a:t>Погіршує погоду і клімат, загалом.</a:t>
            </a:r>
          </a:p>
          <a:p>
            <a:pPr indent="-342900" lvl="0" marL="342900" marR="0" rtl="0" algn="l">
              <a:spcBef>
                <a:spcPts val="400"/>
              </a:spcBef>
              <a:buClr>
                <a:schemeClr val="lt1"/>
              </a:buClr>
              <a:buSzPct val="100000"/>
              <a:buFont typeface="Arial"/>
              <a:buChar char="•"/>
            </a:pPr>
            <a:r>
              <a:rPr b="0" baseline="0" i="0" lang="uk-UA" sz="2000" u="none" cap="none" strike="noStrike">
                <a:solidFill>
                  <a:schemeClr val="lt1"/>
                </a:solidFill>
                <a:latin typeface="Calibri"/>
                <a:ea typeface="Calibri"/>
                <a:cs typeface="Calibri"/>
                <a:sym typeface="Calibri"/>
              </a:rPr>
              <a:t>Впливає на вміст озону й повітря в атмосфері.</a:t>
            </a:r>
          </a:p>
        </p:txBody>
      </p:sp>
    </p:spTree>
  </p:cSld>
  <p:clrMapOvr>
    <a:masterClrMapping/>
  </p:clrMapOvr>
  <p:transition spd="slow">
    <p:cut/>
  </p:transition>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183"/>
                                        </p:tgtEl>
                                        <p:attrNameLst>
                                          <p:attrName>style.visibility</p:attrName>
                                        </p:attrNameLst>
                                      </p:cBhvr>
                                      <p:to>
                                        <p:strVal val="visible"/>
                                      </p:to>
                                    </p:set>
                                    <p:animEffect filter="fade" transition="in">
                                      <p:cBhvr>
                                        <p:cTn dur="1000"/>
                                        <p:tgtEl>
                                          <p:spTgt spid="18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4">
                                            <p:txEl>
                                              <p:pRg end="0" st="0"/>
                                            </p:txEl>
                                          </p:spTgt>
                                        </p:tgtEl>
                                        <p:attrNameLst>
                                          <p:attrName>style.visibility</p:attrName>
                                        </p:attrNameLst>
                                      </p:cBhvr>
                                      <p:to>
                                        <p:strVal val="visible"/>
                                      </p:to>
                                    </p:set>
                                    <p:animEffect filter="fade" transition="in">
                                      <p:cBhvr>
                                        <p:cTn dur="500"/>
                                        <p:tgtEl>
                                          <p:spTgt spid="184">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4">
                                            <p:txEl>
                                              <p:pRg end="1" st="1"/>
                                            </p:txEl>
                                          </p:spTgt>
                                        </p:tgtEl>
                                        <p:attrNameLst>
                                          <p:attrName>style.visibility</p:attrName>
                                        </p:attrNameLst>
                                      </p:cBhvr>
                                      <p:to>
                                        <p:strVal val="visible"/>
                                      </p:to>
                                    </p:set>
                                    <p:animEffect filter="fade" transition="in">
                                      <p:cBhvr>
                                        <p:cTn dur="500"/>
                                        <p:tgtEl>
                                          <p:spTgt spid="184">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4">
                                            <p:txEl>
                                              <p:pRg end="2" st="2"/>
                                            </p:txEl>
                                          </p:spTgt>
                                        </p:tgtEl>
                                        <p:attrNameLst>
                                          <p:attrName>style.visibility</p:attrName>
                                        </p:attrNameLst>
                                      </p:cBhvr>
                                      <p:to>
                                        <p:strVal val="visible"/>
                                      </p:to>
                                    </p:set>
                                    <p:animEffect filter="fade" transition="in">
                                      <p:cBhvr>
                                        <p:cTn dur="500"/>
                                        <p:tgtEl>
                                          <p:spTgt spid="184">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4">
                                            <p:txEl>
                                              <p:pRg end="3" st="3"/>
                                            </p:txEl>
                                          </p:spTgt>
                                        </p:tgtEl>
                                        <p:attrNameLst>
                                          <p:attrName>style.visibility</p:attrName>
                                        </p:attrNameLst>
                                      </p:cBhvr>
                                      <p:to>
                                        <p:strVal val="visible"/>
                                      </p:to>
                                    </p:set>
                                    <p:animEffect filter="fade" transition="in">
                                      <p:cBhvr>
                                        <p:cTn dur="500"/>
                                        <p:tgtEl>
                                          <p:spTgt spid="184">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4">
                                            <p:txEl>
                                              <p:pRg end="4" st="4"/>
                                            </p:txEl>
                                          </p:spTgt>
                                        </p:tgtEl>
                                        <p:attrNameLst>
                                          <p:attrName>style.visibility</p:attrName>
                                        </p:attrNameLst>
                                      </p:cBhvr>
                                      <p:to>
                                        <p:strVal val="visible"/>
                                      </p:to>
                                    </p:set>
                                    <p:animEffect filter="fade" transition="in">
                                      <p:cBhvr>
                                        <p:cTn dur="500"/>
                                        <p:tgtEl>
                                          <p:spTgt spid="184">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4">
                                            <p:txEl>
                                              <p:pRg end="5" st="5"/>
                                            </p:txEl>
                                          </p:spTgt>
                                        </p:tgtEl>
                                        <p:attrNameLst>
                                          <p:attrName>style.visibility</p:attrName>
                                        </p:attrNameLst>
                                      </p:cBhvr>
                                      <p:to>
                                        <p:strVal val="visible"/>
                                      </p:to>
                                    </p:set>
                                    <p:animEffect filter="fade" transition="in">
                                      <p:cBhvr>
                                        <p:cTn dur="500"/>
                                        <p:tgtEl>
                                          <p:spTgt spid="184">
                                            <p:txEl>
                                              <p:pRg end="5" st="5"/>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88" name="Shape 188"/>
        <p:cNvGrpSpPr/>
        <p:nvPr/>
      </p:nvGrpSpPr>
      <p:grpSpPr>
        <a:xfrm>
          <a:off x="0" y="0"/>
          <a:ext cx="0" cy="0"/>
          <a:chOff x="0" y="0"/>
          <a:chExt cx="0" cy="0"/>
        </a:xfrm>
      </p:grpSpPr>
      <p:sp>
        <p:nvSpPr>
          <p:cNvPr id="189" name="Shape 189"/>
          <p:cNvSpPr txBox="1"/>
          <p:nvPr>
            <p:ph type="title"/>
          </p:nvPr>
        </p:nvSpPr>
        <p:spPr>
          <a:xfrm>
            <a:off x="457200" y="274637"/>
            <a:ext cx="8229600" cy="1143000"/>
          </a:xfrm>
          <a:prstGeom prst="rect">
            <a:avLst/>
          </a:prstGeom>
          <a:noFill/>
          <a:ln>
            <a:noFill/>
          </a:ln>
        </p:spPr>
        <p:txBody>
          <a:bodyPr anchorCtr="0" anchor="ctr" bIns="45700" lIns="91425" rIns="91425" tIns="45700">
            <a:noAutofit/>
          </a:bodyPr>
          <a:lstStyle/>
          <a:p>
            <a:pPr indent="0" lvl="0" marL="0" marR="0" rtl="0" algn="ctr">
              <a:spcBef>
                <a:spcPts val="0"/>
              </a:spcBef>
              <a:buClr>
                <a:schemeClr val="dk1"/>
              </a:buClr>
              <a:buSzPct val="25000"/>
              <a:buFont typeface="Calibri"/>
              <a:buNone/>
            </a:pPr>
            <a:r>
              <a:rPr b="1" baseline="0" i="0" lang="uk-UA" sz="2400" u="none" cap="none" strike="noStrike">
                <a:solidFill>
                  <a:schemeClr val="dk1"/>
                </a:solidFill>
                <a:latin typeface="Calibri"/>
                <a:ea typeface="Calibri"/>
                <a:cs typeface="Calibri"/>
                <a:sym typeface="Calibri"/>
              </a:rPr>
              <a:t>Закріплення нового матеріалу</a:t>
            </a:r>
          </a:p>
        </p:txBody>
      </p:sp>
      <p:sp>
        <p:nvSpPr>
          <p:cNvPr id="190" name="Shape 190"/>
          <p:cNvSpPr txBox="1"/>
          <p:nvPr>
            <p:ph idx="1" type="body"/>
          </p:nvPr>
        </p:nvSpPr>
        <p:spPr>
          <a:xfrm>
            <a:off x="457200" y="1600200"/>
            <a:ext cx="8229600" cy="4525963"/>
          </a:xfrm>
          <a:prstGeom prst="rect">
            <a:avLst/>
          </a:prstGeom>
          <a:noFill/>
          <a:ln>
            <a:noFill/>
          </a:ln>
        </p:spPr>
        <p:txBody>
          <a:bodyPr anchorCtr="0" anchor="t" bIns="45700" lIns="91425" rIns="91425" tIns="45700">
            <a:noAutofit/>
          </a:bodyPr>
          <a:lstStyle/>
          <a:p>
            <a:pPr indent="0" lvl="0" marL="0" marR="0" rtl="0" algn="l">
              <a:spcBef>
                <a:spcPts val="0"/>
              </a:spcBef>
              <a:buClr>
                <a:schemeClr val="dk1"/>
              </a:buClr>
              <a:buSzPct val="25000"/>
              <a:buFont typeface="Arial"/>
              <a:buNone/>
            </a:pPr>
            <a:r>
              <a:rPr b="1" baseline="0" i="0" lang="uk-UA" sz="2000" u="none" cap="none" strike="noStrike">
                <a:solidFill>
                  <a:schemeClr val="dk1"/>
                </a:solidFill>
                <a:latin typeface="Calibri"/>
                <a:ea typeface="Calibri"/>
                <a:cs typeface="Calibri"/>
                <a:sym typeface="Calibri"/>
              </a:rPr>
              <a:t>Дайте відповіді на запитання</a:t>
            </a:r>
          </a:p>
          <a:p>
            <a:pPr indent="0" lvl="0" marL="0" marR="0" rtl="0" algn="l">
              <a:spcBef>
                <a:spcPts val="280"/>
              </a:spcBef>
              <a:buClr>
                <a:schemeClr val="dk1"/>
              </a:buClr>
              <a:buSzPct val="25000"/>
              <a:buFont typeface="Arial"/>
              <a:buNone/>
            </a:pPr>
            <a:r>
              <a:rPr b="1" baseline="0" i="0" lang="uk-UA" sz="1400" u="none" cap="none" strike="noStrike">
                <a:solidFill>
                  <a:schemeClr val="dk1"/>
                </a:solidFill>
                <a:latin typeface="Calibri"/>
                <a:ea typeface="Calibri"/>
                <a:cs typeface="Calibri"/>
                <a:sym typeface="Calibri"/>
              </a:rPr>
              <a:t>. </a:t>
            </a:r>
            <a:r>
              <a:rPr b="0" baseline="0" i="0" lang="uk-UA" sz="1400" u="none" cap="none" strike="noStrike">
                <a:solidFill>
                  <a:schemeClr val="dk1"/>
                </a:solidFill>
                <a:latin typeface="Calibri"/>
                <a:ea typeface="Calibri"/>
                <a:cs typeface="Calibri"/>
                <a:sym typeface="Calibri"/>
              </a:rPr>
              <a:t>Які речовини притягуються до магніту?</a:t>
            </a:r>
          </a:p>
          <a:p>
            <a:pPr indent="0" lvl="0" marL="0" marR="0" rtl="0" algn="l">
              <a:spcBef>
                <a:spcPts val="280"/>
              </a:spcBef>
              <a:buClr>
                <a:schemeClr val="dk1"/>
              </a:buClr>
              <a:buSzPct val="25000"/>
              <a:buFont typeface="Arial"/>
              <a:buNone/>
            </a:pPr>
            <a:r>
              <a:rPr b="1" baseline="0" i="0" lang="uk-UA" sz="1400" u="none" cap="none" strike="noStrike">
                <a:solidFill>
                  <a:schemeClr val="dk1"/>
                </a:solidFill>
                <a:latin typeface="Calibri"/>
                <a:ea typeface="Calibri"/>
                <a:cs typeface="Calibri"/>
                <a:sym typeface="Calibri"/>
              </a:rPr>
              <a:t>. </a:t>
            </a:r>
            <a:r>
              <a:rPr b="0" baseline="0" i="0" lang="uk-UA" sz="1400" u="none" cap="none" strike="noStrike">
                <a:solidFill>
                  <a:schemeClr val="dk1"/>
                </a:solidFill>
                <a:latin typeface="Calibri"/>
                <a:ea typeface="Calibri"/>
                <a:cs typeface="Calibri"/>
                <a:sym typeface="Calibri"/>
              </a:rPr>
              <a:t>Що являють собою природні магніти?</a:t>
            </a:r>
          </a:p>
          <a:p>
            <a:pPr indent="0" lvl="0" marL="0" marR="0" rtl="0" algn="l">
              <a:spcBef>
                <a:spcPts val="280"/>
              </a:spcBef>
              <a:buClr>
                <a:schemeClr val="dk1"/>
              </a:buClr>
              <a:buSzPct val="25000"/>
              <a:buFont typeface="Arial"/>
              <a:buNone/>
            </a:pPr>
            <a:r>
              <a:rPr b="1" baseline="0" i="0" lang="uk-UA" sz="1400" u="none" cap="none" strike="noStrike">
                <a:solidFill>
                  <a:schemeClr val="dk1"/>
                </a:solidFill>
                <a:latin typeface="Calibri"/>
                <a:ea typeface="Calibri"/>
                <a:cs typeface="Calibri"/>
                <a:sym typeface="Calibri"/>
              </a:rPr>
              <a:t>. </a:t>
            </a:r>
            <a:r>
              <a:rPr b="0" baseline="0" i="0" lang="uk-UA" sz="1400" u="none" cap="none" strike="noStrike">
                <a:solidFill>
                  <a:schemeClr val="dk1"/>
                </a:solidFill>
                <a:latin typeface="Calibri"/>
                <a:ea typeface="Calibri"/>
                <a:cs typeface="Calibri"/>
                <a:sym typeface="Calibri"/>
              </a:rPr>
              <a:t>Порівняйте речовини, які притягуються до магніту, з речовинами, які притягуються до   </a:t>
            </a:r>
          </a:p>
          <a:p>
            <a:pPr indent="0" lvl="0" marL="0" marR="0" rtl="0" algn="l">
              <a:spcBef>
                <a:spcPts val="280"/>
              </a:spcBef>
              <a:buClr>
                <a:schemeClr val="dk1"/>
              </a:buClr>
              <a:buSzPct val="25000"/>
              <a:buFont typeface="Arial"/>
              <a:buNone/>
            </a:pPr>
            <a:r>
              <a:rPr b="0" baseline="0" i="0" lang="uk-UA" sz="1400" u="none" cap="none" strike="noStrike">
                <a:solidFill>
                  <a:schemeClr val="dk1"/>
                </a:solidFill>
                <a:latin typeface="Calibri"/>
                <a:ea typeface="Calibri"/>
                <a:cs typeface="Calibri"/>
                <a:sym typeface="Calibri"/>
              </a:rPr>
              <a:t>   наелектризованих тіл.</a:t>
            </a:r>
          </a:p>
          <a:p>
            <a:pPr indent="0" lvl="0" marL="0" marR="0" rtl="0" algn="l">
              <a:spcBef>
                <a:spcPts val="280"/>
              </a:spcBef>
              <a:buClr>
                <a:schemeClr val="dk1"/>
              </a:buClr>
              <a:buSzPct val="25000"/>
              <a:buFont typeface="Arial"/>
              <a:buNone/>
            </a:pPr>
            <a:r>
              <a:rPr b="1" baseline="0" i="0" lang="uk-UA" sz="1400" u="none" cap="none" strike="noStrike">
                <a:solidFill>
                  <a:schemeClr val="dk1"/>
                </a:solidFill>
                <a:latin typeface="Calibri"/>
                <a:ea typeface="Calibri"/>
                <a:cs typeface="Calibri"/>
                <a:sym typeface="Calibri"/>
              </a:rPr>
              <a:t>. </a:t>
            </a:r>
            <a:r>
              <a:rPr b="0" baseline="0" i="0" lang="uk-UA" sz="1400" u="none" cap="none" strike="noStrike">
                <a:solidFill>
                  <a:schemeClr val="dk1"/>
                </a:solidFill>
                <a:latin typeface="Calibri"/>
                <a:ea typeface="Calibri"/>
                <a:cs typeface="Calibri"/>
                <a:sym typeface="Calibri"/>
              </a:rPr>
              <a:t>Як намагнітити тіло?</a:t>
            </a:r>
          </a:p>
          <a:p>
            <a:pPr indent="0" lvl="0" marL="0" marR="0" rtl="0" algn="l">
              <a:spcBef>
                <a:spcPts val="280"/>
              </a:spcBef>
              <a:buClr>
                <a:schemeClr val="dk1"/>
              </a:buClr>
              <a:buSzPct val="25000"/>
              <a:buFont typeface="Arial"/>
              <a:buNone/>
            </a:pPr>
            <a:r>
              <a:rPr b="1" baseline="0" i="0" lang="uk-UA" sz="1400" u="none" cap="none" strike="noStrike">
                <a:solidFill>
                  <a:schemeClr val="dk1"/>
                </a:solidFill>
                <a:latin typeface="Calibri"/>
                <a:ea typeface="Calibri"/>
                <a:cs typeface="Calibri"/>
                <a:sym typeface="Calibri"/>
              </a:rPr>
              <a:t>. </a:t>
            </a:r>
            <a:r>
              <a:rPr b="0" baseline="0" i="0" lang="uk-UA" sz="1400" u="none" cap="none" strike="noStrike">
                <a:solidFill>
                  <a:schemeClr val="dk1"/>
                </a:solidFill>
                <a:latin typeface="Calibri"/>
                <a:ea typeface="Calibri"/>
                <a:cs typeface="Calibri"/>
                <a:sym typeface="Calibri"/>
              </a:rPr>
              <a:t>Що таке магнітні полюси?</a:t>
            </a:r>
          </a:p>
          <a:p>
            <a:pPr indent="0" lvl="0" marL="0" marR="0" rtl="0" algn="l">
              <a:spcBef>
                <a:spcPts val="280"/>
              </a:spcBef>
              <a:buClr>
                <a:schemeClr val="dk1"/>
              </a:buClr>
              <a:buSzPct val="25000"/>
              <a:buFont typeface="Arial"/>
              <a:buNone/>
            </a:pPr>
            <a:r>
              <a:rPr b="1" baseline="0" i="0" lang="uk-UA" sz="1400" u="none" cap="none" strike="noStrike">
                <a:solidFill>
                  <a:schemeClr val="dk1"/>
                </a:solidFill>
                <a:latin typeface="Calibri"/>
                <a:ea typeface="Calibri"/>
                <a:cs typeface="Calibri"/>
                <a:sym typeface="Calibri"/>
              </a:rPr>
              <a:t>.</a:t>
            </a:r>
            <a:r>
              <a:rPr b="0" baseline="0" i="0" lang="uk-UA" sz="1400" u="none" cap="none" strike="noStrike">
                <a:solidFill>
                  <a:schemeClr val="dk1"/>
                </a:solidFill>
                <a:latin typeface="Calibri"/>
                <a:ea typeface="Calibri"/>
                <a:cs typeface="Calibri"/>
                <a:sym typeface="Calibri"/>
              </a:rPr>
              <a:t> Як взаємодіють між собою полюси магнітів?</a:t>
            </a:r>
          </a:p>
          <a:p>
            <a:pPr indent="0" lvl="0" marL="0" marR="0" rtl="0" algn="l">
              <a:spcBef>
                <a:spcPts val="280"/>
              </a:spcBef>
              <a:buClr>
                <a:schemeClr val="dk1"/>
              </a:buClr>
              <a:buSzPct val="25000"/>
              <a:buFont typeface="Arial"/>
              <a:buNone/>
            </a:pPr>
            <a:r>
              <a:rPr b="1" baseline="0" i="0" lang="uk-UA" sz="1400" u="none" cap="none" strike="noStrike">
                <a:solidFill>
                  <a:schemeClr val="dk1"/>
                </a:solidFill>
                <a:latin typeface="Calibri"/>
                <a:ea typeface="Calibri"/>
                <a:cs typeface="Calibri"/>
                <a:sym typeface="Calibri"/>
              </a:rPr>
              <a:t>.</a:t>
            </a:r>
            <a:r>
              <a:rPr b="0" baseline="0" i="0" lang="uk-UA" sz="1400" u="none" cap="none" strike="noStrike">
                <a:solidFill>
                  <a:schemeClr val="dk1"/>
                </a:solidFill>
                <a:latin typeface="Calibri"/>
                <a:ea typeface="Calibri"/>
                <a:cs typeface="Calibri"/>
                <a:sym typeface="Calibri"/>
              </a:rPr>
              <a:t> Який принцип покладений в основу роботи компаса?</a:t>
            </a:r>
          </a:p>
          <a:p>
            <a:pPr indent="0" lvl="0" marL="0" marR="0" rtl="0" algn="l">
              <a:spcBef>
                <a:spcPts val="280"/>
              </a:spcBef>
              <a:buClr>
                <a:schemeClr val="dk1"/>
              </a:buClr>
              <a:buSzPct val="25000"/>
              <a:buFont typeface="Arial"/>
              <a:buNone/>
            </a:pPr>
            <a:r>
              <a:rPr b="0" baseline="0" i="0" lang="uk-UA" sz="1400" u="none" cap="none" strike="noStrike">
                <a:solidFill>
                  <a:schemeClr val="dk1"/>
                </a:solidFill>
                <a:latin typeface="Calibri"/>
                <a:ea typeface="Calibri"/>
                <a:cs typeface="Calibri"/>
                <a:sym typeface="Calibri"/>
              </a:rPr>
              <a:t>. Які факти доводять, що географічні й магнітні полюси нашої планети не збігаються?</a:t>
            </a:r>
          </a:p>
          <a:p>
            <a:pPr indent="0" lvl="0" marL="0" marR="0" rtl="0" algn="l">
              <a:spcBef>
                <a:spcPts val="280"/>
              </a:spcBef>
              <a:buClr>
                <a:schemeClr val="dk1"/>
              </a:buClr>
              <a:buSzPct val="25000"/>
              <a:buFont typeface="Arial"/>
              <a:buNone/>
            </a:pPr>
            <a:r>
              <a:rPr b="0" baseline="0" i="0" lang="uk-UA" sz="1400" u="none" cap="none" strike="noStrike">
                <a:solidFill>
                  <a:schemeClr val="dk1"/>
                </a:solidFill>
                <a:latin typeface="Calibri"/>
                <a:ea typeface="Calibri"/>
                <a:cs typeface="Calibri"/>
                <a:sym typeface="Calibri"/>
              </a:rPr>
              <a:t>. Що називають магнітним полем?</a:t>
            </a:r>
          </a:p>
          <a:p>
            <a:pPr indent="0" lvl="0" marL="0" marR="0" rtl="0" algn="l">
              <a:spcBef>
                <a:spcPts val="280"/>
              </a:spcBef>
              <a:buClr>
                <a:schemeClr val="dk1"/>
              </a:buClr>
              <a:buSzPct val="25000"/>
              <a:buFont typeface="Arial"/>
              <a:buNone/>
            </a:pPr>
            <a:r>
              <a:rPr b="0" baseline="0" i="0" lang="uk-UA" sz="1400" u="none" cap="none" strike="noStrike">
                <a:solidFill>
                  <a:schemeClr val="dk1"/>
                </a:solidFill>
                <a:latin typeface="Calibri"/>
                <a:ea typeface="Calibri"/>
                <a:cs typeface="Calibri"/>
                <a:sym typeface="Calibri"/>
              </a:rPr>
              <a:t>. Де застосовують магніти?</a:t>
            </a:r>
          </a:p>
          <a:p>
            <a:pPr indent="0" lvl="0" marL="0" marR="0" rtl="0" algn="l">
              <a:spcBef>
                <a:spcPts val="280"/>
              </a:spcBef>
              <a:buClr>
                <a:schemeClr val="dk1"/>
              </a:buClr>
              <a:buSzPct val="25000"/>
              <a:buFont typeface="Arial"/>
              <a:buNone/>
            </a:pPr>
            <a:r>
              <a:rPr b="0" baseline="0" i="0" lang="uk-UA" sz="1400" u="none" cap="none" strike="noStrike">
                <a:solidFill>
                  <a:schemeClr val="dk1"/>
                </a:solidFill>
                <a:latin typeface="Calibri"/>
                <a:ea typeface="Calibri"/>
                <a:cs typeface="Calibri"/>
                <a:sym typeface="Calibri"/>
              </a:rPr>
              <a:t>. Що являють собою магнітні силові лінії?</a:t>
            </a:r>
          </a:p>
          <a:p>
            <a:pPr indent="0" lvl="0" marL="0" marR="0" rtl="0" algn="l">
              <a:spcBef>
                <a:spcPts val="280"/>
              </a:spcBef>
              <a:buClr>
                <a:schemeClr val="dk1"/>
              </a:buClr>
              <a:buSzPct val="25000"/>
              <a:buFont typeface="Arial"/>
              <a:buNone/>
            </a:pPr>
            <a:r>
              <a:rPr b="0" baseline="0" i="0" lang="uk-UA" sz="1400" u="none" cap="none" strike="noStrike">
                <a:solidFill>
                  <a:schemeClr val="dk1"/>
                </a:solidFill>
                <a:latin typeface="Calibri"/>
                <a:ea typeface="Calibri"/>
                <a:cs typeface="Calibri"/>
                <a:sym typeface="Calibri"/>
              </a:rPr>
              <a:t>. Що являє сбсю магнітне поле Землі?</a:t>
            </a:r>
          </a:p>
          <a:p>
            <a:pPr indent="0" lvl="0" marL="0" marR="0" rtl="0" algn="l">
              <a:spcBef>
                <a:spcPts val="280"/>
              </a:spcBef>
              <a:buClr>
                <a:schemeClr val="dk1"/>
              </a:buClr>
              <a:buSzPct val="25000"/>
              <a:buFont typeface="Arial"/>
              <a:buNone/>
            </a:pPr>
            <a:r>
              <a:rPr b="0" baseline="0" i="0" lang="uk-UA" sz="1400" u="none" cap="none" strike="noStrike">
                <a:solidFill>
                  <a:schemeClr val="dk1"/>
                </a:solidFill>
                <a:latin typeface="Calibri"/>
                <a:ea typeface="Calibri"/>
                <a:cs typeface="Calibri"/>
                <a:sym typeface="Calibri"/>
              </a:rPr>
              <a:t>. Які є полюси магнітного поля?</a:t>
            </a:r>
          </a:p>
          <a:p>
            <a:pPr indent="0" lvl="0" marL="0" marR="0" rtl="0" algn="l">
              <a:spcBef>
                <a:spcPts val="280"/>
              </a:spcBef>
              <a:buClr>
                <a:schemeClr val="dk1"/>
              </a:buClr>
              <a:buSzPct val="25000"/>
              <a:buFont typeface="Arial"/>
              <a:buNone/>
            </a:pPr>
            <a:r>
              <a:rPr b="0" baseline="0" i="0" lang="uk-UA" sz="1400" u="none" cap="none" strike="noStrike">
                <a:solidFill>
                  <a:schemeClr val="dk1"/>
                </a:solidFill>
                <a:latin typeface="Calibri"/>
                <a:ea typeface="Calibri"/>
                <a:cs typeface="Calibri"/>
                <a:sym typeface="Calibri"/>
              </a:rPr>
              <a:t>. Значення та вплив магнітного поля .</a:t>
            </a:r>
          </a:p>
        </p:txBody>
      </p:sp>
    </p:spTree>
  </p:cSld>
  <p:clrMapOvr>
    <a:masterClrMapping/>
  </p:clrMapOvr>
  <p:transition spd="slow">
    <p:cut/>
  </p:transition>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94" name="Shape 194"/>
        <p:cNvGrpSpPr/>
        <p:nvPr/>
      </p:nvGrpSpPr>
      <p:grpSpPr>
        <a:xfrm>
          <a:off x="0" y="0"/>
          <a:ext cx="0" cy="0"/>
          <a:chOff x="0" y="0"/>
          <a:chExt cx="0" cy="0"/>
        </a:xfrm>
      </p:grpSpPr>
      <p:sp>
        <p:nvSpPr>
          <p:cNvPr id="195" name="Shape 195"/>
          <p:cNvSpPr txBox="1"/>
          <p:nvPr>
            <p:ph type="title"/>
          </p:nvPr>
        </p:nvSpPr>
        <p:spPr>
          <a:xfrm>
            <a:off x="457200" y="274637"/>
            <a:ext cx="8229600" cy="1143000"/>
          </a:xfrm>
          <a:prstGeom prst="rect">
            <a:avLst/>
          </a:prstGeom>
          <a:noFill/>
          <a:ln>
            <a:noFill/>
          </a:ln>
        </p:spPr>
        <p:txBody>
          <a:bodyPr anchorCtr="0" anchor="ctr" bIns="45700" lIns="91425" rIns="91425" tIns="45700">
            <a:noAutofit/>
          </a:bodyPr>
          <a:lstStyle/>
          <a:p>
            <a:pPr indent="0" lvl="0" marL="0" marR="0" rtl="0" algn="l">
              <a:spcBef>
                <a:spcPts val="0"/>
              </a:spcBef>
              <a:buClr>
                <a:schemeClr val="dk1"/>
              </a:buClr>
              <a:buSzPct val="25000"/>
              <a:buFont typeface="Calibri"/>
              <a:buNone/>
            </a:pPr>
            <a:r>
              <a:rPr b="1" baseline="0" i="0" lang="uk-UA" sz="2000" u="none" cap="none" strike="noStrike">
                <a:solidFill>
                  <a:schemeClr val="dk1"/>
                </a:solidFill>
                <a:latin typeface="Calibri"/>
                <a:ea typeface="Calibri"/>
                <a:cs typeface="Calibri"/>
                <a:sym typeface="Calibri"/>
              </a:rPr>
              <a:t>Домашнє завдання</a:t>
            </a:r>
          </a:p>
        </p:txBody>
      </p:sp>
      <p:sp>
        <p:nvSpPr>
          <p:cNvPr id="196" name="Shape 196"/>
          <p:cNvSpPr txBox="1"/>
          <p:nvPr>
            <p:ph idx="1" type="body"/>
          </p:nvPr>
        </p:nvSpPr>
        <p:spPr>
          <a:xfrm>
            <a:off x="395536" y="1556791"/>
            <a:ext cx="8229600" cy="4525963"/>
          </a:xfrm>
          <a:prstGeom prst="rect">
            <a:avLst/>
          </a:prstGeom>
          <a:noFill/>
          <a:ln>
            <a:noFill/>
          </a:ln>
        </p:spPr>
        <p:txBody>
          <a:bodyPr anchorCtr="0" anchor="t" bIns="45700" lIns="91425" rIns="91425" tIns="45700">
            <a:noAutofit/>
          </a:bodyPr>
          <a:lstStyle/>
          <a:p>
            <a:pPr indent="0" lvl="0" marL="0" marR="0" rtl="0" algn="l">
              <a:spcBef>
                <a:spcPts val="0"/>
              </a:spcBef>
              <a:buClr>
                <a:schemeClr val="dk1"/>
              </a:buClr>
              <a:buSzPct val="25000"/>
              <a:buFont typeface="Arial"/>
              <a:buNone/>
            </a:pPr>
            <a:r>
              <a:rPr b="1" baseline="0" i="0" lang="uk-UA" sz="1400" u="none" cap="none" strike="noStrike">
                <a:solidFill>
                  <a:schemeClr val="dk1"/>
                </a:solidFill>
                <a:latin typeface="Calibri"/>
                <a:ea typeface="Calibri"/>
                <a:cs typeface="Calibri"/>
                <a:sym typeface="Calibri"/>
              </a:rPr>
              <a:t>1.</a:t>
            </a:r>
            <a:r>
              <a:rPr b="0" baseline="0" i="0" lang="uk-UA" sz="1400" u="none" cap="none" strike="noStrike">
                <a:solidFill>
                  <a:schemeClr val="dk1"/>
                </a:solidFill>
                <a:latin typeface="Calibri"/>
                <a:ea typeface="Calibri"/>
                <a:cs typeface="Calibri"/>
                <a:sym typeface="Calibri"/>
              </a:rPr>
              <a:t> Вивчити теоретичний матеріал уроку.</a:t>
            </a:r>
          </a:p>
          <a:p>
            <a:pPr indent="0" lvl="0" marL="0" marR="0" rtl="0" algn="l">
              <a:spcBef>
                <a:spcPts val="280"/>
              </a:spcBef>
              <a:buClr>
                <a:schemeClr val="dk1"/>
              </a:buClr>
              <a:buSzPct val="25000"/>
              <a:buFont typeface="Arial"/>
              <a:buNone/>
            </a:pPr>
            <a:r>
              <a:rPr b="1" baseline="0" i="0" lang="uk-UA" sz="1400" u="none" cap="none" strike="noStrike">
                <a:solidFill>
                  <a:schemeClr val="dk1"/>
                </a:solidFill>
                <a:latin typeface="Calibri"/>
                <a:ea typeface="Calibri"/>
                <a:cs typeface="Calibri"/>
                <a:sym typeface="Calibri"/>
              </a:rPr>
              <a:t>2.Твроче завдвння</a:t>
            </a:r>
            <a:r>
              <a:rPr b="0" baseline="0" i="0" lang="uk-UA" sz="1400" u="none" cap="none" strike="noStrike">
                <a:solidFill>
                  <a:schemeClr val="dk1"/>
                </a:solidFill>
                <a:latin typeface="Calibri"/>
                <a:ea typeface="Calibri"/>
                <a:cs typeface="Calibri"/>
                <a:sym typeface="Calibri"/>
              </a:rPr>
              <a:t>. Самостійно дослідити різні речовини й скласти список речовин ,які притягуються до магніту; не притягуються до магніту; послаблюють магнітне поле; підсилюють магнітне поле.</a:t>
            </a:r>
          </a:p>
          <a:p>
            <a:pPr indent="0" lvl="0" marL="0" marR="0" rtl="0" algn="l">
              <a:spcBef>
                <a:spcPts val="280"/>
              </a:spcBef>
              <a:buClr>
                <a:schemeClr val="dk1"/>
              </a:buClr>
              <a:buFont typeface="Arial"/>
              <a:buNone/>
            </a:pPr>
            <a:r>
              <a:t/>
            </a:r>
            <a:endParaRPr>
              <a:solidFill>
                <a:schemeClr val="dk1"/>
              </a:solidFill>
              <a:latin typeface="Calibri"/>
              <a:ea typeface="Calibri"/>
              <a:cs typeface="Calibri"/>
              <a:sym typeface="Calibri"/>
            </a:endParaRPr>
          </a:p>
          <a:p>
            <a:pPr indent="0" lvl="0" marL="0" marR="0" rtl="0" algn="l">
              <a:spcBef>
                <a:spcPts val="280"/>
              </a:spcBef>
              <a:buClr>
                <a:schemeClr val="dk1"/>
              </a:buClr>
              <a:buSzPct val="25000"/>
              <a:buFont typeface="Arial"/>
              <a:buNone/>
            </a:pPr>
            <a:r>
              <a:rPr lang="uk-UA">
                <a:solidFill>
                  <a:schemeClr val="dk1"/>
                </a:solidFill>
                <a:latin typeface="Calibri"/>
                <a:ea typeface="Calibri"/>
                <a:cs typeface="Calibri"/>
                <a:sym typeface="Calibri"/>
              </a:rPr>
              <a:t>( Відповідь вислати електронним листом).</a:t>
            </a:r>
          </a:p>
          <a:p>
            <a:pPr indent="0" lvl="0" marL="0" marR="0" rtl="0" algn="l">
              <a:spcBef>
                <a:spcPts val="400"/>
              </a:spcBef>
              <a:buClr>
                <a:schemeClr val="dk1"/>
              </a:buClr>
              <a:buFont typeface="Arial"/>
              <a:buNone/>
            </a:pPr>
            <a:r>
              <a:t/>
            </a:r>
            <a:endParaRPr b="1" baseline="0" i="0" sz="2000" u="none" cap="none" strike="noStrike">
              <a:solidFill>
                <a:schemeClr val="dk1"/>
              </a:solidFill>
              <a:latin typeface="Calibri"/>
              <a:ea typeface="Calibri"/>
              <a:cs typeface="Calibri"/>
              <a:sym typeface="Calibri"/>
            </a:endParaRPr>
          </a:p>
          <a:p>
            <a:pPr indent="0" lvl="0" marL="0" marR="0" rtl="0" algn="l">
              <a:spcBef>
                <a:spcPts val="400"/>
              </a:spcBef>
              <a:buClr>
                <a:schemeClr val="dk1"/>
              </a:buClr>
              <a:buSzPct val="25000"/>
              <a:buFont typeface="Arial"/>
              <a:buNone/>
            </a:pPr>
            <a:r>
              <a:rPr b="1" baseline="0" i="0" lang="uk-UA" sz="2000" u="none" cap="none" strike="noStrike">
                <a:solidFill>
                  <a:schemeClr val="dk1"/>
                </a:solidFill>
                <a:latin typeface="Calibri"/>
                <a:ea typeface="Calibri"/>
                <a:cs typeface="Calibri"/>
                <a:sym typeface="Calibri"/>
              </a:rPr>
              <a:t>Скарбничка цікавих фактів</a:t>
            </a:r>
          </a:p>
          <a:p>
            <a:pPr indent="0" lvl="0" marL="0" marR="0" rtl="0" algn="l">
              <a:spcBef>
                <a:spcPts val="280"/>
              </a:spcBef>
              <a:buClr>
                <a:schemeClr val="dk1"/>
              </a:buClr>
              <a:buSzPct val="25000"/>
              <a:buFont typeface="Arial"/>
              <a:buNone/>
            </a:pPr>
            <a:r>
              <a:rPr b="1" baseline="0" i="0" lang="uk-UA" sz="1400" u="none" cap="none" strike="noStrike">
                <a:solidFill>
                  <a:schemeClr val="dk1"/>
                </a:solidFill>
                <a:latin typeface="Calibri"/>
                <a:ea typeface="Calibri"/>
                <a:cs typeface="Calibri"/>
                <a:sym typeface="Calibri"/>
              </a:rPr>
              <a:t>За легендою…</a:t>
            </a:r>
          </a:p>
          <a:p>
            <a:pPr indent="0" lvl="0" marL="0" marR="0" rtl="0" algn="l">
              <a:spcBef>
                <a:spcPts val="280"/>
              </a:spcBef>
              <a:buClr>
                <a:schemeClr val="dk1"/>
              </a:buClr>
              <a:buSzPct val="25000"/>
              <a:buFont typeface="Arial"/>
              <a:buNone/>
            </a:pPr>
            <a:r>
              <a:rPr b="0" baseline="0" i="0" lang="uk-UA" sz="1400" u="none" cap="none" strike="noStrike">
                <a:solidFill>
                  <a:schemeClr val="dk1"/>
                </a:solidFill>
                <a:latin typeface="Calibri"/>
                <a:ea typeface="Calibri"/>
                <a:cs typeface="Calibri"/>
                <a:sym typeface="Calibri"/>
              </a:rPr>
              <a:t>… слово «магніт» походить від імені давньогрецького чабана Магнеса, який носив сандалії, підбиті </a:t>
            </a:r>
          </a:p>
          <a:p>
            <a:pPr indent="0" lvl="0" marL="0" marR="0" rtl="0" algn="l">
              <a:spcBef>
                <a:spcPts val="280"/>
              </a:spcBef>
              <a:buClr>
                <a:schemeClr val="dk1"/>
              </a:buClr>
              <a:buSzPct val="25000"/>
              <a:buFont typeface="Arial"/>
              <a:buNone/>
            </a:pPr>
            <a:r>
              <a:rPr b="0" baseline="0" i="0" lang="uk-UA" sz="1400" u="none" cap="none" strike="noStrike">
                <a:solidFill>
                  <a:schemeClr val="dk1"/>
                </a:solidFill>
                <a:latin typeface="Calibri"/>
                <a:ea typeface="Calibri"/>
                <a:cs typeface="Calibri"/>
                <a:sym typeface="Calibri"/>
              </a:rPr>
              <a:t>залізними цвяхами, та першим помітив притягування сандалій до чорних камінчиків на пасовищі.</a:t>
            </a:r>
          </a:p>
          <a:p>
            <a:pPr indent="0" lvl="0" marL="0" marR="0" rtl="0" algn="l">
              <a:spcBef>
                <a:spcPts val="280"/>
              </a:spcBef>
              <a:buClr>
                <a:schemeClr val="dk1"/>
              </a:buClr>
              <a:buSzPct val="25000"/>
              <a:buFont typeface="Arial"/>
              <a:buNone/>
            </a:pPr>
            <a:r>
              <a:rPr b="0" baseline="0" i="0" lang="uk-UA" sz="1400" u="none" cap="none" strike="noStrike">
                <a:solidFill>
                  <a:schemeClr val="dk1"/>
                </a:solidFill>
                <a:latin typeface="Calibri"/>
                <a:ea typeface="Calibri"/>
                <a:cs typeface="Calibri"/>
                <a:sym typeface="Calibri"/>
              </a:rPr>
              <a:t>Щоправда, за іншою легендою, магніт названий на честь міста Магнезія, де у великій кількості були поклади магнітного залізняку.</a:t>
            </a:r>
          </a:p>
          <a:p>
            <a:pPr indent="0" lvl="0" marL="0" marR="0" rtl="0" algn="l">
              <a:spcBef>
                <a:spcPts val="280"/>
              </a:spcBef>
              <a:buClr>
                <a:schemeClr val="dk1"/>
              </a:buClr>
              <a:buSzPct val="25000"/>
              <a:buFont typeface="Arial"/>
              <a:buNone/>
            </a:pPr>
            <a:r>
              <a:rPr b="1" baseline="0" i="0" lang="uk-UA" sz="1400" u="none" cap="none" strike="noStrike">
                <a:solidFill>
                  <a:schemeClr val="dk1"/>
                </a:solidFill>
                <a:latin typeface="Calibri"/>
                <a:ea typeface="Calibri"/>
                <a:cs typeface="Calibri"/>
                <a:sym typeface="Calibri"/>
              </a:rPr>
              <a:t>Чому синій і червоний?</a:t>
            </a:r>
          </a:p>
          <a:p>
            <a:pPr indent="0" lvl="0" marL="0" marR="0" rtl="0" algn="l">
              <a:spcBef>
                <a:spcPts val="280"/>
              </a:spcBef>
              <a:buClr>
                <a:schemeClr val="dk1"/>
              </a:buClr>
              <a:buSzPct val="25000"/>
              <a:buFont typeface="Arial"/>
              <a:buNone/>
            </a:pPr>
            <a:r>
              <a:rPr b="0" baseline="0" i="0" lang="uk-UA" sz="1400" u="none" cap="none" strike="noStrike">
                <a:solidFill>
                  <a:schemeClr val="dk1"/>
                </a:solidFill>
                <a:latin typeface="Calibri"/>
                <a:ea typeface="Calibri"/>
                <a:cs typeface="Calibri"/>
                <a:sym typeface="Calibri"/>
              </a:rPr>
              <a:t>  Так традиційно фарбують кінці магнітної стрілки. Цю традицію було започатковано у Китаю. Там у стародавності південь називався червоною країною, північ – чорною, схід, - зеленою, а захід – білою.</a:t>
            </a:r>
          </a:p>
          <a:p>
            <a:pPr indent="0" lvl="0" marL="0" marR="0" rtl="0" algn="l">
              <a:spcBef>
                <a:spcPts val="280"/>
              </a:spcBef>
              <a:buClr>
                <a:schemeClr val="dk1"/>
              </a:buClr>
              <a:buSzPct val="25000"/>
              <a:buFont typeface="Arial"/>
              <a:buNone/>
            </a:pPr>
            <a:r>
              <a:rPr b="1" baseline="0" i="0" lang="uk-UA" sz="1400" u="none" cap="none" strike="noStrike">
                <a:solidFill>
                  <a:schemeClr val="dk1"/>
                </a:solidFill>
                <a:latin typeface="Calibri"/>
                <a:ea typeface="Calibri"/>
                <a:cs typeface="Calibri"/>
                <a:sym typeface="Calibri"/>
              </a:rPr>
              <a:t>Чи може магніт бути плистичним або… рідким?</a:t>
            </a:r>
          </a:p>
          <a:p>
            <a:pPr indent="0" lvl="0" marL="0" marR="0" rtl="0" algn="l">
              <a:spcBef>
                <a:spcPts val="280"/>
              </a:spcBef>
              <a:buClr>
                <a:schemeClr val="dk1"/>
              </a:buClr>
              <a:buSzPct val="25000"/>
              <a:buFont typeface="Arial"/>
              <a:buNone/>
            </a:pPr>
            <a:r>
              <a:rPr b="1" baseline="0" i="0" lang="uk-UA" sz="1400" u="none" cap="none" strike="noStrike">
                <a:solidFill>
                  <a:schemeClr val="dk1"/>
                </a:solidFill>
                <a:latin typeface="Calibri"/>
                <a:ea typeface="Calibri"/>
                <a:cs typeface="Calibri"/>
                <a:sym typeface="Calibri"/>
              </a:rPr>
              <a:t>  </a:t>
            </a:r>
            <a:r>
              <a:rPr b="0" baseline="0" i="0" lang="uk-UA" sz="1400" u="none" cap="none" strike="noStrike">
                <a:solidFill>
                  <a:schemeClr val="dk1"/>
                </a:solidFill>
                <a:latin typeface="Calibri"/>
                <a:ea typeface="Calibri"/>
                <a:cs typeface="Calibri"/>
                <a:sym typeface="Calibri"/>
              </a:rPr>
              <a:t>Може! Якщо в рідину або пластмасу під час її виготовлення додати феромагнітний порошок. Існують навіть прозорі магніти, виготовлені з прозорих феромагнітних кристалів.</a:t>
            </a:r>
          </a:p>
        </p:txBody>
      </p:sp>
    </p:spTree>
  </p:cSld>
  <p:clrMapOvr>
    <a:masterClrMapping/>
  </p:clrMapOvr>
  <p:transition spd="slow">
    <p:cut/>
  </p:transition>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89" name="Shape 89"/>
        <p:cNvGrpSpPr/>
        <p:nvPr/>
      </p:nvGrpSpPr>
      <p:grpSpPr>
        <a:xfrm>
          <a:off x="0" y="0"/>
          <a:ext cx="0" cy="0"/>
          <a:chOff x="0" y="0"/>
          <a:chExt cx="0" cy="0"/>
        </a:xfrm>
      </p:grpSpPr>
      <p:pic>
        <p:nvPicPr>
          <p:cNvPr id="90" name="Shape 90"/>
          <p:cNvPicPr preferRelativeResize="0"/>
          <p:nvPr/>
        </p:nvPicPr>
        <p:blipFill rotWithShape="1">
          <a:blip r:embed="rId3">
            <a:alphaModFix/>
          </a:blip>
          <a:srcRect b="0" l="0" r="0" t="0"/>
          <a:stretch/>
        </p:blipFill>
        <p:spPr>
          <a:xfrm>
            <a:off x="0" y="476672"/>
            <a:ext cx="9144000" cy="2520279"/>
          </a:xfrm>
          <a:prstGeom prst="rect">
            <a:avLst/>
          </a:prstGeom>
          <a:noFill/>
          <a:ln>
            <a:noFill/>
          </a:ln>
        </p:spPr>
      </p:pic>
      <p:sp>
        <p:nvSpPr>
          <p:cNvPr id="91" name="Shape 91"/>
          <p:cNvSpPr/>
          <p:nvPr/>
        </p:nvSpPr>
        <p:spPr>
          <a:xfrm>
            <a:off x="467543" y="548679"/>
            <a:ext cx="7488831" cy="2308323"/>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1" baseline="0" i="0" lang="uk-UA" sz="1800" u="none" cap="none" strike="noStrike">
                <a:solidFill>
                  <a:schemeClr val="dk1"/>
                </a:solidFill>
                <a:latin typeface="Calibri"/>
                <a:ea typeface="Calibri"/>
                <a:cs typeface="Calibri"/>
                <a:sym typeface="Calibri"/>
              </a:rPr>
              <a:t>Тема уроку: </a:t>
            </a:r>
            <a:r>
              <a:rPr b="0" baseline="0" i="0" lang="uk-UA" sz="1800" u="none" cap="none" strike="noStrike">
                <a:solidFill>
                  <a:schemeClr val="dk1"/>
                </a:solidFill>
                <a:latin typeface="Calibri"/>
                <a:ea typeface="Calibri"/>
                <a:cs typeface="Calibri"/>
                <a:sym typeface="Calibri"/>
              </a:rPr>
              <a:t>Постійні магніти.</a:t>
            </a:r>
          </a:p>
          <a:p>
            <a:pPr indent="0" lvl="0" marL="0" marR="0" rtl="0" algn="l">
              <a:spcBef>
                <a:spcPts val="0"/>
              </a:spcBef>
              <a:buSzPct val="25000"/>
              <a:buNone/>
            </a:pPr>
            <a:r>
              <a:rPr b="0" baseline="0" i="0" lang="uk-UA" sz="1800" u="none" cap="none" strike="noStrike">
                <a:solidFill>
                  <a:schemeClr val="dk1"/>
                </a:solidFill>
                <a:latin typeface="Calibri"/>
                <a:ea typeface="Calibri"/>
                <a:cs typeface="Calibri"/>
                <a:sym typeface="Calibri"/>
              </a:rPr>
              <a:t>                       Магнітне поле Землі.</a:t>
            </a:r>
          </a:p>
          <a:p>
            <a:pPr indent="0" lvl="0" marL="0" marR="0" rtl="0" algn="l">
              <a:spcBef>
                <a:spcPts val="0"/>
              </a:spcBef>
              <a:buSzPct val="25000"/>
              <a:buNone/>
            </a:pPr>
            <a:r>
              <a:rPr b="0" baseline="0" i="0" lang="uk-UA" sz="1800" u="none" cap="none" strike="noStrike">
                <a:solidFill>
                  <a:schemeClr val="dk1"/>
                </a:solidFill>
                <a:latin typeface="Calibri"/>
                <a:ea typeface="Calibri"/>
                <a:cs typeface="Calibri"/>
                <a:sym typeface="Calibri"/>
              </a:rPr>
              <a:t>                       Взаємодія магнітів.</a:t>
            </a:r>
          </a:p>
          <a:p>
            <a:pPr indent="0" lvl="0" marL="0" marR="0" rtl="0" algn="l">
              <a:spcBef>
                <a:spcPts val="0"/>
              </a:spcBef>
              <a:buNone/>
            </a:pPr>
            <a:r>
              <a:t/>
            </a:r>
            <a:endParaRPr b="0" baseline="0" i="0" sz="1800" u="none" cap="none" strike="noStrike">
              <a:solidFill>
                <a:schemeClr val="dk1"/>
              </a:solidFill>
              <a:latin typeface="Calibri"/>
              <a:ea typeface="Calibri"/>
              <a:cs typeface="Calibri"/>
              <a:sym typeface="Calibri"/>
            </a:endParaRPr>
          </a:p>
          <a:p>
            <a:pPr indent="0" lvl="0" marL="0" marR="0" rtl="0" algn="l">
              <a:spcBef>
                <a:spcPts val="0"/>
              </a:spcBef>
              <a:buNone/>
            </a:pPr>
            <a:r>
              <a:t/>
            </a:r>
            <a:endParaRPr b="0" baseline="0" i="0" sz="1800" u="none" cap="none" strike="noStrike">
              <a:solidFill>
                <a:schemeClr val="dk1"/>
              </a:solidFill>
              <a:latin typeface="Calibri"/>
              <a:ea typeface="Calibri"/>
              <a:cs typeface="Calibri"/>
              <a:sym typeface="Calibri"/>
            </a:endParaRPr>
          </a:p>
          <a:p>
            <a:pPr indent="0" lvl="0" marL="0" marR="0" rtl="0" algn="l">
              <a:spcBef>
                <a:spcPts val="0"/>
              </a:spcBef>
              <a:buSzPct val="25000"/>
              <a:buNone/>
            </a:pPr>
            <a:r>
              <a:rPr b="1" baseline="0" i="0" lang="uk-UA" sz="1800" u="none" cap="none" strike="noStrike">
                <a:solidFill>
                  <a:schemeClr val="dk1"/>
                </a:solidFill>
                <a:latin typeface="Calibri"/>
                <a:ea typeface="Calibri"/>
                <a:cs typeface="Calibri"/>
                <a:sym typeface="Calibri"/>
              </a:rPr>
              <a:t>Мета уроку: </a:t>
            </a:r>
            <a:r>
              <a:rPr b="0" baseline="0" i="0" lang="uk-UA" sz="1800" u="none" cap="none" strike="noStrike">
                <a:solidFill>
                  <a:schemeClr val="dk1"/>
                </a:solidFill>
                <a:latin typeface="Calibri"/>
                <a:ea typeface="Calibri"/>
                <a:cs typeface="Calibri"/>
                <a:sym typeface="Calibri"/>
              </a:rPr>
              <a:t>Охарактеризувати основні властивості постійних магнітів,</a:t>
            </a:r>
          </a:p>
          <a:p>
            <a:pPr indent="0" lvl="0" marL="0" marR="0" rtl="0" algn="l">
              <a:spcBef>
                <a:spcPts val="0"/>
              </a:spcBef>
              <a:buSzPct val="25000"/>
              <a:buNone/>
            </a:pPr>
            <a:r>
              <a:rPr b="0" baseline="0" i="0" lang="uk-UA" sz="1800" u="none" cap="none" strike="noStrike">
                <a:solidFill>
                  <a:schemeClr val="dk1"/>
                </a:solidFill>
                <a:latin typeface="Calibri"/>
                <a:ea typeface="Calibri"/>
                <a:cs typeface="Calibri"/>
                <a:sym typeface="Calibri"/>
              </a:rPr>
              <a:t>                        описати особливості магнітного поля  Землі,</a:t>
            </a:r>
          </a:p>
          <a:p>
            <a:pPr indent="0" lvl="0" marL="0" marR="0" rtl="0" algn="l">
              <a:spcBef>
                <a:spcPts val="0"/>
              </a:spcBef>
              <a:buSzPct val="25000"/>
              <a:buNone/>
            </a:pPr>
            <a:r>
              <a:rPr b="0" baseline="0" i="0" lang="uk-UA" sz="1800" u="none" cap="none" strike="noStrike">
                <a:solidFill>
                  <a:schemeClr val="dk1"/>
                </a:solidFill>
                <a:latin typeface="Calibri"/>
                <a:ea typeface="Calibri"/>
                <a:cs typeface="Calibri"/>
                <a:sym typeface="Calibri"/>
              </a:rPr>
              <a:t>                        ознайомитися з електромагнітною взаємодією.</a:t>
            </a:r>
          </a:p>
        </p:txBody>
      </p:sp>
      <p:sp>
        <p:nvSpPr>
          <p:cNvPr id="92" name="Shape 92"/>
          <p:cNvSpPr txBox="1"/>
          <p:nvPr/>
        </p:nvSpPr>
        <p:spPr>
          <a:xfrm>
            <a:off x="179511" y="3567835"/>
            <a:ext cx="8496944" cy="2092881"/>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0" baseline="0" i="0" lang="uk-UA" sz="1400" u="none" cap="none" strike="noStrike">
                <a:solidFill>
                  <a:schemeClr val="dk1"/>
                </a:solidFill>
                <a:latin typeface="Calibri"/>
                <a:ea typeface="Calibri"/>
                <a:cs typeface="Calibri"/>
                <a:sym typeface="Calibri"/>
              </a:rPr>
              <a:t>    У природі існують деякі види залізної руди, які мають властивості притягувати до себе залізні предмети (цвяхи, залізні ошурки тощо). Шматки такої руди називаються природними магнітами. Назва «магніт» походить від назви гори Магнеcія (область давньогрецької Фасалії), на якій і були вперше помічені властивості цієї руди.  Магніти володіють рядом цікавих властивостей. Наприклад, магніти можуть притягувати до себе металеві предмети. Крім того, після від’єднання від магніту металевого предмету, останній може теж набувати магнітних властивостей. Магнітні властивості по-різному проявляються різними металами.</a:t>
            </a:r>
          </a:p>
          <a:p>
            <a:pPr indent="0" lvl="0" marL="0" marR="0" rtl="0" algn="l">
              <a:spcBef>
                <a:spcPts val="0"/>
              </a:spcBef>
              <a:buSzPct val="25000"/>
              <a:buNone/>
            </a:pPr>
            <a:r>
              <a:rPr b="0" baseline="0" i="0" lang="uk-UA" sz="1400" u="none" cap="none" strike="noStrike">
                <a:solidFill>
                  <a:schemeClr val="dk1"/>
                </a:solidFill>
                <a:latin typeface="Calibri"/>
                <a:ea typeface="Calibri"/>
                <a:cs typeface="Calibri"/>
                <a:sym typeface="Calibri"/>
              </a:rPr>
              <a:t>Також бувають штучні магніти, створені людиною.</a:t>
            </a:r>
          </a:p>
          <a:p>
            <a:pPr indent="0" lvl="0" marL="0" marR="0" rtl="0" algn="l">
              <a:spcBef>
                <a:spcPts val="0"/>
              </a:spcBef>
              <a:buNone/>
            </a:pPr>
            <a:r>
              <a:t/>
            </a:r>
            <a:endParaRPr b="0" baseline="0" i="0" sz="1800" u="none" cap="none" strike="noStrike">
              <a:solidFill>
                <a:schemeClr val="dk1"/>
              </a:solidFill>
              <a:latin typeface="Calibri"/>
              <a:ea typeface="Calibri"/>
              <a:cs typeface="Calibri"/>
              <a:sym typeface="Calibri"/>
            </a:endParaRPr>
          </a:p>
        </p:txBody>
      </p:sp>
    </p:spTree>
  </p:cSld>
  <p:clrMapOvr>
    <a:masterClrMapping/>
  </p:clrMapOvr>
  <p:transition spd="slow">
    <p:cut/>
  </p:transition>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96" name="Shape 96"/>
        <p:cNvGrpSpPr/>
        <p:nvPr/>
      </p:nvGrpSpPr>
      <p:grpSpPr>
        <a:xfrm>
          <a:off x="0" y="0"/>
          <a:ext cx="0" cy="0"/>
          <a:chOff x="0" y="0"/>
          <a:chExt cx="0" cy="0"/>
        </a:xfrm>
      </p:grpSpPr>
      <p:sp>
        <p:nvSpPr>
          <p:cNvPr id="97" name="Shape 97"/>
          <p:cNvSpPr/>
          <p:nvPr/>
        </p:nvSpPr>
        <p:spPr>
          <a:xfrm>
            <a:off x="323528" y="332656"/>
            <a:ext cx="4879817" cy="3231654"/>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0" baseline="0" i="0" lang="uk-UA" sz="1400" u="none" cap="none" strike="noStrike">
                <a:solidFill>
                  <a:schemeClr val="dk1"/>
                </a:solidFill>
                <a:latin typeface="Calibri"/>
                <a:ea typeface="Calibri"/>
                <a:cs typeface="Calibri"/>
                <a:sym typeface="Calibri"/>
              </a:rPr>
              <a:t> </a:t>
            </a:r>
            <a:r>
              <a:rPr b="1" baseline="0" i="0" lang="uk-UA" sz="1400" u="none" cap="none" strike="noStrike">
                <a:solidFill>
                  <a:schemeClr val="dk1"/>
                </a:solidFill>
                <a:latin typeface="Calibri"/>
                <a:ea typeface="Calibri"/>
                <a:cs typeface="Calibri"/>
                <a:sym typeface="Calibri"/>
              </a:rPr>
              <a:t>Розглянемо будову магнітів. </a:t>
            </a:r>
            <a:r>
              <a:rPr b="0" baseline="0" i="0" lang="uk-UA" sz="1400" u="none" cap="none" strike="noStrike">
                <a:solidFill>
                  <a:schemeClr val="dk1"/>
                </a:solidFill>
                <a:latin typeface="Calibri"/>
                <a:ea typeface="Calibri"/>
                <a:cs typeface="Calibri"/>
                <a:sym typeface="Calibri"/>
              </a:rPr>
              <a:t>Чи однакові властивості магніту у різних точках його поверхні? Якщо доторкатись магнітом до металевої кульки, що лежить на столі, то виявиться, що в одних точках – біля кінців магніту - для того, щоб відірвати кульку від магніту, потрібно прикласти деяке зусилля, а в інших точках – біля середини магніту – металева кулька практично не притягується до магніту. У зв’язку з цим ті частини магніту, у яких притягання металевих предметів проявляється значним чином, називають полюсами магніту, а частини поверхні магніту, у яких сили притягання не виявляються або надзвичайно слабкі, називаються нейтральною зоною. </a:t>
            </a:r>
          </a:p>
          <a:p>
            <a:pPr indent="0" lvl="0" marL="0" marR="0" rtl="0" algn="l">
              <a:spcBef>
                <a:spcPts val="0"/>
              </a:spcBef>
              <a:buNone/>
            </a:pPr>
            <a:r>
              <a:t/>
            </a:r>
            <a:endParaRPr b="0" baseline="0" i="0" sz="1800" u="none" cap="none" strike="noStrike">
              <a:solidFill>
                <a:schemeClr val="dk1"/>
              </a:solidFill>
              <a:latin typeface="Calibri"/>
              <a:ea typeface="Calibri"/>
              <a:cs typeface="Calibri"/>
              <a:sym typeface="Calibri"/>
            </a:endParaRPr>
          </a:p>
          <a:p>
            <a:pPr indent="0" lvl="0" marL="0" marR="0" rtl="0" algn="l">
              <a:spcBef>
                <a:spcPts val="0"/>
              </a:spcBef>
              <a:buNone/>
            </a:pPr>
            <a:r>
              <a:t/>
            </a:r>
            <a:endParaRPr b="0" baseline="0" i="0" sz="1800" u="none" cap="none" strike="noStrike">
              <a:solidFill>
                <a:schemeClr val="dk1"/>
              </a:solidFill>
              <a:latin typeface="Calibri"/>
              <a:ea typeface="Calibri"/>
              <a:cs typeface="Calibri"/>
              <a:sym typeface="Calibri"/>
            </a:endParaRPr>
          </a:p>
        </p:txBody>
      </p:sp>
      <p:pic>
        <p:nvPicPr>
          <p:cNvPr id="98" name="Shape 98"/>
          <p:cNvPicPr preferRelativeResize="0"/>
          <p:nvPr/>
        </p:nvPicPr>
        <p:blipFill rotWithShape="1">
          <a:blip r:embed="rId3">
            <a:alphaModFix/>
          </a:blip>
          <a:srcRect b="2250" l="0" r="0" t="-2250"/>
          <a:stretch/>
        </p:blipFill>
        <p:spPr>
          <a:xfrm>
            <a:off x="4499992" y="2636911"/>
            <a:ext cx="3744415" cy="3384375"/>
          </a:xfrm>
          <a:prstGeom prst="rect">
            <a:avLst/>
          </a:prstGeom>
          <a:noFill/>
          <a:ln>
            <a:noFill/>
          </a:ln>
        </p:spPr>
      </p:pic>
    </p:spTree>
  </p:cSld>
  <p:clrMapOvr>
    <a:masterClrMapping/>
  </p:clrMapOvr>
  <p:transition spd="slow">
    <p:cut/>
  </p:transition>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02" name="Shape 102"/>
        <p:cNvGrpSpPr/>
        <p:nvPr/>
      </p:nvGrpSpPr>
      <p:grpSpPr>
        <a:xfrm>
          <a:off x="0" y="0"/>
          <a:ext cx="0" cy="0"/>
          <a:chOff x="0" y="0"/>
          <a:chExt cx="0" cy="0"/>
        </a:xfrm>
      </p:grpSpPr>
      <p:sp>
        <p:nvSpPr>
          <p:cNvPr id="103" name="Shape 103"/>
          <p:cNvSpPr/>
          <p:nvPr/>
        </p:nvSpPr>
        <p:spPr>
          <a:xfrm>
            <a:off x="4716016" y="332656"/>
            <a:ext cx="4176464" cy="1384995"/>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1" baseline="0" i="1" lang="uk-UA" sz="1400" u="none" cap="none" strike="noStrike">
                <a:solidFill>
                  <a:schemeClr val="dk1"/>
                </a:solidFill>
                <a:latin typeface="Calibri"/>
                <a:ea typeface="Calibri"/>
                <a:cs typeface="Calibri"/>
                <a:sym typeface="Calibri"/>
              </a:rPr>
              <a:t>Полюс магніту</a:t>
            </a:r>
            <a:r>
              <a:rPr b="0" baseline="0" i="1" lang="uk-UA" sz="1400" u="none" cap="none" strike="noStrike">
                <a:solidFill>
                  <a:schemeClr val="dk1"/>
                </a:solidFill>
                <a:latin typeface="Calibri"/>
                <a:ea typeface="Calibri"/>
                <a:cs typeface="Calibri"/>
                <a:sym typeface="Calibri"/>
              </a:rPr>
              <a:t> – це частина магніту (найчастіше це краї), у якій сили притягання металевих предметів  найбільш великі.</a:t>
            </a:r>
            <a:r>
              <a:rPr b="0" baseline="0" i="0" lang="uk-UA" sz="1400" u="none" cap="none" strike="noStrike">
                <a:solidFill>
                  <a:schemeClr val="dk1"/>
                </a:solidFill>
                <a:latin typeface="Calibri"/>
                <a:ea typeface="Calibri"/>
                <a:cs typeface="Calibri"/>
                <a:sym typeface="Calibri"/>
              </a:rPr>
              <a:t> </a:t>
            </a:r>
          </a:p>
          <a:p>
            <a:pPr indent="0" lvl="0" marL="0" marR="0" rtl="0" algn="l">
              <a:spcBef>
                <a:spcPts val="0"/>
              </a:spcBef>
              <a:buSzPct val="25000"/>
              <a:buNone/>
            </a:pPr>
            <a:r>
              <a:rPr b="1" baseline="0" i="1" lang="uk-UA" sz="1400" u="none" cap="none" strike="noStrike">
                <a:solidFill>
                  <a:schemeClr val="dk1"/>
                </a:solidFill>
                <a:latin typeface="Calibri"/>
                <a:ea typeface="Calibri"/>
                <a:cs typeface="Calibri"/>
                <a:sym typeface="Calibri"/>
              </a:rPr>
              <a:t>Нейтральна зона</a:t>
            </a:r>
            <a:r>
              <a:rPr b="0" baseline="0" i="1" lang="uk-UA" sz="1400" u="none" cap="none" strike="noStrike">
                <a:solidFill>
                  <a:schemeClr val="dk1"/>
                </a:solidFill>
                <a:latin typeface="Calibri"/>
                <a:ea typeface="Calibri"/>
                <a:cs typeface="Calibri"/>
                <a:sym typeface="Calibri"/>
              </a:rPr>
              <a:t> – це частина магніту (найчастіше середина), у якій сили притягання металевих предметів слабкі чи відсутні</a:t>
            </a:r>
            <a:r>
              <a:rPr b="0" baseline="0" i="0" lang="uk-UA" sz="1400" u="none" cap="none" strike="noStrike">
                <a:solidFill>
                  <a:schemeClr val="dk1"/>
                </a:solidFill>
                <a:latin typeface="Calibri"/>
                <a:ea typeface="Calibri"/>
                <a:cs typeface="Calibri"/>
                <a:sym typeface="Calibri"/>
              </a:rPr>
              <a:t>. </a:t>
            </a:r>
          </a:p>
        </p:txBody>
      </p:sp>
      <p:pic>
        <p:nvPicPr>
          <p:cNvPr id="104" name="Shape 104"/>
          <p:cNvPicPr preferRelativeResize="0"/>
          <p:nvPr/>
        </p:nvPicPr>
        <p:blipFill rotWithShape="1">
          <a:blip r:embed="rId3">
            <a:alphaModFix/>
          </a:blip>
          <a:srcRect b="0" l="0" r="0" t="0"/>
          <a:stretch/>
        </p:blipFill>
        <p:spPr>
          <a:xfrm>
            <a:off x="232791" y="332656"/>
            <a:ext cx="4267199" cy="4876799"/>
          </a:xfrm>
          <a:prstGeom prst="rect">
            <a:avLst/>
          </a:prstGeom>
          <a:noFill/>
          <a:ln>
            <a:noFill/>
          </a:ln>
        </p:spPr>
      </p:pic>
      <p:sp>
        <p:nvSpPr>
          <p:cNvPr id="105" name="Shape 105"/>
          <p:cNvSpPr/>
          <p:nvPr/>
        </p:nvSpPr>
        <p:spPr>
          <a:xfrm>
            <a:off x="232791" y="5373216"/>
            <a:ext cx="4247212" cy="523219"/>
          </a:xfrm>
          <a:prstGeom prst="rect">
            <a:avLst/>
          </a:prstGeom>
          <a:noFill/>
          <a:ln>
            <a:noFill/>
          </a:ln>
        </p:spPr>
        <p:txBody>
          <a:bodyPr anchorCtr="0" anchor="t" bIns="45700" lIns="91425" rIns="91425" tIns="45700">
            <a:noAutofit/>
          </a:bodyPr>
          <a:lstStyle/>
          <a:p>
            <a:pPr indent="0" lvl="0" marL="0" marR="0" rtl="0" algn="ctr">
              <a:spcBef>
                <a:spcPts val="0"/>
              </a:spcBef>
              <a:buSzPct val="25000"/>
              <a:buNone/>
            </a:pPr>
            <a:r>
              <a:rPr b="0" baseline="0" i="1" lang="uk-UA" sz="1400" u="none" cap="none" strike="noStrike">
                <a:solidFill>
                  <a:schemeClr val="dk1"/>
                </a:solidFill>
                <a:latin typeface="Calibri"/>
                <a:ea typeface="Calibri"/>
                <a:cs typeface="Calibri"/>
                <a:sym typeface="Calibri"/>
              </a:rPr>
              <a:t>Однойменні полюси магнітів відштовхуються, а різнойменні - притягуються</a:t>
            </a:r>
          </a:p>
        </p:txBody>
      </p:sp>
    </p:spTree>
  </p:cSld>
  <p:clrMapOvr>
    <a:masterClrMapping/>
  </p:clrMapOvr>
  <p:transition spd="slow">
    <p:cut/>
  </p:transition>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09" name="Shape 109"/>
        <p:cNvGrpSpPr/>
        <p:nvPr/>
      </p:nvGrpSpPr>
      <p:grpSpPr>
        <a:xfrm>
          <a:off x="0" y="0"/>
          <a:ext cx="0" cy="0"/>
          <a:chOff x="0" y="0"/>
          <a:chExt cx="0" cy="0"/>
        </a:xfrm>
      </p:grpSpPr>
      <p:sp>
        <p:nvSpPr>
          <p:cNvPr id="110" name="Shape 110"/>
          <p:cNvSpPr/>
          <p:nvPr/>
        </p:nvSpPr>
        <p:spPr>
          <a:xfrm>
            <a:off x="7670846" y="1434932"/>
            <a:ext cx="787081" cy="1671163"/>
          </a:xfrm>
          <a:prstGeom prst="rect">
            <a:avLst/>
          </a:prstGeom>
          <a:solidFill>
            <a:srgbClr val="FF0000"/>
          </a:solidFill>
          <a:ln cap="flat" cmpd="sng" w="25400">
            <a:solidFill>
              <a:schemeClr val="dk1"/>
            </a:solidFill>
            <a:prstDash val="solid"/>
            <a:round/>
            <a:headEnd len="med" w="med" type="none"/>
            <a:tailEnd len="med" w="med" type="none"/>
          </a:ln>
        </p:spPr>
        <p:txBody>
          <a:bodyPr anchorCtr="0" anchor="ctr" bIns="45700" lIns="91425" rIns="91425" tIns="45700">
            <a:noAutofit/>
          </a:bodyPr>
          <a:lstStyle/>
          <a:p>
            <a:pPr indent="0" lvl="0" marL="0" marR="0" rtl="0" algn="ctr">
              <a:spcBef>
                <a:spcPts val="0"/>
              </a:spcBef>
              <a:buNone/>
            </a:pPr>
            <a:r>
              <a:t/>
            </a:r>
            <a:endParaRPr b="0" baseline="0" i="0" sz="1800" u="none" cap="none" strike="noStrike">
              <a:solidFill>
                <a:schemeClr val="lt1"/>
              </a:solidFill>
              <a:latin typeface="Calibri"/>
              <a:ea typeface="Calibri"/>
              <a:cs typeface="Calibri"/>
              <a:sym typeface="Calibri"/>
            </a:endParaRPr>
          </a:p>
        </p:txBody>
      </p:sp>
      <p:sp>
        <p:nvSpPr>
          <p:cNvPr id="111" name="Shape 111"/>
          <p:cNvSpPr/>
          <p:nvPr/>
        </p:nvSpPr>
        <p:spPr>
          <a:xfrm>
            <a:off x="7670846" y="116631"/>
            <a:ext cx="787081" cy="1318884"/>
          </a:xfrm>
          <a:prstGeom prst="rect">
            <a:avLst/>
          </a:prstGeom>
          <a:solidFill>
            <a:srgbClr val="538CD5"/>
          </a:solidFill>
          <a:ln cap="flat" cmpd="sng" w="25400">
            <a:solidFill>
              <a:schemeClr val="dk1"/>
            </a:solidFill>
            <a:prstDash val="solid"/>
            <a:round/>
            <a:headEnd len="med" w="med" type="none"/>
            <a:tailEnd len="med" w="med" type="none"/>
          </a:ln>
        </p:spPr>
        <p:txBody>
          <a:bodyPr anchorCtr="0" anchor="ctr" bIns="45700" lIns="91425" rIns="91425" tIns="45700">
            <a:noAutofit/>
          </a:bodyPr>
          <a:lstStyle/>
          <a:p>
            <a:pPr indent="0" lvl="0" marL="0" marR="0" rtl="0" algn="ctr">
              <a:spcBef>
                <a:spcPts val="0"/>
              </a:spcBef>
              <a:buNone/>
            </a:pPr>
            <a:r>
              <a:t/>
            </a:r>
            <a:endParaRPr b="0" baseline="0" i="0" sz="1800" u="none" cap="none" strike="noStrike">
              <a:solidFill>
                <a:schemeClr val="lt1"/>
              </a:solidFill>
              <a:latin typeface="Calibri"/>
              <a:ea typeface="Calibri"/>
              <a:cs typeface="Calibri"/>
              <a:sym typeface="Calibri"/>
            </a:endParaRPr>
          </a:p>
        </p:txBody>
      </p:sp>
      <p:sp>
        <p:nvSpPr>
          <p:cNvPr id="112" name="Shape 112"/>
          <p:cNvSpPr/>
          <p:nvPr/>
        </p:nvSpPr>
        <p:spPr>
          <a:xfrm>
            <a:off x="127347" y="26654"/>
            <a:ext cx="6502003" cy="3600986"/>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0" baseline="0" i="0" lang="uk-UA" sz="1400" u="none" cap="none" strike="noStrike">
                <a:solidFill>
                  <a:schemeClr val="dk1"/>
                </a:solidFill>
                <a:latin typeface="Calibri"/>
                <a:ea typeface="Calibri"/>
                <a:cs typeface="Calibri"/>
                <a:sym typeface="Calibri"/>
              </a:rPr>
              <a:t>Зазвичай штучним магнітам надають вигляд смужки – прямої чи підковоподібної. Такі магніти майже завжди мають два полюси на кінцях цієї смужки і нейтральну зону між ними. Проте шматок сталі можна намагнітити і так, щоб він мав не 2, а 4, 6, 8 та більше полюсів. Що характерно, полюсів у магніту завжди парне число. Неможливо отримати магніт лише з одним полюсом. Співвідношення між розмірами полюсних частин магніту і нейтральною зоною залежить від форми магніту. Якщо виготовити магніт у вигляді довгого і тонкого стержня, то полюсні частини його зводяться майже до точок, які лежать біля кінців магніту, а вся інша поверхня являє собою нейтральну зону. Подібний видовжений магніт називають </a:t>
            </a:r>
            <a:r>
              <a:rPr b="1" baseline="0" i="1" lang="uk-UA" sz="1400" u="none" cap="none" strike="noStrike">
                <a:solidFill>
                  <a:schemeClr val="dk1"/>
                </a:solidFill>
                <a:latin typeface="Calibri"/>
                <a:ea typeface="Calibri"/>
                <a:cs typeface="Calibri"/>
                <a:sym typeface="Calibri"/>
              </a:rPr>
              <a:t>магнітною стрілкою</a:t>
            </a:r>
            <a:r>
              <a:rPr b="0" baseline="0" i="0" lang="uk-UA" sz="1400" u="none" cap="none" strike="noStrike">
                <a:solidFill>
                  <a:schemeClr val="dk1"/>
                </a:solidFill>
                <a:latin typeface="Calibri"/>
                <a:ea typeface="Calibri"/>
                <a:cs typeface="Calibri"/>
                <a:sym typeface="Calibri"/>
              </a:rPr>
              <a:t>. Якщо магнітну стрілку закріпити так, щоб вона могла вільно обертатись, то вона завжди встановиться так, що один з її полюсів показуватиме на північ, а інший на південь. Так само буде орієнтуватись будь-який магніт, підвішений на тонкій нитці. Магнітні стрілки використовуються для виявлення магнітних властивостей природного чи штучного магніту. Також магнітні стрілки використовують для орієнтування на місцевості, оскільки  магнітна стрілка завжди вказує напрям на полюси </a:t>
            </a:r>
            <a:r>
              <a:rPr b="0" baseline="0" i="0" lang="uk-UA" sz="1800" u="none" cap="none" strike="noStrike">
                <a:solidFill>
                  <a:schemeClr val="dk1"/>
                </a:solidFill>
                <a:latin typeface="Calibri"/>
                <a:ea typeface="Calibri"/>
                <a:cs typeface="Calibri"/>
                <a:sym typeface="Calibri"/>
              </a:rPr>
              <a:t>Землі.</a:t>
            </a:r>
          </a:p>
        </p:txBody>
      </p:sp>
      <p:pic>
        <p:nvPicPr>
          <p:cNvPr id="113" name="Shape 113"/>
          <p:cNvPicPr preferRelativeResize="0"/>
          <p:nvPr/>
        </p:nvPicPr>
        <p:blipFill rotWithShape="1">
          <a:blip r:embed="rId3">
            <a:alphaModFix/>
          </a:blip>
          <a:srcRect b="0" l="0" r="0" t="0"/>
          <a:stretch/>
        </p:blipFill>
        <p:spPr>
          <a:xfrm>
            <a:off x="2987824" y="4005064"/>
            <a:ext cx="3168351" cy="2448271"/>
          </a:xfrm>
          <a:prstGeom prst="rect">
            <a:avLst/>
          </a:prstGeom>
          <a:noFill/>
          <a:ln>
            <a:noFill/>
          </a:ln>
        </p:spPr>
      </p:pic>
      <p:sp>
        <p:nvSpPr>
          <p:cNvPr id="114" name="Shape 114"/>
          <p:cNvSpPr/>
          <p:nvPr/>
        </p:nvSpPr>
        <p:spPr>
          <a:xfrm>
            <a:off x="6747885" y="5014253"/>
            <a:ext cx="2396114" cy="738664"/>
          </a:xfrm>
          <a:prstGeom prst="rect">
            <a:avLst/>
          </a:prstGeom>
          <a:solidFill>
            <a:schemeClr val="lt1"/>
          </a:solidFill>
          <a:ln>
            <a:noFill/>
          </a:ln>
        </p:spPr>
        <p:txBody>
          <a:bodyPr anchorCtr="0" anchor="t" bIns="45700" lIns="91425" rIns="91425" tIns="45700">
            <a:noAutofit/>
          </a:bodyPr>
          <a:lstStyle/>
          <a:p>
            <a:pPr indent="0" lvl="0" marL="0" marR="0" rtl="0" algn="ctr">
              <a:spcBef>
                <a:spcPts val="0"/>
              </a:spcBef>
              <a:buSzPct val="25000"/>
              <a:buNone/>
            </a:pPr>
            <a:r>
              <a:rPr b="0" baseline="0" i="1" lang="uk-UA" sz="1400" u="none" cap="none" strike="noStrike">
                <a:solidFill>
                  <a:schemeClr val="dk1"/>
                </a:solidFill>
                <a:latin typeface="Calibri"/>
                <a:ea typeface="Calibri"/>
                <a:cs typeface="Calibri"/>
                <a:sym typeface="Calibri"/>
              </a:rPr>
              <a:t>Магнітна стрілка</a:t>
            </a:r>
          </a:p>
          <a:p>
            <a:pPr indent="0" lvl="0" marL="0" marR="0" rtl="0" algn="ctr">
              <a:spcBef>
                <a:spcPts val="0"/>
              </a:spcBef>
              <a:buSzPct val="25000"/>
              <a:buNone/>
            </a:pPr>
            <a:r>
              <a:rPr b="0" baseline="0" i="1" lang="uk-UA" sz="1400" u="none" cap="none" strike="noStrike">
                <a:solidFill>
                  <a:schemeClr val="dk1"/>
                </a:solidFill>
                <a:latin typeface="Calibri"/>
                <a:ea typeface="Calibri"/>
                <a:cs typeface="Calibri"/>
                <a:sym typeface="Calibri"/>
              </a:rPr>
              <a:t>є головною частиною компаса</a:t>
            </a:r>
          </a:p>
        </p:txBody>
      </p:sp>
      <p:sp>
        <p:nvSpPr>
          <p:cNvPr id="115" name="Shape 115"/>
          <p:cNvSpPr txBox="1"/>
          <p:nvPr/>
        </p:nvSpPr>
        <p:spPr>
          <a:xfrm>
            <a:off x="7596335" y="326137"/>
            <a:ext cx="936103" cy="2031325"/>
          </a:xfrm>
          <a:prstGeom prst="rect">
            <a:avLst/>
          </a:prstGeom>
          <a:noFill/>
          <a:ln>
            <a:noFill/>
          </a:ln>
        </p:spPr>
        <p:txBody>
          <a:bodyPr anchorCtr="0" anchor="t" bIns="45700" lIns="91425" rIns="91425" tIns="45700">
            <a:noAutofit/>
          </a:bodyPr>
          <a:lstStyle/>
          <a:p>
            <a:pPr indent="0" lvl="0" marL="0" marR="0" rtl="0" algn="ctr">
              <a:spcBef>
                <a:spcPts val="0"/>
              </a:spcBef>
              <a:buSzPct val="25000"/>
              <a:buNone/>
            </a:pPr>
            <a:r>
              <a:rPr b="0" baseline="0" i="0" lang="uk-UA" sz="1800" u="none" cap="none" strike="noStrike">
                <a:solidFill>
                  <a:schemeClr val="dk1"/>
                </a:solidFill>
                <a:latin typeface="Calibri"/>
                <a:ea typeface="Calibri"/>
                <a:cs typeface="Calibri"/>
                <a:sym typeface="Calibri"/>
              </a:rPr>
              <a:t>N</a:t>
            </a:r>
          </a:p>
          <a:p>
            <a:pPr indent="0" lvl="0" marL="0" marR="0" rtl="0" algn="ctr">
              <a:spcBef>
                <a:spcPts val="0"/>
              </a:spcBef>
              <a:buSzPct val="25000"/>
              <a:buNone/>
            </a:pPr>
            <a:r>
              <a:rPr b="0" baseline="0" i="0" lang="uk-UA" sz="1800" u="none" cap="none" strike="noStrike">
                <a:solidFill>
                  <a:schemeClr val="dk1"/>
                </a:solidFill>
                <a:latin typeface="Calibri"/>
                <a:ea typeface="Calibri"/>
                <a:cs typeface="Calibri"/>
                <a:sym typeface="Calibri"/>
              </a:rPr>
              <a:t>+</a:t>
            </a:r>
          </a:p>
          <a:p>
            <a:pPr indent="0" lvl="0" marL="0" marR="0" rtl="0" algn="ctr">
              <a:spcBef>
                <a:spcPts val="0"/>
              </a:spcBef>
              <a:buNone/>
            </a:pPr>
            <a:r>
              <a:t/>
            </a:r>
            <a:endParaRPr b="0" baseline="0" i="0" sz="1800" u="none" cap="none" strike="noStrike">
              <a:solidFill>
                <a:schemeClr val="dk1"/>
              </a:solidFill>
              <a:latin typeface="Calibri"/>
              <a:ea typeface="Calibri"/>
              <a:cs typeface="Calibri"/>
              <a:sym typeface="Calibri"/>
            </a:endParaRPr>
          </a:p>
          <a:p>
            <a:pPr indent="0" lvl="0" marL="0" marR="0" rtl="0" algn="ctr">
              <a:spcBef>
                <a:spcPts val="0"/>
              </a:spcBef>
              <a:buNone/>
            </a:pPr>
            <a:r>
              <a:t/>
            </a:r>
            <a:endParaRPr b="0" baseline="0" i="0" sz="1800" u="none" cap="none" strike="noStrike">
              <a:solidFill>
                <a:schemeClr val="dk1"/>
              </a:solidFill>
              <a:latin typeface="Calibri"/>
              <a:ea typeface="Calibri"/>
              <a:cs typeface="Calibri"/>
              <a:sym typeface="Calibri"/>
            </a:endParaRPr>
          </a:p>
          <a:p>
            <a:pPr indent="0" lvl="0" marL="0" marR="0" rtl="0" algn="ctr">
              <a:spcBef>
                <a:spcPts val="0"/>
              </a:spcBef>
              <a:buNone/>
            </a:pPr>
            <a:r>
              <a:t/>
            </a:r>
            <a:endParaRPr b="0" baseline="0" i="0" sz="1800" u="none" cap="none" strike="noStrike">
              <a:solidFill>
                <a:schemeClr val="dk1"/>
              </a:solidFill>
              <a:latin typeface="Calibri"/>
              <a:ea typeface="Calibri"/>
              <a:cs typeface="Calibri"/>
              <a:sym typeface="Calibri"/>
            </a:endParaRPr>
          </a:p>
          <a:p>
            <a:pPr indent="0" lvl="0" marL="0" marR="0" rtl="0" algn="ctr">
              <a:spcBef>
                <a:spcPts val="0"/>
              </a:spcBef>
              <a:buSzPct val="25000"/>
              <a:buNone/>
            </a:pPr>
            <a:r>
              <a:rPr b="0" baseline="0" i="0" lang="uk-UA" sz="1800" u="none" cap="none" strike="noStrike">
                <a:solidFill>
                  <a:schemeClr val="dk1"/>
                </a:solidFill>
                <a:latin typeface="Calibri"/>
                <a:ea typeface="Calibri"/>
                <a:cs typeface="Calibri"/>
                <a:sym typeface="Calibri"/>
              </a:rPr>
              <a:t>S</a:t>
            </a:r>
          </a:p>
          <a:p>
            <a:pPr indent="0" lvl="0" marL="0" marR="0" rtl="0" algn="ctr">
              <a:spcBef>
                <a:spcPts val="0"/>
              </a:spcBef>
              <a:buSzPct val="25000"/>
              <a:buNone/>
            </a:pPr>
            <a:r>
              <a:rPr b="0" baseline="0" i="0" lang="uk-UA" sz="1800" u="none" cap="none" strike="noStrike">
                <a:solidFill>
                  <a:schemeClr val="dk1"/>
                </a:solidFill>
                <a:latin typeface="Calibri"/>
                <a:ea typeface="Calibri"/>
                <a:cs typeface="Calibri"/>
                <a:sym typeface="Calibri"/>
              </a:rPr>
              <a:t>-</a:t>
            </a:r>
          </a:p>
        </p:txBody>
      </p:sp>
    </p:spTree>
  </p:cSld>
  <p:clrMapOvr>
    <a:masterClrMapping/>
  </p:clrMapOvr>
  <p:transition spd="slow">
    <p:cut/>
  </p:transition>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19" name="Shape 119"/>
        <p:cNvGrpSpPr/>
        <p:nvPr/>
      </p:nvGrpSpPr>
      <p:grpSpPr>
        <a:xfrm>
          <a:off x="0" y="0"/>
          <a:ext cx="0" cy="0"/>
          <a:chOff x="0" y="0"/>
          <a:chExt cx="0" cy="0"/>
        </a:xfrm>
      </p:grpSpPr>
      <p:pic>
        <p:nvPicPr>
          <p:cNvPr id="120" name="Shape 120"/>
          <p:cNvPicPr preferRelativeResize="0"/>
          <p:nvPr/>
        </p:nvPicPr>
        <p:blipFill rotWithShape="1">
          <a:blip r:embed="rId3">
            <a:alphaModFix/>
          </a:blip>
          <a:srcRect b="0" l="0" r="0" t="0"/>
          <a:stretch/>
        </p:blipFill>
        <p:spPr>
          <a:xfrm>
            <a:off x="0" y="0"/>
            <a:ext cx="9415125" cy="6858000"/>
          </a:xfrm>
          <a:prstGeom prst="rect">
            <a:avLst/>
          </a:prstGeom>
          <a:noFill/>
          <a:ln>
            <a:noFill/>
          </a:ln>
        </p:spPr>
      </p:pic>
      <p:sp>
        <p:nvSpPr>
          <p:cNvPr id="121" name="Shape 121"/>
          <p:cNvSpPr/>
          <p:nvPr/>
        </p:nvSpPr>
        <p:spPr>
          <a:xfrm>
            <a:off x="-1960" y="3200"/>
            <a:ext cx="9415125" cy="646331"/>
          </a:xfrm>
          <a:prstGeom prst="rect">
            <a:avLst/>
          </a:prstGeom>
          <a:solidFill>
            <a:schemeClr val="lt1"/>
          </a:solidFill>
          <a:ln>
            <a:noFill/>
          </a:ln>
        </p:spPr>
        <p:txBody>
          <a:bodyPr anchorCtr="0" anchor="t" bIns="45700" lIns="91425" rIns="91425" tIns="45700">
            <a:noAutofit/>
          </a:bodyPr>
          <a:lstStyle/>
          <a:p>
            <a:pPr indent="0" lvl="0" marL="0" marR="0" rtl="0" algn="ctr">
              <a:spcBef>
                <a:spcPts val="0"/>
              </a:spcBef>
              <a:buSzPct val="25000"/>
              <a:buNone/>
            </a:pPr>
            <a:r>
              <a:rPr b="0" baseline="0" i="0" lang="uk-UA" sz="1800" u="none" cap="none" strike="noStrike">
                <a:solidFill>
                  <a:schemeClr val="dk1"/>
                </a:solidFill>
                <a:latin typeface="Calibri"/>
                <a:ea typeface="Calibri"/>
                <a:cs typeface="Calibri"/>
                <a:sym typeface="Calibri"/>
              </a:rPr>
              <a:t>Магнітне поле Землі – силове поле, що керує електромагнітними процесами навколо нашої планети.</a:t>
            </a:r>
          </a:p>
        </p:txBody>
      </p:sp>
      <p:sp>
        <p:nvSpPr>
          <p:cNvPr id="122" name="Shape 122"/>
          <p:cNvSpPr/>
          <p:nvPr/>
        </p:nvSpPr>
        <p:spPr>
          <a:xfrm>
            <a:off x="-20611" y="5917514"/>
            <a:ext cx="9391113" cy="738664"/>
          </a:xfrm>
          <a:prstGeom prst="rect">
            <a:avLst/>
          </a:prstGeom>
          <a:solidFill>
            <a:schemeClr val="lt1"/>
          </a:solidFill>
          <a:ln>
            <a:noFill/>
          </a:ln>
        </p:spPr>
        <p:txBody>
          <a:bodyPr anchorCtr="0" anchor="t" bIns="45700" lIns="91425" rIns="91425" tIns="45700">
            <a:noAutofit/>
          </a:bodyPr>
          <a:lstStyle/>
          <a:p>
            <a:pPr indent="0" lvl="0" marL="0" marR="0" rtl="0" algn="l">
              <a:spcBef>
                <a:spcPts val="0"/>
              </a:spcBef>
              <a:buSzPct val="25000"/>
              <a:buNone/>
            </a:pPr>
            <a:r>
              <a:rPr b="0" baseline="0" i="0" lang="uk-UA" sz="1400" u="none" cap="none" strike="noStrike">
                <a:solidFill>
                  <a:schemeClr val="dk1"/>
                </a:solidFill>
                <a:latin typeface="Calibri"/>
                <a:ea typeface="Calibri"/>
                <a:cs typeface="Calibri"/>
                <a:sym typeface="Calibri"/>
              </a:rPr>
              <a:t>На думку багатьох вчених, магнітне поле планета створює сама: при обертанні Землі та за надвисоких температур у її рідкому ядрі відбуваються переміщення провідникової речовини – ряд електричних струмів, що виникають через це, і призводять до появи магнітного поля.</a:t>
            </a:r>
          </a:p>
        </p:txBody>
      </p:sp>
    </p:spTree>
  </p:cSld>
  <p:clrMapOvr>
    <a:masterClrMapping/>
  </p:clrMapOvr>
  <p:transition spd="slow">
    <p:cut/>
  </p:transition>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26" name="Shape 126"/>
        <p:cNvGrpSpPr/>
        <p:nvPr/>
      </p:nvGrpSpPr>
      <p:grpSpPr>
        <a:xfrm>
          <a:off x="0" y="0"/>
          <a:ext cx="0" cy="0"/>
          <a:chOff x="0" y="0"/>
          <a:chExt cx="0" cy="0"/>
        </a:xfrm>
      </p:grpSpPr>
      <p:pic>
        <p:nvPicPr>
          <p:cNvPr id="127" name="Shape 127"/>
          <p:cNvPicPr preferRelativeResize="0"/>
          <p:nvPr/>
        </p:nvPicPr>
        <p:blipFill rotWithShape="1">
          <a:blip r:embed="rId3">
            <a:alphaModFix/>
          </a:blip>
          <a:srcRect b="0" l="0" r="0" t="0"/>
          <a:stretch/>
        </p:blipFill>
        <p:spPr>
          <a:xfrm>
            <a:off x="2431692" y="1814231"/>
            <a:ext cx="4156530" cy="3490979"/>
          </a:xfrm>
          <a:prstGeom prst="rect">
            <a:avLst/>
          </a:prstGeom>
          <a:noFill/>
          <a:ln>
            <a:noFill/>
          </a:ln>
        </p:spPr>
      </p:pic>
      <p:sp>
        <p:nvSpPr>
          <p:cNvPr id="128" name="Shape 128"/>
          <p:cNvSpPr txBox="1"/>
          <p:nvPr/>
        </p:nvSpPr>
        <p:spPr>
          <a:xfrm>
            <a:off x="4509957" y="1347115"/>
            <a:ext cx="1488103" cy="369332"/>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0" baseline="0" i="0" lang="uk-UA" sz="1800" u="none" cap="none" strike="noStrike">
                <a:solidFill>
                  <a:schemeClr val="dk1"/>
                </a:solidFill>
                <a:latin typeface="Calibri"/>
                <a:ea typeface="Calibri"/>
                <a:cs typeface="Calibri"/>
                <a:sym typeface="Calibri"/>
              </a:rPr>
              <a:t>Магнітна вісь</a:t>
            </a:r>
          </a:p>
        </p:txBody>
      </p:sp>
      <p:sp>
        <p:nvSpPr>
          <p:cNvPr id="129" name="Shape 129"/>
          <p:cNvSpPr txBox="1"/>
          <p:nvPr/>
        </p:nvSpPr>
        <p:spPr>
          <a:xfrm>
            <a:off x="4860032" y="5345844"/>
            <a:ext cx="1886093" cy="369332"/>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0" baseline="0" i="0" lang="uk-UA" sz="1800" u="none" cap="none" strike="noStrike">
                <a:solidFill>
                  <a:schemeClr val="dk1"/>
                </a:solidFill>
                <a:latin typeface="Calibri"/>
                <a:ea typeface="Calibri"/>
                <a:cs typeface="Calibri"/>
                <a:sym typeface="Calibri"/>
              </a:rPr>
              <a:t>Вісь обертання</a:t>
            </a:r>
          </a:p>
        </p:txBody>
      </p:sp>
      <p:sp>
        <p:nvSpPr>
          <p:cNvPr id="130" name="Shape 130"/>
          <p:cNvSpPr txBox="1"/>
          <p:nvPr/>
        </p:nvSpPr>
        <p:spPr>
          <a:xfrm>
            <a:off x="1090753" y="1444899"/>
            <a:ext cx="3254245" cy="369332"/>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0" baseline="0" i="0" lang="uk-UA" sz="1800" u="none" cap="none" strike="noStrike">
                <a:solidFill>
                  <a:schemeClr val="dk1"/>
                </a:solidFill>
                <a:latin typeface="Calibri"/>
                <a:ea typeface="Calibri"/>
                <a:cs typeface="Calibri"/>
                <a:sym typeface="Calibri"/>
              </a:rPr>
              <a:t>Північний географічний полюс</a:t>
            </a:r>
          </a:p>
        </p:txBody>
      </p:sp>
      <p:sp>
        <p:nvSpPr>
          <p:cNvPr id="131" name="Shape 131"/>
          <p:cNvSpPr txBox="1"/>
          <p:nvPr/>
        </p:nvSpPr>
        <p:spPr>
          <a:xfrm>
            <a:off x="813352" y="2413858"/>
            <a:ext cx="1742399" cy="369332"/>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0" baseline="0" i="0" lang="uk-UA" sz="1800" u="none" cap="none" strike="noStrike">
                <a:solidFill>
                  <a:schemeClr val="dk1"/>
                </a:solidFill>
                <a:latin typeface="Calibri"/>
                <a:ea typeface="Calibri"/>
                <a:cs typeface="Calibri"/>
                <a:sym typeface="Calibri"/>
              </a:rPr>
              <a:t>Сонячний вітер</a:t>
            </a:r>
          </a:p>
        </p:txBody>
      </p:sp>
      <p:cxnSp>
        <p:nvCxnSpPr>
          <p:cNvPr id="132" name="Shape 132"/>
          <p:cNvCxnSpPr/>
          <p:nvPr/>
        </p:nvCxnSpPr>
        <p:spPr>
          <a:xfrm>
            <a:off x="2163593" y="2783191"/>
            <a:ext cx="2584014" cy="432047"/>
          </a:xfrm>
          <a:prstGeom prst="straightConnector1">
            <a:avLst/>
          </a:prstGeom>
          <a:noFill/>
          <a:ln cap="flat" cmpd="sng" w="9525">
            <a:solidFill>
              <a:schemeClr val="dk1"/>
            </a:solidFill>
            <a:prstDash val="solid"/>
            <a:round/>
            <a:headEnd len="med" w="med" type="none"/>
            <a:tailEnd len="lg" w="lg" type="stealth"/>
          </a:ln>
        </p:spPr>
      </p:cxnSp>
      <p:sp>
        <p:nvSpPr>
          <p:cNvPr id="133" name="Shape 133"/>
          <p:cNvSpPr txBox="1"/>
          <p:nvPr/>
        </p:nvSpPr>
        <p:spPr>
          <a:xfrm>
            <a:off x="1416345" y="5324269"/>
            <a:ext cx="3271874" cy="369332"/>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0" baseline="0" i="0" lang="uk-UA" sz="1800" u="none" cap="none" strike="noStrike">
                <a:solidFill>
                  <a:schemeClr val="dk1"/>
                </a:solidFill>
                <a:latin typeface="Calibri"/>
                <a:ea typeface="Calibri"/>
                <a:cs typeface="Calibri"/>
                <a:sym typeface="Calibri"/>
              </a:rPr>
              <a:t>Південний географічний полюс</a:t>
            </a:r>
          </a:p>
        </p:txBody>
      </p:sp>
      <p:cxnSp>
        <p:nvCxnSpPr>
          <p:cNvPr id="134" name="Shape 134"/>
          <p:cNvCxnSpPr/>
          <p:nvPr/>
        </p:nvCxnSpPr>
        <p:spPr>
          <a:xfrm flipH="1" rot="10800000">
            <a:off x="3333978" y="4509119"/>
            <a:ext cx="1175980" cy="806429"/>
          </a:xfrm>
          <a:prstGeom prst="straightConnector1">
            <a:avLst/>
          </a:prstGeom>
          <a:noFill/>
          <a:ln cap="flat" cmpd="sng" w="9525">
            <a:solidFill>
              <a:schemeClr val="dk1"/>
            </a:solidFill>
            <a:prstDash val="solid"/>
            <a:round/>
            <a:headEnd len="med" w="med" type="none"/>
            <a:tailEnd len="lg" w="lg" type="stealth"/>
          </a:ln>
        </p:spPr>
      </p:cxnSp>
      <p:cxnSp>
        <p:nvCxnSpPr>
          <p:cNvPr id="135" name="Shape 135"/>
          <p:cNvCxnSpPr/>
          <p:nvPr/>
        </p:nvCxnSpPr>
        <p:spPr>
          <a:xfrm>
            <a:off x="2585069" y="1798897"/>
            <a:ext cx="1626889" cy="978760"/>
          </a:xfrm>
          <a:prstGeom prst="straightConnector1">
            <a:avLst/>
          </a:prstGeom>
          <a:noFill/>
          <a:ln cap="flat" cmpd="sng" w="9525">
            <a:solidFill>
              <a:schemeClr val="dk1"/>
            </a:solidFill>
            <a:prstDash val="solid"/>
            <a:round/>
            <a:headEnd len="med" w="med" type="none"/>
            <a:tailEnd len="lg" w="lg" type="stealth"/>
          </a:ln>
        </p:spPr>
      </p:cxnSp>
      <p:cxnSp>
        <p:nvCxnSpPr>
          <p:cNvPr id="136" name="Shape 136"/>
          <p:cNvCxnSpPr/>
          <p:nvPr/>
        </p:nvCxnSpPr>
        <p:spPr>
          <a:xfrm rot="10800000">
            <a:off x="4787402" y="4912334"/>
            <a:ext cx="943046" cy="546429"/>
          </a:xfrm>
          <a:prstGeom prst="straightConnector1">
            <a:avLst/>
          </a:prstGeom>
          <a:noFill/>
          <a:ln cap="flat" cmpd="sng" w="9525">
            <a:solidFill>
              <a:schemeClr val="dk1"/>
            </a:solidFill>
            <a:prstDash val="solid"/>
            <a:round/>
            <a:headEnd len="med" w="med" type="none"/>
            <a:tailEnd len="lg" w="lg" type="stealth"/>
          </a:ln>
        </p:spPr>
      </p:cxnSp>
      <p:cxnSp>
        <p:nvCxnSpPr>
          <p:cNvPr id="137" name="Shape 137"/>
          <p:cNvCxnSpPr/>
          <p:nvPr/>
        </p:nvCxnSpPr>
        <p:spPr>
          <a:xfrm flipH="1">
            <a:off x="4486105" y="1724597"/>
            <a:ext cx="602594" cy="360040"/>
          </a:xfrm>
          <a:prstGeom prst="straightConnector1">
            <a:avLst/>
          </a:prstGeom>
          <a:noFill/>
          <a:ln cap="flat" cmpd="sng" w="9525">
            <a:solidFill>
              <a:schemeClr val="dk1"/>
            </a:solidFill>
            <a:prstDash val="solid"/>
            <a:round/>
            <a:headEnd len="med" w="med" type="none"/>
            <a:tailEnd len="lg" w="lg" type="stealth"/>
          </a:ln>
        </p:spPr>
      </p:cxnSp>
      <p:sp>
        <p:nvSpPr>
          <p:cNvPr id="138" name="Shape 138"/>
          <p:cNvSpPr txBox="1"/>
          <p:nvPr/>
        </p:nvSpPr>
        <p:spPr>
          <a:xfrm>
            <a:off x="0" y="4633"/>
            <a:ext cx="9158690" cy="923329"/>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0" baseline="0" i="0" lang="uk-UA" sz="1800" u="none" cap="none" strike="noStrike">
                <a:solidFill>
                  <a:schemeClr val="dk1"/>
                </a:solidFill>
                <a:latin typeface="Calibri"/>
                <a:ea typeface="Calibri"/>
                <a:cs typeface="Calibri"/>
                <a:sym typeface="Calibri"/>
              </a:rPr>
              <a:t>Земля як магніт має магнітні полюси – північний і південний, однак варто пам’ятати, що вони не збігаються з географічними полюсами: на південному магнітному полюсі знаходиться північний географічний, а на північному магнітному – південний географічний.</a:t>
            </a:r>
          </a:p>
        </p:txBody>
      </p:sp>
      <p:sp>
        <p:nvSpPr>
          <p:cNvPr id="139" name="Shape 139"/>
          <p:cNvSpPr/>
          <p:nvPr/>
        </p:nvSpPr>
        <p:spPr>
          <a:xfrm>
            <a:off x="899591" y="2737605"/>
            <a:ext cx="1532101" cy="523219"/>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0" baseline="0" i="0" lang="uk-UA" sz="1400" u="none" cap="none" strike="noStrike">
                <a:solidFill>
                  <a:schemeClr val="dk1"/>
                </a:solidFill>
                <a:latin typeface="Calibri"/>
                <a:ea typeface="Calibri"/>
                <a:cs typeface="Calibri"/>
                <a:sym typeface="Calibri"/>
              </a:rPr>
              <a:t>витік плазми сонячної корони.</a:t>
            </a:r>
          </a:p>
        </p:txBody>
      </p:sp>
    </p:spTree>
  </p:cSld>
  <p:clrMapOvr>
    <a:masterClrMapping/>
  </p:clrMapOvr>
  <p:transition spd="slow">
    <p:cut/>
  </p:transition>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128"/>
                                        </p:tgtEl>
                                        <p:attrNameLst>
                                          <p:attrName>style.visibility</p:attrName>
                                        </p:attrNameLst>
                                      </p:cBhvr>
                                      <p:to>
                                        <p:strVal val="visible"/>
                                      </p:to>
                                    </p:set>
                                    <p:animEffect filter="fade" transition="in">
                                      <p:cBhvr>
                                        <p:cTn dur="500"/>
                                        <p:tgtEl>
                                          <p:spTgt spid="128"/>
                                        </p:tgtEl>
                                      </p:cBhvr>
                                    </p:animEffect>
                                  </p:childTnLst>
                                </p:cTn>
                              </p:par>
                              <p:par>
                                <p:cTn fill="hold" nodeType="withEffect" presetClass="entr" presetID="10" presetSubtype="0">
                                  <p:stCondLst>
                                    <p:cond delay="0"/>
                                  </p:stCondLst>
                                  <p:childTnLst>
                                    <p:set>
                                      <p:cBhvr>
                                        <p:cTn dur="1" fill="hold">
                                          <p:stCondLst>
                                            <p:cond delay="0"/>
                                          </p:stCondLst>
                                        </p:cTn>
                                        <p:tgtEl>
                                          <p:spTgt spid="129"/>
                                        </p:tgtEl>
                                        <p:attrNameLst>
                                          <p:attrName>style.visibility</p:attrName>
                                        </p:attrNameLst>
                                      </p:cBhvr>
                                      <p:to>
                                        <p:strVal val="visible"/>
                                      </p:to>
                                    </p:set>
                                    <p:animEffect filter="fade" transition="in">
                                      <p:cBhvr>
                                        <p:cTn dur="500"/>
                                        <p:tgtEl>
                                          <p:spTgt spid="129"/>
                                        </p:tgtEl>
                                      </p:cBhvr>
                                    </p:animEffect>
                                  </p:childTnLst>
                                </p:cTn>
                              </p:par>
                            </p:childTnLst>
                          </p:cTn>
                        </p:par>
                        <p:par>
                          <p:cTn fill="hold">
                            <p:stCondLst>
                              <p:cond delay="500"/>
                            </p:stCondLst>
                            <p:childTnLst>
                              <p:par>
                                <p:cTn fill="hold" nodeType="afterEffect" presetClass="entr" presetID="10" presetSubtype="0">
                                  <p:stCondLst>
                                    <p:cond delay="0"/>
                                  </p:stCondLst>
                                  <p:childTnLst>
                                    <p:set>
                                      <p:cBhvr>
                                        <p:cTn dur="1" fill="hold">
                                          <p:stCondLst>
                                            <p:cond delay="0"/>
                                          </p:stCondLst>
                                        </p:cTn>
                                        <p:tgtEl>
                                          <p:spTgt spid="130"/>
                                        </p:tgtEl>
                                        <p:attrNameLst>
                                          <p:attrName>style.visibility</p:attrName>
                                        </p:attrNameLst>
                                      </p:cBhvr>
                                      <p:to>
                                        <p:strVal val="visible"/>
                                      </p:to>
                                    </p:set>
                                    <p:animEffect filter="fade" transition="in">
                                      <p:cBhvr>
                                        <p:cTn dur="500"/>
                                        <p:tgtEl>
                                          <p:spTgt spid="130"/>
                                        </p:tgtEl>
                                      </p:cBhvr>
                                    </p:animEffect>
                                  </p:childTnLst>
                                </p:cTn>
                              </p:par>
                            </p:childTnLst>
                          </p:cTn>
                        </p:par>
                        <p:par>
                          <p:cTn fill="hold">
                            <p:stCondLst>
                              <p:cond delay="1000"/>
                            </p:stCondLst>
                            <p:childTnLst>
                              <p:par>
                                <p:cTn fill="hold" nodeType="afterEffect" presetClass="entr" presetID="10" presetSubtype="0">
                                  <p:stCondLst>
                                    <p:cond delay="0"/>
                                  </p:stCondLst>
                                  <p:childTnLst>
                                    <p:set>
                                      <p:cBhvr>
                                        <p:cTn dur="1" fill="hold">
                                          <p:stCondLst>
                                            <p:cond delay="0"/>
                                          </p:stCondLst>
                                        </p:cTn>
                                        <p:tgtEl>
                                          <p:spTgt spid="131"/>
                                        </p:tgtEl>
                                        <p:attrNameLst>
                                          <p:attrName>style.visibility</p:attrName>
                                        </p:attrNameLst>
                                      </p:cBhvr>
                                      <p:to>
                                        <p:strVal val="visible"/>
                                      </p:to>
                                    </p:set>
                                    <p:animEffect filter="fade" transition="in">
                                      <p:cBhvr>
                                        <p:cTn dur="500"/>
                                        <p:tgtEl>
                                          <p:spTgt spid="13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xit" presetID="10" presetSubtype="0">
                                  <p:stCondLst>
                                    <p:cond delay="0"/>
                                  </p:stCondLst>
                                  <p:childTnLst>
                                    <p:animEffect filter="fade" transition="out">
                                      <p:cBhvr>
                                        <p:cTn dur="500"/>
                                        <p:tgtEl>
                                          <p:spTgt spid="131"/>
                                        </p:tgtEl>
                                      </p:cBhvr>
                                    </p:animEffect>
                                    <p:set>
                                      <p:cBhvr>
                                        <p:cTn dur="1" fill="hold">
                                          <p:stCondLst>
                                            <p:cond delay="500"/>
                                          </p:stCondLst>
                                        </p:cTn>
                                        <p:tgtEl>
                                          <p:spTgt spid="131"/>
                                        </p:tgtEl>
                                        <p:attrNameLst>
                                          <p:attrName>style.visibility</p:attrName>
                                        </p:attrNameLst>
                                      </p:cBhvr>
                                      <p:to>
                                        <p:strVal val="hidden"/>
                                      </p:to>
                                    </p:set>
                                  </p:childTnLst>
                                </p:cTn>
                              </p:par>
                            </p:childTnLst>
                          </p:cTn>
                        </p:par>
                        <p:par>
                          <p:cTn fill="hold">
                            <p:stCondLst>
                              <p:cond delay="500"/>
                            </p:stCondLst>
                            <p:childTnLst>
                              <p:par>
                                <p:cTn fill="hold" nodeType="afterEffect" presetClass="entr" presetID="10" presetSubtype="0">
                                  <p:stCondLst>
                                    <p:cond delay="0"/>
                                  </p:stCondLst>
                                  <p:childTnLst>
                                    <p:set>
                                      <p:cBhvr>
                                        <p:cTn dur="1" fill="hold">
                                          <p:stCondLst>
                                            <p:cond delay="0"/>
                                          </p:stCondLst>
                                        </p:cTn>
                                        <p:tgtEl>
                                          <p:spTgt spid="132"/>
                                        </p:tgtEl>
                                        <p:attrNameLst>
                                          <p:attrName>style.visibility</p:attrName>
                                        </p:attrNameLst>
                                      </p:cBhvr>
                                      <p:to>
                                        <p:strVal val="visible"/>
                                      </p:to>
                                    </p:set>
                                    <p:animEffect filter="fade" transition="in">
                                      <p:cBhvr>
                                        <p:cTn dur="500"/>
                                        <p:tgtEl>
                                          <p:spTgt spid="132"/>
                                        </p:tgtEl>
                                      </p:cBhvr>
                                    </p:animEffect>
                                  </p:childTnLst>
                                </p:cTn>
                              </p:par>
                              <p:par>
                                <p:cTn fill="hold" nodeType="withEffect" presetClass="entr" presetID="10" presetSubtype="0">
                                  <p:stCondLst>
                                    <p:cond delay="0"/>
                                  </p:stCondLst>
                                  <p:childTnLst>
                                    <p:set>
                                      <p:cBhvr>
                                        <p:cTn dur="1" fill="hold">
                                          <p:stCondLst>
                                            <p:cond delay="0"/>
                                          </p:stCondLst>
                                        </p:cTn>
                                        <p:tgtEl>
                                          <p:spTgt spid="133"/>
                                        </p:tgtEl>
                                        <p:attrNameLst>
                                          <p:attrName>style.visibility</p:attrName>
                                        </p:attrNameLst>
                                      </p:cBhvr>
                                      <p:to>
                                        <p:strVal val="visible"/>
                                      </p:to>
                                    </p:set>
                                    <p:animEffect filter="fade" transition="in">
                                      <p:cBhvr>
                                        <p:cTn dur="500"/>
                                        <p:tgtEl>
                                          <p:spTgt spid="133"/>
                                        </p:tgtEl>
                                      </p:cBhvr>
                                    </p:animEffect>
                                  </p:childTnLst>
                                </p:cTn>
                              </p:par>
                            </p:childTnLst>
                          </p:cTn>
                        </p:par>
                        <p:par>
                          <p:cTn fill="hold">
                            <p:stCondLst>
                              <p:cond delay="1000"/>
                            </p:stCondLst>
                            <p:childTnLst>
                              <p:par>
                                <p:cTn fill="hold" nodeType="afterEffect" presetClass="entr" presetID="10" presetSubtype="0">
                                  <p:stCondLst>
                                    <p:cond delay="0"/>
                                  </p:stCondLst>
                                  <p:childTnLst>
                                    <p:set>
                                      <p:cBhvr>
                                        <p:cTn dur="1" fill="hold">
                                          <p:stCondLst>
                                            <p:cond delay="0"/>
                                          </p:stCondLst>
                                        </p:cTn>
                                        <p:tgtEl>
                                          <p:spTgt spid="138"/>
                                        </p:tgtEl>
                                        <p:attrNameLst>
                                          <p:attrName>style.visibility</p:attrName>
                                        </p:attrNameLst>
                                      </p:cBhvr>
                                      <p:to>
                                        <p:strVal val="visible"/>
                                      </p:to>
                                    </p:set>
                                    <p:animEffect filter="fade" transition="in">
                                      <p:cBhvr>
                                        <p:cTn dur="1822"/>
                                        <p:tgtEl>
                                          <p:spTgt spid="13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43" name="Shape 143"/>
        <p:cNvGrpSpPr/>
        <p:nvPr/>
      </p:nvGrpSpPr>
      <p:grpSpPr>
        <a:xfrm>
          <a:off x="0" y="0"/>
          <a:ext cx="0" cy="0"/>
          <a:chOff x="0" y="0"/>
          <a:chExt cx="0" cy="0"/>
        </a:xfrm>
      </p:grpSpPr>
      <p:pic>
        <p:nvPicPr>
          <p:cNvPr id="144" name="Shape 144"/>
          <p:cNvPicPr preferRelativeResize="0"/>
          <p:nvPr/>
        </p:nvPicPr>
        <p:blipFill rotWithShape="1">
          <a:blip r:embed="rId3">
            <a:alphaModFix/>
          </a:blip>
          <a:srcRect b="0" l="0" r="0" t="0"/>
          <a:stretch/>
        </p:blipFill>
        <p:spPr>
          <a:xfrm>
            <a:off x="2775090" y="404663"/>
            <a:ext cx="3593819" cy="2774429"/>
          </a:xfrm>
          <a:prstGeom prst="rect">
            <a:avLst/>
          </a:prstGeom>
          <a:noFill/>
          <a:ln>
            <a:noFill/>
          </a:ln>
        </p:spPr>
      </p:pic>
      <p:sp>
        <p:nvSpPr>
          <p:cNvPr id="145" name="Shape 145"/>
          <p:cNvSpPr txBox="1"/>
          <p:nvPr/>
        </p:nvSpPr>
        <p:spPr>
          <a:xfrm>
            <a:off x="1043608" y="1910107"/>
            <a:ext cx="1512167" cy="369332"/>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0" baseline="0" i="0" lang="uk-UA" sz="1800" u="none" cap="none" strike="noStrike">
                <a:solidFill>
                  <a:schemeClr val="dk1"/>
                </a:solidFill>
                <a:latin typeface="Calibri"/>
                <a:ea typeface="Calibri"/>
                <a:cs typeface="Calibri"/>
                <a:sym typeface="Calibri"/>
              </a:rPr>
              <a:t>Ударна хвиля</a:t>
            </a:r>
          </a:p>
        </p:txBody>
      </p:sp>
      <p:sp>
        <p:nvSpPr>
          <p:cNvPr id="146" name="Shape 146"/>
          <p:cNvSpPr txBox="1"/>
          <p:nvPr/>
        </p:nvSpPr>
        <p:spPr>
          <a:xfrm>
            <a:off x="6158794" y="3180416"/>
            <a:ext cx="1512167" cy="369332"/>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0" baseline="0" i="0" lang="uk-UA" sz="1800" u="none" cap="none" strike="noStrike">
                <a:solidFill>
                  <a:schemeClr val="dk1"/>
                </a:solidFill>
                <a:latin typeface="Calibri"/>
                <a:ea typeface="Calibri"/>
                <a:cs typeface="Calibri"/>
                <a:sym typeface="Calibri"/>
              </a:rPr>
              <a:t>Магнітопауза</a:t>
            </a:r>
          </a:p>
        </p:txBody>
      </p:sp>
      <p:sp>
        <p:nvSpPr>
          <p:cNvPr id="147" name="Shape 147"/>
          <p:cNvSpPr txBox="1"/>
          <p:nvPr/>
        </p:nvSpPr>
        <p:spPr>
          <a:xfrm>
            <a:off x="6368910" y="934186"/>
            <a:ext cx="1835695" cy="369332"/>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0" baseline="0" i="0" lang="uk-UA" sz="1800" u="none" cap="none" strike="noStrike">
                <a:solidFill>
                  <a:schemeClr val="dk1"/>
                </a:solidFill>
                <a:latin typeface="Calibri"/>
                <a:ea typeface="Calibri"/>
                <a:cs typeface="Calibri"/>
                <a:sym typeface="Calibri"/>
              </a:rPr>
              <a:t>Радіаційні пояси</a:t>
            </a:r>
          </a:p>
        </p:txBody>
      </p:sp>
      <p:sp>
        <p:nvSpPr>
          <p:cNvPr id="148" name="Shape 148"/>
          <p:cNvSpPr txBox="1"/>
          <p:nvPr/>
        </p:nvSpPr>
        <p:spPr>
          <a:xfrm>
            <a:off x="506166" y="2741560"/>
            <a:ext cx="2049610" cy="369332"/>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0" baseline="0" i="0" lang="uk-UA" sz="1800" u="none" cap="none" strike="noStrike">
                <a:solidFill>
                  <a:schemeClr val="dk1"/>
                </a:solidFill>
                <a:latin typeface="Calibri"/>
                <a:ea typeface="Calibri"/>
                <a:cs typeface="Calibri"/>
                <a:sym typeface="Calibri"/>
              </a:rPr>
              <a:t>Перехідна область</a:t>
            </a:r>
          </a:p>
        </p:txBody>
      </p:sp>
      <p:cxnSp>
        <p:nvCxnSpPr>
          <p:cNvPr id="149" name="Shape 149"/>
          <p:cNvCxnSpPr/>
          <p:nvPr/>
        </p:nvCxnSpPr>
        <p:spPr>
          <a:xfrm flipH="1" rot="10800000">
            <a:off x="2555775" y="1791774"/>
            <a:ext cx="936000" cy="303000"/>
          </a:xfrm>
          <a:prstGeom prst="curvedConnector3">
            <a:avLst>
              <a:gd fmla="val 45936" name="adj1"/>
            </a:avLst>
          </a:prstGeom>
          <a:noFill/>
          <a:ln cap="flat" cmpd="sng" w="12700">
            <a:solidFill>
              <a:srgbClr val="00B050"/>
            </a:solidFill>
            <a:prstDash val="solid"/>
            <a:round/>
            <a:headEnd len="med" w="med" type="none"/>
            <a:tailEnd len="lg" w="lg" type="stealth"/>
          </a:ln>
        </p:spPr>
      </p:cxnSp>
      <p:cxnSp>
        <p:nvCxnSpPr>
          <p:cNvPr id="150" name="Shape 150"/>
          <p:cNvCxnSpPr>
            <a:stCxn id="148" idx="3"/>
          </p:cNvCxnSpPr>
          <p:nvPr/>
        </p:nvCxnSpPr>
        <p:spPr>
          <a:xfrm flipH="1" rot="10800000">
            <a:off x="2555776" y="2127926"/>
            <a:ext cx="935999" cy="798300"/>
          </a:xfrm>
          <a:prstGeom prst="curvedConnector3">
            <a:avLst>
              <a:gd fmla="val 50006" name="adj1"/>
            </a:avLst>
          </a:prstGeom>
          <a:noFill/>
          <a:ln cap="flat" cmpd="sng" w="12700">
            <a:solidFill>
              <a:srgbClr val="00B050"/>
            </a:solidFill>
            <a:prstDash val="solid"/>
            <a:round/>
            <a:headEnd len="med" w="med" type="none"/>
            <a:tailEnd len="lg" w="lg" type="stealth"/>
          </a:ln>
        </p:spPr>
      </p:cxnSp>
      <p:cxnSp>
        <p:nvCxnSpPr>
          <p:cNvPr id="151" name="Shape 151"/>
          <p:cNvCxnSpPr>
            <a:stCxn id="147" idx="1"/>
          </p:cNvCxnSpPr>
          <p:nvPr/>
        </p:nvCxnSpPr>
        <p:spPr>
          <a:xfrm flipH="1">
            <a:off x="4154310" y="1118852"/>
            <a:ext cx="2214600" cy="601199"/>
          </a:xfrm>
          <a:prstGeom prst="curvedConnector3">
            <a:avLst>
              <a:gd fmla="val 116233" name="adj1"/>
            </a:avLst>
          </a:prstGeom>
          <a:noFill/>
          <a:ln cap="flat" cmpd="sng" w="12700">
            <a:solidFill>
              <a:srgbClr val="00B050"/>
            </a:solidFill>
            <a:prstDash val="solid"/>
            <a:round/>
            <a:headEnd len="med" w="med" type="none"/>
            <a:tailEnd len="lg" w="lg" type="stealth"/>
          </a:ln>
        </p:spPr>
      </p:cxnSp>
      <p:cxnSp>
        <p:nvCxnSpPr>
          <p:cNvPr id="152" name="Shape 152"/>
          <p:cNvCxnSpPr>
            <a:stCxn id="147" idx="1"/>
          </p:cNvCxnSpPr>
          <p:nvPr/>
        </p:nvCxnSpPr>
        <p:spPr>
          <a:xfrm flipH="1">
            <a:off x="4658610" y="1118852"/>
            <a:ext cx="1710300" cy="601199"/>
          </a:xfrm>
          <a:prstGeom prst="curvedConnector3">
            <a:avLst>
              <a:gd fmla="val 50000" name="adj1"/>
            </a:avLst>
          </a:prstGeom>
          <a:noFill/>
          <a:ln cap="flat" cmpd="sng" w="12700">
            <a:solidFill>
              <a:srgbClr val="00B050"/>
            </a:solidFill>
            <a:prstDash val="solid"/>
            <a:round/>
            <a:headEnd len="med" w="med" type="none"/>
            <a:tailEnd len="lg" w="lg" type="stealth"/>
          </a:ln>
        </p:spPr>
      </p:cxnSp>
      <p:cxnSp>
        <p:nvCxnSpPr>
          <p:cNvPr id="153" name="Shape 153"/>
          <p:cNvCxnSpPr/>
          <p:nvPr/>
        </p:nvCxnSpPr>
        <p:spPr>
          <a:xfrm rot="10800000">
            <a:off x="4447225" y="1720106"/>
            <a:ext cx="1329599" cy="743999"/>
          </a:xfrm>
          <a:prstGeom prst="curvedConnector3">
            <a:avLst>
              <a:gd fmla="val 50000" name="adj1"/>
            </a:avLst>
          </a:prstGeom>
          <a:noFill/>
          <a:ln cap="flat" cmpd="sng" w="12700">
            <a:solidFill>
              <a:srgbClr val="00B050"/>
            </a:solidFill>
            <a:prstDash val="solid"/>
            <a:round/>
            <a:headEnd len="med" w="med" type="none"/>
            <a:tailEnd len="lg" w="lg" type="stealth"/>
          </a:ln>
        </p:spPr>
      </p:cxnSp>
      <p:cxnSp>
        <p:nvCxnSpPr>
          <p:cNvPr id="154" name="Shape 154"/>
          <p:cNvCxnSpPr/>
          <p:nvPr/>
        </p:nvCxnSpPr>
        <p:spPr>
          <a:xfrm rot="10800000">
            <a:off x="4447225" y="1791805"/>
            <a:ext cx="1329599" cy="672299"/>
          </a:xfrm>
          <a:prstGeom prst="curvedConnector3">
            <a:avLst>
              <a:gd fmla="val 50000" name="adj1"/>
            </a:avLst>
          </a:prstGeom>
          <a:noFill/>
          <a:ln cap="flat" cmpd="sng" w="9525">
            <a:solidFill>
              <a:srgbClr val="00B050"/>
            </a:solidFill>
            <a:prstDash val="solid"/>
            <a:round/>
            <a:headEnd len="med" w="med" type="none"/>
            <a:tailEnd len="lg" w="lg" type="stealth"/>
          </a:ln>
        </p:spPr>
      </p:cxnSp>
      <p:sp>
        <p:nvSpPr>
          <p:cNvPr id="155" name="Shape 155"/>
          <p:cNvSpPr/>
          <p:nvPr/>
        </p:nvSpPr>
        <p:spPr>
          <a:xfrm>
            <a:off x="3743301" y="800993"/>
            <a:ext cx="2624161" cy="1966911"/>
          </a:xfrm>
          <a:custGeom>
            <a:pathLst>
              <a:path extrusionOk="0" h="1966912" w="2624162">
                <a:moveTo>
                  <a:pt x="2614637" y="0"/>
                </a:moveTo>
                <a:cubicBezTo>
                  <a:pt x="2118940" y="8731"/>
                  <a:pt x="1623243" y="17462"/>
                  <a:pt x="1304949" y="38100"/>
                </a:cubicBezTo>
                <a:cubicBezTo>
                  <a:pt x="986655" y="58738"/>
                  <a:pt x="850924" y="94456"/>
                  <a:pt x="704874" y="123825"/>
                </a:cubicBezTo>
                <a:cubicBezTo>
                  <a:pt x="558824" y="153194"/>
                  <a:pt x="482624" y="171450"/>
                  <a:pt x="428649" y="214312"/>
                </a:cubicBezTo>
                <a:cubicBezTo>
                  <a:pt x="374674" y="257174"/>
                  <a:pt x="374674" y="325438"/>
                  <a:pt x="381024" y="381000"/>
                </a:cubicBezTo>
                <a:cubicBezTo>
                  <a:pt x="387374" y="436562"/>
                  <a:pt x="461193" y="511175"/>
                  <a:pt x="466749" y="547687"/>
                </a:cubicBezTo>
                <a:cubicBezTo>
                  <a:pt x="472305" y="584199"/>
                  <a:pt x="437381" y="597694"/>
                  <a:pt x="414362" y="600075"/>
                </a:cubicBezTo>
                <a:cubicBezTo>
                  <a:pt x="391343" y="602456"/>
                  <a:pt x="351656" y="569912"/>
                  <a:pt x="328637" y="561975"/>
                </a:cubicBezTo>
                <a:cubicBezTo>
                  <a:pt x="305618" y="554038"/>
                  <a:pt x="293711" y="553244"/>
                  <a:pt x="276249" y="552450"/>
                </a:cubicBezTo>
                <a:cubicBezTo>
                  <a:pt x="258787" y="551656"/>
                  <a:pt x="244499" y="552450"/>
                  <a:pt x="223862" y="557212"/>
                </a:cubicBezTo>
                <a:cubicBezTo>
                  <a:pt x="203225" y="561974"/>
                  <a:pt x="172268" y="569119"/>
                  <a:pt x="152424" y="581025"/>
                </a:cubicBezTo>
                <a:cubicBezTo>
                  <a:pt x="132580" y="592931"/>
                  <a:pt x="123849" y="602456"/>
                  <a:pt x="104799" y="628650"/>
                </a:cubicBezTo>
                <a:cubicBezTo>
                  <a:pt x="85749" y="654844"/>
                  <a:pt x="55586" y="693737"/>
                  <a:pt x="38124" y="738187"/>
                </a:cubicBezTo>
                <a:cubicBezTo>
                  <a:pt x="20662" y="782637"/>
                  <a:pt x="818" y="840581"/>
                  <a:pt x="24" y="895350"/>
                </a:cubicBezTo>
                <a:cubicBezTo>
                  <a:pt x="-770" y="950119"/>
                  <a:pt x="18281" y="1015207"/>
                  <a:pt x="33362" y="1066800"/>
                </a:cubicBezTo>
                <a:cubicBezTo>
                  <a:pt x="48443" y="1118393"/>
                  <a:pt x="68287" y="1167606"/>
                  <a:pt x="90512" y="1204912"/>
                </a:cubicBezTo>
                <a:cubicBezTo>
                  <a:pt x="112737" y="1242218"/>
                  <a:pt x="130199" y="1272381"/>
                  <a:pt x="166712" y="1290637"/>
                </a:cubicBezTo>
                <a:cubicBezTo>
                  <a:pt x="203224" y="1308893"/>
                  <a:pt x="269900" y="1316037"/>
                  <a:pt x="309587" y="1314450"/>
                </a:cubicBezTo>
                <a:cubicBezTo>
                  <a:pt x="349274" y="1312863"/>
                  <a:pt x="380231" y="1281112"/>
                  <a:pt x="404837" y="1281112"/>
                </a:cubicBezTo>
                <a:cubicBezTo>
                  <a:pt x="429443" y="1281112"/>
                  <a:pt x="461193" y="1297781"/>
                  <a:pt x="457224" y="1314450"/>
                </a:cubicBezTo>
                <a:cubicBezTo>
                  <a:pt x="453255" y="1331119"/>
                  <a:pt x="400868" y="1358900"/>
                  <a:pt x="381024" y="1381125"/>
                </a:cubicBezTo>
                <a:cubicBezTo>
                  <a:pt x="361180" y="1403350"/>
                  <a:pt x="350862" y="1422400"/>
                  <a:pt x="338162" y="1447800"/>
                </a:cubicBezTo>
                <a:cubicBezTo>
                  <a:pt x="325462" y="1473200"/>
                  <a:pt x="311174" y="1503363"/>
                  <a:pt x="304824" y="1533525"/>
                </a:cubicBezTo>
                <a:cubicBezTo>
                  <a:pt x="298474" y="1563687"/>
                  <a:pt x="292124" y="1598612"/>
                  <a:pt x="300062" y="1628775"/>
                </a:cubicBezTo>
                <a:cubicBezTo>
                  <a:pt x="308000" y="1658938"/>
                  <a:pt x="322287" y="1688306"/>
                  <a:pt x="352449" y="1714500"/>
                </a:cubicBezTo>
                <a:cubicBezTo>
                  <a:pt x="382611" y="1740694"/>
                  <a:pt x="413568" y="1763712"/>
                  <a:pt x="481037" y="1785937"/>
                </a:cubicBezTo>
                <a:cubicBezTo>
                  <a:pt x="548506" y="1808162"/>
                  <a:pt x="607243" y="1827213"/>
                  <a:pt x="757262" y="1847850"/>
                </a:cubicBezTo>
                <a:cubicBezTo>
                  <a:pt x="907281" y="1868487"/>
                  <a:pt x="1069999" y="1889918"/>
                  <a:pt x="1381149" y="1909762"/>
                </a:cubicBezTo>
                <a:cubicBezTo>
                  <a:pt x="1692299" y="1929606"/>
                  <a:pt x="2158230" y="1948259"/>
                  <a:pt x="2624162" y="1966912"/>
                </a:cubicBezTo>
              </a:path>
            </a:pathLst>
          </a:custGeom>
          <a:noFill/>
          <a:ln cap="flat" cmpd="sng" w="15875">
            <a:solidFill>
              <a:srgbClr val="00B050"/>
            </a:solidFill>
            <a:prstDash val="dash"/>
            <a:round/>
            <a:headEnd len="med" w="med" type="none"/>
            <a:tailEnd len="med" w="med" type="none"/>
          </a:ln>
        </p:spPr>
        <p:txBody>
          <a:bodyPr anchorCtr="0" anchor="ctr" bIns="45700" lIns="91425" rIns="91425" tIns="45700">
            <a:noAutofit/>
          </a:bodyPr>
          <a:lstStyle/>
          <a:p>
            <a:pPr indent="0" lvl="0" marL="0" marR="0" rtl="0" algn="ctr">
              <a:spcBef>
                <a:spcPts val="0"/>
              </a:spcBef>
              <a:buNone/>
            </a:pPr>
            <a:r>
              <a:t/>
            </a:r>
            <a:endParaRPr b="0" baseline="0" i="0" sz="1800" u="none" cap="none" strike="noStrike">
              <a:solidFill>
                <a:schemeClr val="dk1"/>
              </a:solidFill>
              <a:latin typeface="Calibri"/>
              <a:ea typeface="Calibri"/>
              <a:cs typeface="Calibri"/>
              <a:sym typeface="Calibri"/>
            </a:endParaRPr>
          </a:p>
        </p:txBody>
      </p:sp>
      <p:cxnSp>
        <p:nvCxnSpPr>
          <p:cNvPr id="156" name="Shape 156"/>
          <p:cNvCxnSpPr>
            <a:stCxn id="146" idx="0"/>
            <a:endCxn id="155" idx="28"/>
          </p:cNvCxnSpPr>
          <p:nvPr/>
        </p:nvCxnSpPr>
        <p:spPr>
          <a:xfrm flipH="1" rot="5400000">
            <a:off x="6434878" y="2700416"/>
            <a:ext cx="412500" cy="547500"/>
          </a:xfrm>
          <a:prstGeom prst="curvedConnector2">
            <a:avLst/>
          </a:prstGeom>
          <a:noFill/>
          <a:ln cap="flat" cmpd="sng" w="12700">
            <a:solidFill>
              <a:srgbClr val="00B050"/>
            </a:solidFill>
            <a:prstDash val="solid"/>
            <a:round/>
            <a:headEnd len="med" w="med" type="none"/>
            <a:tailEnd len="lg" w="lg" type="stealth"/>
          </a:ln>
        </p:spPr>
      </p:cxnSp>
      <p:cxnSp>
        <p:nvCxnSpPr>
          <p:cNvPr id="157" name="Shape 157"/>
          <p:cNvCxnSpPr/>
          <p:nvPr/>
        </p:nvCxnSpPr>
        <p:spPr>
          <a:xfrm flipH="1">
            <a:off x="4442288" y="1652699"/>
            <a:ext cx="4234168" cy="67418"/>
          </a:xfrm>
          <a:prstGeom prst="straightConnector1">
            <a:avLst/>
          </a:prstGeom>
          <a:noFill/>
          <a:ln cap="flat" cmpd="sng" w="12700">
            <a:solidFill>
              <a:srgbClr val="00B050"/>
            </a:solidFill>
            <a:prstDash val="solid"/>
            <a:round/>
            <a:headEnd len="med" w="med" type="none"/>
            <a:tailEnd len="lg" w="lg" type="stealth"/>
          </a:ln>
        </p:spPr>
      </p:cxnSp>
      <p:cxnSp>
        <p:nvCxnSpPr>
          <p:cNvPr id="158" name="Shape 158"/>
          <p:cNvCxnSpPr/>
          <p:nvPr/>
        </p:nvCxnSpPr>
        <p:spPr>
          <a:xfrm rot="10800000">
            <a:off x="4716015" y="2204864"/>
            <a:ext cx="2380994" cy="358550"/>
          </a:xfrm>
          <a:prstGeom prst="straightConnector1">
            <a:avLst/>
          </a:prstGeom>
          <a:noFill/>
          <a:ln cap="flat" cmpd="sng" w="12700">
            <a:solidFill>
              <a:srgbClr val="00B050"/>
            </a:solidFill>
            <a:prstDash val="solid"/>
            <a:round/>
            <a:headEnd len="med" w="med" type="none"/>
            <a:tailEnd len="lg" w="lg" type="stealth"/>
          </a:ln>
        </p:spPr>
      </p:cxnSp>
      <p:cxnSp>
        <p:nvCxnSpPr>
          <p:cNvPr id="159" name="Shape 159"/>
          <p:cNvCxnSpPr/>
          <p:nvPr/>
        </p:nvCxnSpPr>
        <p:spPr>
          <a:xfrm flipH="1" rot="10800000">
            <a:off x="4531950" y="2464106"/>
            <a:ext cx="256074" cy="283974"/>
          </a:xfrm>
          <a:prstGeom prst="straightConnector1">
            <a:avLst/>
          </a:prstGeom>
          <a:noFill/>
          <a:ln cap="flat" cmpd="sng" w="12700">
            <a:solidFill>
              <a:srgbClr val="FFFF00"/>
            </a:solidFill>
            <a:prstDash val="solid"/>
            <a:round/>
            <a:headEnd len="med" w="med" type="none"/>
            <a:tailEnd len="lg" w="lg" type="stealth"/>
          </a:ln>
        </p:spPr>
      </p:cxnSp>
      <p:sp>
        <p:nvSpPr>
          <p:cNvPr id="160" name="Shape 160"/>
          <p:cNvSpPr/>
          <p:nvPr/>
        </p:nvSpPr>
        <p:spPr>
          <a:xfrm rot="-740625">
            <a:off x="4449485" y="1564552"/>
            <a:ext cx="101012" cy="78253"/>
          </a:xfrm>
          <a:prstGeom prst="arc">
            <a:avLst>
              <a:gd fmla="val 12360631" name="adj1"/>
              <a:gd fmla="val 19668647" name="adj2"/>
            </a:avLst>
          </a:prstGeom>
          <a:noFill/>
          <a:ln cap="flat" cmpd="sng" w="9525">
            <a:solidFill>
              <a:srgbClr val="7030A0"/>
            </a:solidFill>
            <a:prstDash val="solid"/>
            <a:round/>
            <a:headEnd len="med" w="med" type="none"/>
            <a:tailEnd len="med" w="med" type="none"/>
          </a:ln>
        </p:spPr>
        <p:txBody>
          <a:bodyPr anchorCtr="0" anchor="ctr" bIns="45700" lIns="91425" rIns="91425" tIns="45700">
            <a:noAutofit/>
          </a:bodyPr>
          <a:lstStyle/>
          <a:p>
            <a:pPr indent="0" lvl="0" marL="0" marR="0" rtl="0" algn="ctr">
              <a:spcBef>
                <a:spcPts val="0"/>
              </a:spcBef>
              <a:buNone/>
            </a:pPr>
            <a:r>
              <a:t/>
            </a:r>
            <a:endParaRPr b="0" baseline="0" i="0" sz="1800" u="none" cap="none" strike="noStrike">
              <a:solidFill>
                <a:schemeClr val="dk1"/>
              </a:solidFill>
              <a:latin typeface="Calibri"/>
              <a:ea typeface="Calibri"/>
              <a:cs typeface="Calibri"/>
              <a:sym typeface="Calibri"/>
            </a:endParaRPr>
          </a:p>
        </p:txBody>
      </p:sp>
      <p:sp>
        <p:nvSpPr>
          <p:cNvPr id="161" name="Shape 161"/>
          <p:cNvSpPr txBox="1"/>
          <p:nvPr/>
        </p:nvSpPr>
        <p:spPr>
          <a:xfrm>
            <a:off x="6784936" y="1396970"/>
            <a:ext cx="2088232" cy="369332"/>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0" baseline="0" i="0" lang="uk-UA" sz="1800" u="none" cap="none" strike="noStrike">
                <a:solidFill>
                  <a:schemeClr val="dk1"/>
                </a:solidFill>
                <a:latin typeface="Calibri"/>
                <a:ea typeface="Calibri"/>
                <a:cs typeface="Calibri"/>
                <a:sym typeface="Calibri"/>
              </a:rPr>
              <a:t>Магнітне схилення</a:t>
            </a:r>
          </a:p>
        </p:txBody>
      </p:sp>
      <p:sp>
        <p:nvSpPr>
          <p:cNvPr id="162" name="Shape 162"/>
          <p:cNvSpPr txBox="1"/>
          <p:nvPr/>
        </p:nvSpPr>
        <p:spPr>
          <a:xfrm>
            <a:off x="7086675" y="2327828"/>
            <a:ext cx="1712003" cy="646331"/>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0" baseline="0" i="0" lang="uk-UA" sz="1800" u="none" cap="none" strike="noStrike">
                <a:solidFill>
                  <a:schemeClr val="dk1"/>
                </a:solidFill>
                <a:latin typeface="Calibri"/>
                <a:ea typeface="Calibri"/>
                <a:cs typeface="Calibri"/>
                <a:sym typeface="Calibri"/>
              </a:rPr>
              <a:t>Області овалів полярних сяйв</a:t>
            </a:r>
          </a:p>
        </p:txBody>
      </p:sp>
      <p:sp>
        <p:nvSpPr>
          <p:cNvPr id="163" name="Shape 163"/>
          <p:cNvSpPr/>
          <p:nvPr/>
        </p:nvSpPr>
        <p:spPr>
          <a:xfrm>
            <a:off x="-14305" y="3382307"/>
            <a:ext cx="9143998" cy="4524315"/>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0" baseline="0" i="1" lang="uk-UA" sz="1800" u="none" cap="none" strike="noStrike">
                <a:solidFill>
                  <a:schemeClr val="dk1"/>
                </a:solidFill>
                <a:latin typeface="Calibri"/>
                <a:ea typeface="Calibri"/>
                <a:cs typeface="Calibri"/>
                <a:sym typeface="Calibri"/>
              </a:rPr>
              <a:t>Ударна хвиля </a:t>
            </a:r>
            <a:r>
              <a:rPr b="0" baseline="0" i="0" lang="uk-UA" sz="1800" u="none" cap="none" strike="noStrike">
                <a:solidFill>
                  <a:schemeClr val="dk1"/>
                </a:solidFill>
                <a:latin typeface="Calibri"/>
                <a:ea typeface="Calibri"/>
                <a:cs typeface="Calibri"/>
                <a:sym typeface="Calibri"/>
              </a:rPr>
              <a:t>– область зіткнення потоків сонячного вітру з магнітосферою Землі.</a:t>
            </a:r>
          </a:p>
          <a:p>
            <a:pPr indent="0" lvl="0" marL="0" marR="0" rtl="0" algn="l">
              <a:spcBef>
                <a:spcPts val="0"/>
              </a:spcBef>
              <a:buSzPct val="25000"/>
              <a:buNone/>
            </a:pPr>
            <a:r>
              <a:rPr b="0" baseline="0" i="1" lang="uk-UA" sz="1800" u="none" cap="none" strike="noStrike">
                <a:solidFill>
                  <a:schemeClr val="dk1"/>
                </a:solidFill>
                <a:latin typeface="Calibri"/>
                <a:ea typeface="Calibri"/>
                <a:cs typeface="Calibri"/>
                <a:sym typeface="Calibri"/>
              </a:rPr>
              <a:t>Перехідна область </a:t>
            </a:r>
            <a:r>
              <a:rPr b="0" baseline="0" i="0" lang="uk-UA" sz="1800" u="none" cap="none" strike="noStrike">
                <a:solidFill>
                  <a:schemeClr val="dk1"/>
                </a:solidFill>
                <a:latin typeface="Calibri"/>
                <a:ea typeface="Calibri"/>
                <a:cs typeface="Calibri"/>
                <a:sym typeface="Calibri"/>
              </a:rPr>
              <a:t>– проміжна область, що в ньому магнітне поле сонячної плазми стає некерованим.</a:t>
            </a:r>
          </a:p>
          <a:p>
            <a:pPr indent="0" lvl="0" marL="0" marR="0" rtl="0" algn="l">
              <a:spcBef>
                <a:spcPts val="0"/>
              </a:spcBef>
              <a:buSzPct val="25000"/>
              <a:buNone/>
            </a:pPr>
            <a:r>
              <a:rPr b="0" baseline="0" i="1" lang="uk-UA" sz="1800" u="none" cap="none" strike="noStrike">
                <a:solidFill>
                  <a:schemeClr val="dk1"/>
                </a:solidFill>
                <a:latin typeface="Calibri"/>
                <a:ea typeface="Calibri"/>
                <a:cs typeface="Calibri"/>
                <a:sym typeface="Calibri"/>
              </a:rPr>
              <a:t>Магнітопауза </a:t>
            </a:r>
            <a:r>
              <a:rPr b="0" baseline="0" i="0" lang="uk-UA" sz="1800" u="none" cap="none" strike="noStrike">
                <a:solidFill>
                  <a:schemeClr val="dk1"/>
                </a:solidFill>
                <a:latin typeface="Calibri"/>
                <a:ea typeface="Calibri"/>
                <a:cs typeface="Calibri"/>
                <a:sym typeface="Calibri"/>
              </a:rPr>
              <a:t>– зовнішній кордон магнітосфери Землі, що на ньому динамічний тиск сонячного вітру врівноважується тиском власного магнітного поля планети.</a:t>
            </a:r>
          </a:p>
          <a:p>
            <a:pPr indent="0" lvl="0" marL="0" marR="0" rtl="0" algn="l">
              <a:spcBef>
                <a:spcPts val="0"/>
              </a:spcBef>
              <a:buSzPct val="25000"/>
              <a:buNone/>
            </a:pPr>
            <a:r>
              <a:rPr b="0" baseline="0" i="1" lang="uk-UA" sz="1800" u="none" cap="none" strike="noStrike">
                <a:solidFill>
                  <a:schemeClr val="dk1"/>
                </a:solidFill>
                <a:latin typeface="Calibri"/>
                <a:ea typeface="Calibri"/>
                <a:cs typeface="Calibri"/>
                <a:sym typeface="Calibri"/>
              </a:rPr>
              <a:t>Області овалів полярних сяйв </a:t>
            </a:r>
            <a:r>
              <a:rPr b="0" baseline="0" i="0" lang="uk-UA" sz="1800" u="none" cap="none" strike="noStrike">
                <a:solidFill>
                  <a:schemeClr val="dk1"/>
                </a:solidFill>
                <a:latin typeface="Calibri"/>
                <a:ea typeface="Calibri"/>
                <a:cs typeface="Calibri"/>
                <a:sym typeface="Calibri"/>
              </a:rPr>
              <a:t>– місця проникнення частинок сонячної плазми всередину магнітосфери.</a:t>
            </a:r>
          </a:p>
          <a:p>
            <a:pPr indent="0" lvl="0" marL="0" marR="0" rtl="0" algn="l">
              <a:spcBef>
                <a:spcPts val="0"/>
              </a:spcBef>
              <a:buSzPct val="25000"/>
              <a:buNone/>
            </a:pPr>
            <a:r>
              <a:rPr b="0" baseline="0" i="1" lang="uk-UA" sz="1800" u="none" cap="none" strike="noStrike">
                <a:solidFill>
                  <a:schemeClr val="dk1"/>
                </a:solidFill>
                <a:latin typeface="Calibri"/>
                <a:ea typeface="Calibri"/>
                <a:cs typeface="Calibri"/>
                <a:sym typeface="Calibri"/>
              </a:rPr>
              <a:t>Радіаційні пояси </a:t>
            </a:r>
            <a:r>
              <a:rPr b="0" baseline="0" i="0" lang="uk-UA" sz="1800" u="none" cap="none" strike="noStrike">
                <a:solidFill>
                  <a:schemeClr val="dk1"/>
                </a:solidFill>
                <a:latin typeface="Calibri"/>
                <a:ea typeface="Calibri"/>
                <a:cs typeface="Calibri"/>
                <a:sym typeface="Calibri"/>
              </a:rPr>
              <a:t>– місця скупчення захопленої радіації (заряджених частинок, що їх міцно утримує магнітосфера).</a:t>
            </a:r>
          </a:p>
          <a:p>
            <a:pPr indent="0" lvl="0" marL="0" marR="0" rtl="0" algn="l">
              <a:spcBef>
                <a:spcPts val="0"/>
              </a:spcBef>
              <a:buSzPct val="25000"/>
              <a:buNone/>
            </a:pPr>
            <a:r>
              <a:rPr b="0" baseline="0" i="1" lang="uk-UA" sz="1800" u="none" cap="none" strike="noStrike">
                <a:solidFill>
                  <a:schemeClr val="dk1"/>
                </a:solidFill>
                <a:latin typeface="Calibri"/>
                <a:ea typeface="Calibri"/>
                <a:cs typeface="Calibri"/>
                <a:sym typeface="Calibri"/>
              </a:rPr>
              <a:t>Магнітосфера</a:t>
            </a:r>
            <a:r>
              <a:rPr b="0" baseline="0" i="0" lang="uk-UA" sz="1800" u="none" cap="none" strike="noStrike">
                <a:solidFill>
                  <a:schemeClr val="dk1"/>
                </a:solidFill>
                <a:latin typeface="Calibri"/>
                <a:ea typeface="Calibri"/>
                <a:cs typeface="Calibri"/>
                <a:sym typeface="Calibri"/>
              </a:rPr>
              <a:t> – зовнішня найпротяжніша оболонка Землі, навколоземний простір, яким керує магнітне поле планети, що на ряду з потоками заряджених космічних частинок визначає його властивості.</a:t>
            </a:r>
          </a:p>
          <a:p>
            <a:pPr indent="0" lvl="0" marL="0" marR="0" rtl="0" algn="l">
              <a:spcBef>
                <a:spcPts val="0"/>
              </a:spcBef>
              <a:buNone/>
            </a:pPr>
            <a:r>
              <a:t/>
            </a:r>
            <a:endParaRPr b="0" baseline="0" i="0" sz="1800" u="none" cap="none" strike="noStrike">
              <a:solidFill>
                <a:schemeClr val="dk1"/>
              </a:solidFill>
              <a:latin typeface="Calibri"/>
              <a:ea typeface="Calibri"/>
              <a:cs typeface="Calibri"/>
              <a:sym typeface="Calibri"/>
            </a:endParaRPr>
          </a:p>
          <a:p>
            <a:pPr indent="0" lvl="0" marL="0" marR="0" rtl="0" algn="l">
              <a:spcBef>
                <a:spcPts val="0"/>
              </a:spcBef>
              <a:buNone/>
            </a:pPr>
            <a:r>
              <a:t/>
            </a:r>
            <a:endParaRPr b="0" baseline="0" i="0" sz="1800" u="none" cap="none" strike="noStrike">
              <a:solidFill>
                <a:schemeClr val="dk1"/>
              </a:solidFill>
              <a:latin typeface="Calibri"/>
              <a:ea typeface="Calibri"/>
              <a:cs typeface="Calibri"/>
              <a:sym typeface="Calibri"/>
            </a:endParaRPr>
          </a:p>
          <a:p>
            <a:pPr indent="0" lvl="0" marL="0" marR="0" rtl="0" algn="l">
              <a:spcBef>
                <a:spcPts val="0"/>
              </a:spcBef>
              <a:buNone/>
            </a:pPr>
            <a:r>
              <a:t/>
            </a:r>
            <a:endParaRPr b="0" baseline="0" i="0" sz="1800" u="none" cap="none" strike="noStrike">
              <a:solidFill>
                <a:schemeClr val="dk1"/>
              </a:solidFill>
              <a:latin typeface="Calibri"/>
              <a:ea typeface="Calibri"/>
              <a:cs typeface="Calibri"/>
              <a:sym typeface="Calibri"/>
            </a:endParaRPr>
          </a:p>
          <a:p>
            <a:pPr indent="0" lvl="0" marL="0" marR="0" rtl="0" algn="l">
              <a:spcBef>
                <a:spcPts val="0"/>
              </a:spcBef>
              <a:buNone/>
            </a:pPr>
            <a:r>
              <a:t/>
            </a:r>
            <a:endParaRPr b="0" baseline="0" i="0" sz="1800" u="none" cap="none" strike="noStrike">
              <a:solidFill>
                <a:schemeClr val="dk1"/>
              </a:solidFill>
              <a:latin typeface="Calibri"/>
              <a:ea typeface="Calibri"/>
              <a:cs typeface="Calibri"/>
              <a:sym typeface="Calibri"/>
            </a:endParaRPr>
          </a:p>
        </p:txBody>
      </p:sp>
    </p:spTree>
  </p:cSld>
  <p:clrMapOvr>
    <a:masterClrMapping/>
  </p:clrMapOvr>
  <p:transition spd="slow">
    <p:cut/>
  </p:transition>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145"/>
                                        </p:tgtEl>
                                        <p:attrNameLst>
                                          <p:attrName>style.visibility</p:attrName>
                                        </p:attrNameLst>
                                      </p:cBhvr>
                                      <p:to>
                                        <p:strVal val="visible"/>
                                      </p:to>
                                    </p:set>
                                    <p:animEffect filter="fade" transition="in">
                                      <p:cBhvr>
                                        <p:cTn dur="500"/>
                                        <p:tgtEl>
                                          <p:spTgt spid="145"/>
                                        </p:tgtEl>
                                      </p:cBhvr>
                                    </p:animEffect>
                                  </p:childTnLst>
                                </p:cTn>
                              </p:par>
                            </p:childTnLst>
                          </p:cTn>
                        </p:par>
                        <p:par>
                          <p:cTn fill="hold">
                            <p:stCondLst>
                              <p:cond delay="500"/>
                            </p:stCondLst>
                            <p:childTnLst>
                              <p:par>
                                <p:cTn fill="hold" nodeType="afterEffect" presetClass="entr" presetID="10" presetSubtype="0">
                                  <p:stCondLst>
                                    <p:cond delay="0"/>
                                  </p:stCondLst>
                                  <p:childTnLst>
                                    <p:set>
                                      <p:cBhvr>
                                        <p:cTn dur="1" fill="hold">
                                          <p:stCondLst>
                                            <p:cond delay="0"/>
                                          </p:stCondLst>
                                        </p:cTn>
                                        <p:tgtEl>
                                          <p:spTgt spid="149"/>
                                        </p:tgtEl>
                                        <p:attrNameLst>
                                          <p:attrName>style.visibility</p:attrName>
                                        </p:attrNameLst>
                                      </p:cBhvr>
                                      <p:to>
                                        <p:strVal val="visible"/>
                                      </p:to>
                                    </p:set>
                                    <p:animEffect filter="fade" transition="in">
                                      <p:cBhvr>
                                        <p:cTn dur="500"/>
                                        <p:tgtEl>
                                          <p:spTgt spid="149"/>
                                        </p:tgtEl>
                                      </p:cBhvr>
                                    </p:animEffect>
                                  </p:childTnLst>
                                </p:cTn>
                              </p:par>
                            </p:childTnLst>
                          </p:cTn>
                        </p:par>
                        <p:par>
                          <p:cTn fill="hold">
                            <p:stCondLst>
                              <p:cond delay="1000"/>
                            </p:stCondLst>
                            <p:childTnLst>
                              <p:par>
                                <p:cTn fill="hold" nodeType="afterEffect" presetClass="entr" presetID="10" presetSubtype="0">
                                  <p:stCondLst>
                                    <p:cond delay="0"/>
                                  </p:stCondLst>
                                  <p:childTnLst>
                                    <p:set>
                                      <p:cBhvr>
                                        <p:cTn dur="1" fill="hold">
                                          <p:stCondLst>
                                            <p:cond delay="0"/>
                                          </p:stCondLst>
                                        </p:cTn>
                                        <p:tgtEl>
                                          <p:spTgt spid="148"/>
                                        </p:tgtEl>
                                        <p:attrNameLst>
                                          <p:attrName>style.visibility</p:attrName>
                                        </p:attrNameLst>
                                      </p:cBhvr>
                                      <p:to>
                                        <p:strVal val="visible"/>
                                      </p:to>
                                    </p:set>
                                    <p:animEffect filter="fade" transition="in">
                                      <p:cBhvr>
                                        <p:cTn dur="500"/>
                                        <p:tgtEl>
                                          <p:spTgt spid="148"/>
                                        </p:tgtEl>
                                      </p:cBhvr>
                                    </p:animEffect>
                                  </p:childTnLst>
                                </p:cTn>
                              </p:par>
                            </p:childTnLst>
                          </p:cTn>
                        </p:par>
                        <p:par>
                          <p:cTn fill="hold">
                            <p:stCondLst>
                              <p:cond delay="1500"/>
                            </p:stCondLst>
                            <p:childTnLst>
                              <p:par>
                                <p:cTn fill="hold" nodeType="afterEffect" presetClass="entr" presetID="10" presetSubtype="0">
                                  <p:stCondLst>
                                    <p:cond delay="0"/>
                                  </p:stCondLst>
                                  <p:childTnLst>
                                    <p:set>
                                      <p:cBhvr>
                                        <p:cTn dur="1" fill="hold">
                                          <p:stCondLst>
                                            <p:cond delay="0"/>
                                          </p:stCondLst>
                                        </p:cTn>
                                        <p:tgtEl>
                                          <p:spTgt spid="150"/>
                                        </p:tgtEl>
                                        <p:attrNameLst>
                                          <p:attrName>style.visibility</p:attrName>
                                        </p:attrNameLst>
                                      </p:cBhvr>
                                      <p:to>
                                        <p:strVal val="visible"/>
                                      </p:to>
                                    </p:set>
                                    <p:animEffect filter="fade" transition="in">
                                      <p:cBhvr>
                                        <p:cTn dur="500"/>
                                        <p:tgtEl>
                                          <p:spTgt spid="150"/>
                                        </p:tgtEl>
                                      </p:cBhvr>
                                    </p:animEffect>
                                  </p:childTnLst>
                                </p:cTn>
                              </p:par>
                            </p:childTnLst>
                          </p:cTn>
                        </p:par>
                        <p:par>
                          <p:cTn fill="hold">
                            <p:stCondLst>
                              <p:cond delay="2000"/>
                            </p:stCondLst>
                            <p:childTnLst>
                              <p:par>
                                <p:cTn fill="hold" nodeType="afterEffect" presetClass="entr" presetID="10" presetSubtype="0">
                                  <p:stCondLst>
                                    <p:cond delay="0"/>
                                  </p:stCondLst>
                                  <p:childTnLst>
                                    <p:set>
                                      <p:cBhvr>
                                        <p:cTn dur="1" fill="hold">
                                          <p:stCondLst>
                                            <p:cond delay="0"/>
                                          </p:stCondLst>
                                        </p:cTn>
                                        <p:tgtEl>
                                          <p:spTgt spid="155"/>
                                        </p:tgtEl>
                                        <p:attrNameLst>
                                          <p:attrName>style.visibility</p:attrName>
                                        </p:attrNameLst>
                                      </p:cBhvr>
                                      <p:to>
                                        <p:strVal val="visible"/>
                                      </p:to>
                                    </p:set>
                                    <p:animEffect filter="fade" transition="in">
                                      <p:cBhvr>
                                        <p:cTn dur="3000"/>
                                        <p:tgtEl>
                                          <p:spTgt spid="155"/>
                                        </p:tgtEl>
                                      </p:cBhvr>
                                    </p:animEffect>
                                  </p:childTnLst>
                                </p:cTn>
                              </p:par>
                            </p:childTnLst>
                          </p:cTn>
                        </p:par>
                        <p:par>
                          <p:cTn fill="hold">
                            <p:stCondLst>
                              <p:cond delay="5000"/>
                            </p:stCondLst>
                            <p:childTnLst>
                              <p:par>
                                <p:cTn fill="hold" nodeType="afterEffect" presetClass="entr" presetID="10" presetSubtype="0">
                                  <p:stCondLst>
                                    <p:cond delay="0"/>
                                  </p:stCondLst>
                                  <p:childTnLst>
                                    <p:set>
                                      <p:cBhvr>
                                        <p:cTn dur="1" fill="hold">
                                          <p:stCondLst>
                                            <p:cond delay="0"/>
                                          </p:stCondLst>
                                        </p:cTn>
                                        <p:tgtEl>
                                          <p:spTgt spid="146"/>
                                        </p:tgtEl>
                                        <p:attrNameLst>
                                          <p:attrName>style.visibility</p:attrName>
                                        </p:attrNameLst>
                                      </p:cBhvr>
                                      <p:to>
                                        <p:strVal val="visible"/>
                                      </p:to>
                                    </p:set>
                                    <p:animEffect filter="fade" transition="in">
                                      <p:cBhvr>
                                        <p:cTn dur="500"/>
                                        <p:tgtEl>
                                          <p:spTgt spid="146"/>
                                        </p:tgtEl>
                                      </p:cBhvr>
                                    </p:animEffect>
                                  </p:childTnLst>
                                </p:cTn>
                              </p:par>
                              <p:par>
                                <p:cTn fill="hold" nodeType="withEffect" presetClass="entr" presetID="10" presetSubtype="0">
                                  <p:stCondLst>
                                    <p:cond delay="0"/>
                                  </p:stCondLst>
                                  <p:childTnLst>
                                    <p:set>
                                      <p:cBhvr>
                                        <p:cTn dur="1" fill="hold">
                                          <p:stCondLst>
                                            <p:cond delay="0"/>
                                          </p:stCondLst>
                                        </p:cTn>
                                        <p:tgtEl>
                                          <p:spTgt spid="156"/>
                                        </p:tgtEl>
                                        <p:attrNameLst>
                                          <p:attrName>style.visibility</p:attrName>
                                        </p:attrNameLst>
                                      </p:cBhvr>
                                      <p:to>
                                        <p:strVal val="visible"/>
                                      </p:to>
                                    </p:set>
                                    <p:animEffect filter="fade" transition="in">
                                      <p:cBhvr>
                                        <p:cTn dur="500"/>
                                        <p:tgtEl>
                                          <p:spTgt spid="156"/>
                                        </p:tgtEl>
                                      </p:cBhvr>
                                    </p:animEffect>
                                  </p:childTnLst>
                                </p:cTn>
                              </p:par>
                            </p:childTnLst>
                          </p:cTn>
                        </p:par>
                        <p:par>
                          <p:cTn fill="hold">
                            <p:stCondLst>
                              <p:cond delay="5500"/>
                            </p:stCondLst>
                            <p:childTnLst>
                              <p:par>
                                <p:cTn fill="hold" nodeType="afterEffect" presetClass="entr" presetID="10" presetSubtype="0">
                                  <p:stCondLst>
                                    <p:cond delay="0"/>
                                  </p:stCondLst>
                                  <p:childTnLst>
                                    <p:set>
                                      <p:cBhvr>
                                        <p:cTn dur="1" fill="hold">
                                          <p:stCondLst>
                                            <p:cond delay="0"/>
                                          </p:stCondLst>
                                        </p:cTn>
                                        <p:tgtEl>
                                          <p:spTgt spid="147"/>
                                        </p:tgtEl>
                                        <p:attrNameLst>
                                          <p:attrName>style.visibility</p:attrName>
                                        </p:attrNameLst>
                                      </p:cBhvr>
                                      <p:to>
                                        <p:strVal val="visible"/>
                                      </p:to>
                                    </p:set>
                                    <p:animEffect filter="fade" transition="in">
                                      <p:cBhvr>
                                        <p:cTn dur="500"/>
                                        <p:tgtEl>
                                          <p:spTgt spid="147"/>
                                        </p:tgtEl>
                                      </p:cBhvr>
                                    </p:animEffect>
                                  </p:childTnLst>
                                </p:cTn>
                              </p:par>
                            </p:childTnLst>
                          </p:cTn>
                        </p:par>
                        <p:par>
                          <p:cTn fill="hold">
                            <p:stCondLst>
                              <p:cond delay="6000"/>
                            </p:stCondLst>
                            <p:childTnLst>
                              <p:par>
                                <p:cTn fill="hold" nodeType="afterEffect" presetClass="entr" presetID="10" presetSubtype="0">
                                  <p:stCondLst>
                                    <p:cond delay="0"/>
                                  </p:stCondLst>
                                  <p:childTnLst>
                                    <p:set>
                                      <p:cBhvr>
                                        <p:cTn dur="1" fill="hold">
                                          <p:stCondLst>
                                            <p:cond delay="0"/>
                                          </p:stCondLst>
                                        </p:cTn>
                                        <p:tgtEl>
                                          <p:spTgt spid="151"/>
                                        </p:tgtEl>
                                        <p:attrNameLst>
                                          <p:attrName>style.visibility</p:attrName>
                                        </p:attrNameLst>
                                      </p:cBhvr>
                                      <p:to>
                                        <p:strVal val="visible"/>
                                      </p:to>
                                    </p:set>
                                    <p:animEffect filter="fade" transition="in">
                                      <p:cBhvr>
                                        <p:cTn dur="500"/>
                                        <p:tgtEl>
                                          <p:spTgt spid="151"/>
                                        </p:tgtEl>
                                      </p:cBhvr>
                                    </p:animEffect>
                                  </p:childTnLst>
                                </p:cTn>
                              </p:par>
                              <p:par>
                                <p:cTn fill="hold" nodeType="withEffect" presetClass="entr" presetID="10" presetSubtype="0">
                                  <p:stCondLst>
                                    <p:cond delay="0"/>
                                  </p:stCondLst>
                                  <p:childTnLst>
                                    <p:set>
                                      <p:cBhvr>
                                        <p:cTn dur="1" fill="hold">
                                          <p:stCondLst>
                                            <p:cond delay="0"/>
                                          </p:stCondLst>
                                        </p:cTn>
                                        <p:tgtEl>
                                          <p:spTgt spid="152"/>
                                        </p:tgtEl>
                                        <p:attrNameLst>
                                          <p:attrName>style.visibility</p:attrName>
                                        </p:attrNameLst>
                                      </p:cBhvr>
                                      <p:to>
                                        <p:strVal val="visible"/>
                                      </p:to>
                                    </p:set>
                                    <p:animEffect filter="fade" transition="in">
                                      <p:cBhvr>
                                        <p:cTn dur="500"/>
                                        <p:tgtEl>
                                          <p:spTgt spid="152"/>
                                        </p:tgtEl>
                                      </p:cBhvr>
                                    </p:animEffect>
                                  </p:childTnLst>
                                </p:cTn>
                              </p:par>
                            </p:childTnLst>
                          </p:cTn>
                        </p:par>
                        <p:par>
                          <p:cTn fill="hold">
                            <p:stCondLst>
                              <p:cond delay="6500"/>
                            </p:stCondLst>
                            <p:childTnLst>
                              <p:par>
                                <p:cTn fill="hold" nodeType="afterEffect" presetClass="entr" presetID="10" presetSubtype="0">
                                  <p:stCondLst>
                                    <p:cond delay="0"/>
                                  </p:stCondLst>
                                  <p:childTnLst>
                                    <p:set>
                                      <p:cBhvr>
                                        <p:cTn dur="1" fill="hold">
                                          <p:stCondLst>
                                            <p:cond delay="0"/>
                                          </p:stCondLst>
                                        </p:cTn>
                                        <p:tgtEl>
                                          <p:spTgt spid="154"/>
                                        </p:tgtEl>
                                        <p:attrNameLst>
                                          <p:attrName>style.visibility</p:attrName>
                                        </p:attrNameLst>
                                      </p:cBhvr>
                                      <p:to>
                                        <p:strVal val="visible"/>
                                      </p:to>
                                    </p:set>
                                    <p:animEffect filter="fade" transition="in">
                                      <p:cBhvr>
                                        <p:cTn dur="500"/>
                                        <p:tgtEl>
                                          <p:spTgt spid="154"/>
                                        </p:tgtEl>
                                      </p:cBhvr>
                                    </p:animEffect>
                                  </p:childTnLst>
                                </p:cTn>
                              </p:par>
                              <p:par>
                                <p:cTn fill="hold" nodeType="withEffect" presetClass="entr" presetID="10" presetSubtype="0">
                                  <p:stCondLst>
                                    <p:cond delay="0"/>
                                  </p:stCondLst>
                                  <p:childTnLst>
                                    <p:set>
                                      <p:cBhvr>
                                        <p:cTn dur="1" fill="hold">
                                          <p:stCondLst>
                                            <p:cond delay="0"/>
                                          </p:stCondLst>
                                        </p:cTn>
                                        <p:tgtEl>
                                          <p:spTgt spid="153"/>
                                        </p:tgtEl>
                                        <p:attrNameLst>
                                          <p:attrName>style.visibility</p:attrName>
                                        </p:attrNameLst>
                                      </p:cBhvr>
                                      <p:to>
                                        <p:strVal val="visible"/>
                                      </p:to>
                                    </p:set>
                                    <p:animEffect filter="fade" transition="in">
                                      <p:cBhvr>
                                        <p:cTn dur="500"/>
                                        <p:tgtEl>
                                          <p:spTgt spid="153"/>
                                        </p:tgtEl>
                                      </p:cBhvr>
                                    </p:animEffect>
                                  </p:childTnLst>
                                </p:cTn>
                              </p:par>
                              <p:par>
                                <p:cTn fill="hold" nodeType="withEffect" presetClass="exit" presetID="10" presetSubtype="0">
                                  <p:stCondLst>
                                    <p:cond delay="0"/>
                                  </p:stCondLst>
                                  <p:childTnLst>
                                    <p:animEffect filter="fade" transition="out">
                                      <p:cBhvr>
                                        <p:cTn dur="500"/>
                                        <p:tgtEl>
                                          <p:spTgt spid="145"/>
                                        </p:tgtEl>
                                      </p:cBhvr>
                                    </p:animEffect>
                                    <p:set>
                                      <p:cBhvr>
                                        <p:cTn dur="1" fill="hold">
                                          <p:stCondLst>
                                            <p:cond delay="500"/>
                                          </p:stCondLst>
                                        </p:cTn>
                                        <p:tgtEl>
                                          <p:spTgt spid="145"/>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500"/>
                                        <p:tgtEl>
                                          <p:spTgt spid="149"/>
                                        </p:tgtEl>
                                      </p:cBhvr>
                                    </p:animEffect>
                                    <p:set>
                                      <p:cBhvr>
                                        <p:cTn dur="1" fill="hold">
                                          <p:stCondLst>
                                            <p:cond delay="500"/>
                                          </p:stCondLst>
                                        </p:cTn>
                                        <p:tgtEl>
                                          <p:spTgt spid="149"/>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500"/>
                                        <p:tgtEl>
                                          <p:spTgt spid="148"/>
                                        </p:tgtEl>
                                      </p:cBhvr>
                                    </p:animEffect>
                                    <p:set>
                                      <p:cBhvr>
                                        <p:cTn dur="1" fill="hold">
                                          <p:stCondLst>
                                            <p:cond delay="500"/>
                                          </p:stCondLst>
                                        </p:cTn>
                                        <p:tgtEl>
                                          <p:spTgt spid="148"/>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500"/>
                                        <p:tgtEl>
                                          <p:spTgt spid="150"/>
                                        </p:tgtEl>
                                      </p:cBhvr>
                                    </p:animEffect>
                                    <p:set>
                                      <p:cBhvr>
                                        <p:cTn dur="1" fill="hold">
                                          <p:stCondLst>
                                            <p:cond delay="500"/>
                                          </p:stCondLst>
                                        </p:cTn>
                                        <p:tgtEl>
                                          <p:spTgt spid="150"/>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500"/>
                                        <p:tgtEl>
                                          <p:spTgt spid="155"/>
                                        </p:tgtEl>
                                      </p:cBhvr>
                                    </p:animEffect>
                                    <p:set>
                                      <p:cBhvr>
                                        <p:cTn dur="1" fill="hold">
                                          <p:stCondLst>
                                            <p:cond delay="500"/>
                                          </p:stCondLst>
                                        </p:cTn>
                                        <p:tgtEl>
                                          <p:spTgt spid="155"/>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500"/>
                                        <p:tgtEl>
                                          <p:spTgt spid="146"/>
                                        </p:tgtEl>
                                      </p:cBhvr>
                                    </p:animEffect>
                                    <p:set>
                                      <p:cBhvr>
                                        <p:cTn dur="1" fill="hold">
                                          <p:stCondLst>
                                            <p:cond delay="500"/>
                                          </p:stCondLst>
                                        </p:cTn>
                                        <p:tgtEl>
                                          <p:spTgt spid="146"/>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500"/>
                                        <p:tgtEl>
                                          <p:spTgt spid="156"/>
                                        </p:tgtEl>
                                      </p:cBhvr>
                                    </p:animEffect>
                                    <p:set>
                                      <p:cBhvr>
                                        <p:cTn dur="1" fill="hold">
                                          <p:stCondLst>
                                            <p:cond delay="500"/>
                                          </p:stCondLst>
                                        </p:cTn>
                                        <p:tgtEl>
                                          <p:spTgt spid="156"/>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500"/>
                                        <p:tgtEl>
                                          <p:spTgt spid="147"/>
                                        </p:tgtEl>
                                      </p:cBhvr>
                                    </p:animEffect>
                                    <p:set>
                                      <p:cBhvr>
                                        <p:cTn dur="1" fill="hold">
                                          <p:stCondLst>
                                            <p:cond delay="500"/>
                                          </p:stCondLst>
                                        </p:cTn>
                                        <p:tgtEl>
                                          <p:spTgt spid="147"/>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500"/>
                                        <p:tgtEl>
                                          <p:spTgt spid="151"/>
                                        </p:tgtEl>
                                      </p:cBhvr>
                                    </p:animEffect>
                                    <p:set>
                                      <p:cBhvr>
                                        <p:cTn dur="1" fill="hold">
                                          <p:stCondLst>
                                            <p:cond delay="500"/>
                                          </p:stCondLst>
                                        </p:cTn>
                                        <p:tgtEl>
                                          <p:spTgt spid="151"/>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500"/>
                                        <p:tgtEl>
                                          <p:spTgt spid="152"/>
                                        </p:tgtEl>
                                      </p:cBhvr>
                                    </p:animEffect>
                                    <p:set>
                                      <p:cBhvr>
                                        <p:cTn dur="1" fill="hold">
                                          <p:stCondLst>
                                            <p:cond delay="500"/>
                                          </p:stCondLst>
                                        </p:cTn>
                                        <p:tgtEl>
                                          <p:spTgt spid="152"/>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500"/>
                                        <p:tgtEl>
                                          <p:spTgt spid="154"/>
                                        </p:tgtEl>
                                      </p:cBhvr>
                                    </p:animEffect>
                                    <p:set>
                                      <p:cBhvr>
                                        <p:cTn dur="1" fill="hold">
                                          <p:stCondLst>
                                            <p:cond delay="500"/>
                                          </p:stCondLst>
                                        </p:cTn>
                                        <p:tgtEl>
                                          <p:spTgt spid="154"/>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500"/>
                                        <p:tgtEl>
                                          <p:spTgt spid="153"/>
                                        </p:tgtEl>
                                      </p:cBhvr>
                                    </p:animEffect>
                                    <p:set>
                                      <p:cBhvr>
                                        <p:cTn dur="1" fill="hold">
                                          <p:stCondLst>
                                            <p:cond delay="500"/>
                                          </p:stCondLst>
                                        </p:cTn>
                                        <p:tgtEl>
                                          <p:spTgt spid="153"/>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500"/>
                                        <p:tgtEl>
                                          <p:spTgt spid="144"/>
                                        </p:tgtEl>
                                      </p:cBhvr>
                                    </p:animEffect>
                                    <p:set>
                                      <p:cBhvr>
                                        <p:cTn dur="1" fill="hold">
                                          <p:stCondLst>
                                            <p:cond delay="500"/>
                                          </p:stCondLst>
                                        </p:cTn>
                                        <p:tgtEl>
                                          <p:spTgt spid="144"/>
                                        </p:tgtEl>
                                        <p:attrNameLst>
                                          <p:attrName>style.visibility</p:attrName>
                                        </p:attrNameLst>
                                      </p:cBhvr>
                                      <p:to>
                                        <p:strVal val="hidden"/>
                                      </p:to>
                                    </p:set>
                                  </p:childTnLst>
                                </p:cTn>
                              </p:par>
                            </p:childTnLst>
                          </p:cTn>
                        </p:par>
                        <p:par>
                          <p:cTn fill="hold">
                            <p:stCondLst>
                              <p:cond delay="7000"/>
                            </p:stCondLst>
                            <p:childTnLst>
                              <p:par>
                                <p:cTn fill="hold" nodeType="afterEffect" presetClass="entr" presetID="10" presetSubtype="0">
                                  <p:stCondLst>
                                    <p:cond delay="0"/>
                                  </p:stCondLst>
                                  <p:childTnLst>
                                    <p:set>
                                      <p:cBhvr>
                                        <p:cTn dur="1" fill="hold">
                                          <p:stCondLst>
                                            <p:cond delay="0"/>
                                          </p:stCondLst>
                                        </p:cTn>
                                        <p:tgtEl>
                                          <p:spTgt spid="157"/>
                                        </p:tgtEl>
                                        <p:attrNameLst>
                                          <p:attrName>style.visibility</p:attrName>
                                        </p:attrNameLst>
                                      </p:cBhvr>
                                      <p:to>
                                        <p:strVal val="visible"/>
                                      </p:to>
                                    </p:set>
                                    <p:animEffect filter="fade" transition="in">
                                      <p:cBhvr>
                                        <p:cTn dur="500"/>
                                        <p:tgtEl>
                                          <p:spTgt spid="157"/>
                                        </p:tgtEl>
                                      </p:cBhvr>
                                    </p:animEffect>
                                  </p:childTnLst>
                                </p:cTn>
                              </p:par>
                              <p:par>
                                <p:cTn fill="hold" nodeType="withEffect" presetClass="entr" presetID="10" presetSubtype="0">
                                  <p:stCondLst>
                                    <p:cond delay="0"/>
                                  </p:stCondLst>
                                  <p:childTnLst>
                                    <p:set>
                                      <p:cBhvr>
                                        <p:cTn dur="1" fill="hold">
                                          <p:stCondLst>
                                            <p:cond delay="0"/>
                                          </p:stCondLst>
                                        </p:cTn>
                                        <p:tgtEl>
                                          <p:spTgt spid="158"/>
                                        </p:tgtEl>
                                        <p:attrNameLst>
                                          <p:attrName>style.visibility</p:attrName>
                                        </p:attrNameLst>
                                      </p:cBhvr>
                                      <p:to>
                                        <p:strVal val="visible"/>
                                      </p:to>
                                    </p:set>
                                    <p:animEffect filter="fade" transition="in">
                                      <p:cBhvr>
                                        <p:cTn dur="500"/>
                                        <p:tgtEl>
                                          <p:spTgt spid="158"/>
                                        </p:tgtEl>
                                      </p:cBhvr>
                                    </p:animEffect>
                                  </p:childTnLst>
                                </p:cTn>
                              </p:par>
                              <p:par>
                                <p:cTn fill="hold" nodeType="withEffect" presetClass="entr" presetID="10" presetSubtype="0">
                                  <p:stCondLst>
                                    <p:cond delay="0"/>
                                  </p:stCondLst>
                                  <p:childTnLst>
                                    <p:set>
                                      <p:cBhvr>
                                        <p:cTn dur="1" fill="hold">
                                          <p:stCondLst>
                                            <p:cond delay="0"/>
                                          </p:stCondLst>
                                        </p:cTn>
                                        <p:tgtEl>
                                          <p:spTgt spid="159"/>
                                        </p:tgtEl>
                                        <p:attrNameLst>
                                          <p:attrName>style.visibility</p:attrName>
                                        </p:attrNameLst>
                                      </p:cBhvr>
                                      <p:to>
                                        <p:strVal val="visible"/>
                                      </p:to>
                                    </p:set>
                                    <p:animEffect filter="fade" transition="in">
                                      <p:cBhvr>
                                        <p:cTn dur="500"/>
                                        <p:tgtEl>
                                          <p:spTgt spid="159"/>
                                        </p:tgtEl>
                                      </p:cBhvr>
                                    </p:animEffect>
                                  </p:childTnLst>
                                </p:cTn>
                              </p:par>
                            </p:childTnLst>
                          </p:cTn>
                        </p:par>
                        <p:par>
                          <p:cTn fill="hold">
                            <p:stCondLst>
                              <p:cond delay="7500"/>
                            </p:stCondLst>
                            <p:childTnLst>
                              <p:par>
                                <p:cTn fill="hold" nodeType="afterEffect" presetClass="entr" presetID="10" presetSubtype="0">
                                  <p:stCondLst>
                                    <p:cond delay="0"/>
                                  </p:stCondLst>
                                  <p:childTnLst>
                                    <p:set>
                                      <p:cBhvr>
                                        <p:cTn dur="1" fill="hold">
                                          <p:stCondLst>
                                            <p:cond delay="0"/>
                                          </p:stCondLst>
                                        </p:cTn>
                                        <p:tgtEl>
                                          <p:spTgt spid="160"/>
                                        </p:tgtEl>
                                        <p:attrNameLst>
                                          <p:attrName>style.visibility</p:attrName>
                                        </p:attrNameLst>
                                      </p:cBhvr>
                                      <p:to>
                                        <p:strVal val="visible"/>
                                      </p:to>
                                    </p:set>
                                    <p:animEffect filter="fade" transition="in">
                                      <p:cBhvr>
                                        <p:cTn dur="500"/>
                                        <p:tgtEl>
                                          <p:spTgt spid="160"/>
                                        </p:tgtEl>
                                      </p:cBhvr>
                                    </p:animEffect>
                                  </p:childTnLst>
                                </p:cTn>
                              </p:par>
                            </p:childTnLst>
                          </p:cTn>
                        </p:par>
                        <p:par>
                          <p:cTn fill="hold">
                            <p:stCondLst>
                              <p:cond delay="8000"/>
                            </p:stCondLst>
                            <p:childTnLst>
                              <p:par>
                                <p:cTn fill="hold" nodeType="afterEffect" presetClass="entr" presetID="10" presetSubtype="0">
                                  <p:stCondLst>
                                    <p:cond delay="0"/>
                                  </p:stCondLst>
                                  <p:childTnLst>
                                    <p:set>
                                      <p:cBhvr>
                                        <p:cTn dur="1" fill="hold">
                                          <p:stCondLst>
                                            <p:cond delay="0"/>
                                          </p:stCondLst>
                                        </p:cTn>
                                        <p:tgtEl>
                                          <p:spTgt spid="161"/>
                                        </p:tgtEl>
                                        <p:attrNameLst>
                                          <p:attrName>style.visibility</p:attrName>
                                        </p:attrNameLst>
                                      </p:cBhvr>
                                      <p:to>
                                        <p:strVal val="visible"/>
                                      </p:to>
                                    </p:set>
                                    <p:animEffect filter="fade" transition="in">
                                      <p:cBhvr>
                                        <p:cTn dur="500"/>
                                        <p:tgtEl>
                                          <p:spTgt spid="161"/>
                                        </p:tgtEl>
                                      </p:cBhvr>
                                    </p:animEffect>
                                  </p:childTnLst>
                                </p:cTn>
                              </p:par>
                            </p:childTnLst>
                          </p:cTn>
                        </p:par>
                        <p:par>
                          <p:cTn fill="hold">
                            <p:stCondLst>
                              <p:cond delay="8500"/>
                            </p:stCondLst>
                            <p:childTnLst>
                              <p:par>
                                <p:cTn fill="hold" nodeType="afterEffect" presetClass="entr" presetID="10" presetSubtype="0">
                                  <p:stCondLst>
                                    <p:cond delay="0"/>
                                  </p:stCondLst>
                                  <p:childTnLst>
                                    <p:set>
                                      <p:cBhvr>
                                        <p:cTn dur="1" fill="hold">
                                          <p:stCondLst>
                                            <p:cond delay="0"/>
                                          </p:stCondLst>
                                        </p:cTn>
                                        <p:tgtEl>
                                          <p:spTgt spid="162"/>
                                        </p:tgtEl>
                                        <p:attrNameLst>
                                          <p:attrName>style.visibility</p:attrName>
                                        </p:attrNameLst>
                                      </p:cBhvr>
                                      <p:to>
                                        <p:strVal val="visible"/>
                                      </p:to>
                                    </p:set>
                                    <p:animEffect filter="fade" transition="in">
                                      <p:cBhvr>
                                        <p:cTn dur="500"/>
                                        <p:tgtEl>
                                          <p:spTgt spid="162"/>
                                        </p:tgtEl>
                                      </p:cBhvr>
                                    </p:animEffect>
                                  </p:childTnLst>
                                </p:cTn>
                              </p:par>
                              <p:par>
                                <p:cTn fill="hold" nodeType="withEffect" presetClass="exit" presetID="10" presetSubtype="0">
                                  <p:stCondLst>
                                    <p:cond delay="0"/>
                                  </p:stCondLst>
                                  <p:childTnLst>
                                    <p:animEffect filter="fade" transition="out">
                                      <p:cBhvr>
                                        <p:cTn dur="500"/>
                                        <p:tgtEl>
                                          <p:spTgt spid="162"/>
                                        </p:tgtEl>
                                      </p:cBhvr>
                                    </p:animEffect>
                                    <p:set>
                                      <p:cBhvr>
                                        <p:cTn dur="1" fill="hold">
                                          <p:stCondLst>
                                            <p:cond delay="500"/>
                                          </p:stCondLst>
                                        </p:cTn>
                                        <p:tgtEl>
                                          <p:spTgt spid="162"/>
                                        </p:tgtEl>
                                        <p:attrNameLst>
                                          <p:attrName>style.visibility</p:attrName>
                                        </p:attrNameLst>
                                      </p:cBhvr>
                                      <p:to>
                                        <p:strVal val="hidden"/>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67" name="Shape 167"/>
        <p:cNvGrpSpPr/>
        <p:nvPr/>
      </p:nvGrpSpPr>
      <p:grpSpPr>
        <a:xfrm>
          <a:off x="0" y="0"/>
          <a:ext cx="0" cy="0"/>
          <a:chOff x="0" y="0"/>
          <a:chExt cx="0" cy="0"/>
        </a:xfrm>
      </p:grpSpPr>
      <p:pic>
        <p:nvPicPr>
          <p:cNvPr id="168" name="Shape 168"/>
          <p:cNvPicPr preferRelativeResize="0"/>
          <p:nvPr/>
        </p:nvPicPr>
        <p:blipFill rotWithShape="1">
          <a:blip r:embed="rId3">
            <a:alphaModFix/>
          </a:blip>
          <a:srcRect b="0" l="0" r="14711" t="0"/>
          <a:stretch/>
        </p:blipFill>
        <p:spPr>
          <a:xfrm>
            <a:off x="-240" y="0"/>
            <a:ext cx="9144001" cy="6841875"/>
          </a:xfrm>
          <a:prstGeom prst="rect">
            <a:avLst/>
          </a:prstGeom>
          <a:noFill/>
          <a:ln>
            <a:noFill/>
          </a:ln>
        </p:spPr>
      </p:pic>
      <p:sp>
        <p:nvSpPr>
          <p:cNvPr id="169" name="Shape 169"/>
          <p:cNvSpPr/>
          <p:nvPr/>
        </p:nvSpPr>
        <p:spPr>
          <a:xfrm>
            <a:off x="-240" y="4077071"/>
            <a:ext cx="3492119" cy="2585322"/>
          </a:xfrm>
          <a:prstGeom prst="rect">
            <a:avLst/>
          </a:prstGeom>
          <a:solidFill>
            <a:schemeClr val="lt1"/>
          </a:solidFill>
          <a:ln>
            <a:noFill/>
          </a:ln>
        </p:spPr>
        <p:txBody>
          <a:bodyPr anchorCtr="0" anchor="t" bIns="45700" lIns="91425" rIns="91425" tIns="45700">
            <a:noAutofit/>
          </a:bodyPr>
          <a:lstStyle/>
          <a:p>
            <a:pPr indent="0" lvl="0" marL="0" marR="0" rtl="0" algn="l">
              <a:spcBef>
                <a:spcPts val="0"/>
              </a:spcBef>
              <a:buSzPct val="25000"/>
              <a:buNone/>
            </a:pPr>
            <a:r>
              <a:rPr b="0" baseline="0" i="0" lang="uk-UA" sz="1800" u="none" cap="none" strike="noStrike">
                <a:solidFill>
                  <a:schemeClr val="dk1"/>
                </a:solidFill>
                <a:latin typeface="Calibri"/>
                <a:ea typeface="Calibri"/>
                <a:cs typeface="Calibri"/>
                <a:sym typeface="Calibri"/>
              </a:rPr>
              <a:t>Полярне сяйво – дивовижний прояв законів фізики. Загалом,  це – сяяння верхніх шарів атмосфери. Воно виникає під час проникнення заряджених частинок сонячної плазми до магнітосфери Землі, є наслідок зіткнення магнітного поля із сонячним вітром.</a:t>
            </a:r>
          </a:p>
        </p:txBody>
      </p:sp>
    </p:spTree>
  </p:cSld>
  <p:clrMapOvr>
    <a:masterClrMapping/>
  </p:clrMapOvr>
  <p:transition spd="slow">
    <p:cut/>
  </p:transition>
</p:sld>
</file>

<file path=ppt/theme/theme1.xml><?xml version="1.0" encoding="utf-8"?>
<a:theme xmlns:a="http://schemas.openxmlformats.org/drawingml/2006/main" xmlns:r="http://schemas.openxmlformats.org/officeDocument/2006/relationships"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Тема Office">
  <a:themeElements>
    <a:clrScheme name="Стандартная">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458027</vt:lpwstr>
  </property>
  <property fmtid="{D5CDD505-2E9C-101B-9397-08002B2CF9AE}" name="NXPowerLiteVersion" pid="3">
    <vt:lpwstr>D4.1.4</vt:lpwstr>
  </property>
</Properties>
</file>