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81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62" r:id="rId15"/>
    <p:sldId id="260" r:id="rId16"/>
    <p:sldId id="261" r:id="rId17"/>
    <p:sldId id="263" r:id="rId18"/>
    <p:sldId id="264" r:id="rId19"/>
    <p:sldId id="291" r:id="rId20"/>
    <p:sldId id="293" r:id="rId21"/>
    <p:sldId id="294" r:id="rId22"/>
    <p:sldId id="265" r:id="rId23"/>
    <p:sldId id="266" r:id="rId24"/>
    <p:sldId id="292" r:id="rId25"/>
    <p:sldId id="295" r:id="rId26"/>
    <p:sldId id="267" r:id="rId27"/>
    <p:sldId id="268" r:id="rId28"/>
    <p:sldId id="269" r:id="rId29"/>
    <p:sldId id="270" r:id="rId30"/>
    <p:sldId id="271" r:id="rId31"/>
    <p:sldId id="272" r:id="rId32"/>
    <p:sldId id="273" r:id="rId33"/>
    <p:sldId id="275" r:id="rId34"/>
    <p:sldId id="274" r:id="rId35"/>
    <p:sldId id="276" r:id="rId36"/>
    <p:sldId id="277" r:id="rId37"/>
    <p:sldId id="278" r:id="rId38"/>
    <p:sldId id="279" r:id="rId39"/>
    <p:sldId id="280" r:id="rId40"/>
    <p:sldId id="296" r:id="rId41"/>
    <p:sldId id="297" r:id="rId42"/>
    <p:sldId id="298" r:id="rId43"/>
    <p:sldId id="299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4" autoAdjust="0"/>
  </p:normalViewPr>
  <p:slideViewPr>
    <p:cSldViewPr>
      <p:cViewPr>
        <p:scale>
          <a:sx n="118" d="100"/>
          <a:sy n="118" d="100"/>
        </p:scale>
        <p:origin x="-143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Артур\Desktop\rainbow-background-6-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6970"/>
            <a:ext cx="8136904" cy="1802631"/>
          </a:xfrm>
        </p:spPr>
        <p:txBody>
          <a:bodyPr>
            <a:normAutofit/>
          </a:bodyPr>
          <a:lstStyle/>
          <a:p>
            <a:r>
              <a:rPr lang="ru-RU" b="1" u="sng" dirty="0" smtClean="0"/>
              <a:t>Тема уроку</a:t>
            </a:r>
            <a:r>
              <a:rPr lang="ru-RU" b="1" dirty="0" smtClean="0"/>
              <a:t>:</a:t>
            </a:r>
            <a:r>
              <a:rPr lang="ru-RU" dirty="0" smtClean="0"/>
              <a:t> </a:t>
            </a:r>
            <a:r>
              <a:rPr lang="ru-RU" b="1" dirty="0" err="1" smtClean="0"/>
              <a:t>Подорож</a:t>
            </a:r>
            <a:r>
              <a:rPr lang="ru-RU" b="1" dirty="0" smtClean="0"/>
              <a:t>  </a:t>
            </a:r>
            <a:r>
              <a:rPr lang="ru-RU" b="1" dirty="0"/>
              <a:t>по шкал</a:t>
            </a:r>
            <a:r>
              <a:rPr lang="uk-UA" b="1" dirty="0"/>
              <a:t>і </a:t>
            </a:r>
            <a:r>
              <a:rPr lang="ru-RU" b="1" dirty="0"/>
              <a:t> </a:t>
            </a:r>
            <a:r>
              <a:rPr lang="ru-RU" b="1" dirty="0" err="1"/>
              <a:t>електромагнітних</a:t>
            </a:r>
            <a:r>
              <a:rPr lang="ru-RU" b="1" dirty="0"/>
              <a:t>  </a:t>
            </a:r>
            <a:r>
              <a:rPr lang="ru-RU" b="1" dirty="0" err="1"/>
              <a:t>хвиль</a:t>
            </a:r>
            <a:r>
              <a:rPr lang="ru-RU" b="1" dirty="0"/>
              <a:t>.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916832"/>
            <a:ext cx="9144000" cy="3672408"/>
          </a:xfrm>
        </p:spPr>
        <p:txBody>
          <a:bodyPr>
            <a:noAutofit/>
          </a:bodyPr>
          <a:lstStyle/>
          <a:p>
            <a:r>
              <a:rPr lang="ru-RU" sz="4000" b="1" u="sng" dirty="0" smtClean="0">
                <a:solidFill>
                  <a:schemeClr val="tx1"/>
                </a:solidFill>
              </a:rPr>
              <a:t>Мета</a:t>
            </a:r>
            <a:r>
              <a:rPr lang="ru-RU" sz="4000" b="1" dirty="0" smtClean="0">
                <a:solidFill>
                  <a:schemeClr val="tx1"/>
                </a:solidFill>
              </a:rPr>
              <a:t>: </a:t>
            </a:r>
            <a:r>
              <a:rPr lang="ru-RU" sz="4000" b="1" dirty="0" err="1" smtClean="0">
                <a:solidFill>
                  <a:schemeClr val="tx1"/>
                </a:solidFill>
              </a:rPr>
              <a:t>Повторити</a:t>
            </a:r>
            <a:r>
              <a:rPr lang="ru-RU" sz="4000" b="1" dirty="0">
                <a:solidFill>
                  <a:schemeClr val="tx1"/>
                </a:solidFill>
              </a:rPr>
              <a:t>, </a:t>
            </a:r>
            <a:r>
              <a:rPr lang="ru-RU" sz="4000" b="1" dirty="0" err="1">
                <a:solidFill>
                  <a:schemeClr val="tx1"/>
                </a:solidFill>
              </a:rPr>
              <a:t>узагальнити</a:t>
            </a:r>
            <a:r>
              <a:rPr lang="ru-RU" sz="4000" b="1" dirty="0">
                <a:solidFill>
                  <a:schemeClr val="tx1"/>
                </a:solidFill>
              </a:rPr>
              <a:t> та </a:t>
            </a:r>
            <a:r>
              <a:rPr lang="ru-RU" sz="4000" b="1" dirty="0" err="1">
                <a:solidFill>
                  <a:schemeClr val="tx1"/>
                </a:solidFill>
              </a:rPr>
              <a:t>систематизувати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знання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учнів</a:t>
            </a:r>
            <a:r>
              <a:rPr lang="ru-RU" sz="4000" b="1" dirty="0">
                <a:solidFill>
                  <a:schemeClr val="tx1"/>
                </a:solidFill>
              </a:rPr>
              <a:t> за темою «</a:t>
            </a:r>
            <a:r>
              <a:rPr lang="ru-RU" sz="4000" b="1" dirty="0" err="1">
                <a:solidFill>
                  <a:schemeClr val="tx1"/>
                </a:solidFill>
              </a:rPr>
              <a:t>Електромагнітні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випромінювання</a:t>
            </a:r>
            <a:r>
              <a:rPr lang="ru-RU" sz="4000" b="1" dirty="0">
                <a:solidFill>
                  <a:schemeClr val="tx1"/>
                </a:solidFill>
              </a:rPr>
              <a:t>»; довести, </a:t>
            </a:r>
            <a:r>
              <a:rPr lang="ru-RU" sz="4000" b="1" dirty="0" err="1">
                <a:solidFill>
                  <a:schemeClr val="tx1"/>
                </a:solidFill>
              </a:rPr>
              <a:t>що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матеріальні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об"єкти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мають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безліч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різних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фізичних</a:t>
            </a:r>
            <a:r>
              <a:rPr lang="ru-RU" sz="4000" b="1" dirty="0">
                <a:solidFill>
                  <a:schemeClr val="tx1"/>
                </a:solidFill>
              </a:rPr>
              <a:t> </a:t>
            </a:r>
            <a:r>
              <a:rPr lang="ru-RU" sz="4000" b="1" dirty="0" err="1">
                <a:solidFill>
                  <a:schemeClr val="tx1"/>
                </a:solidFill>
              </a:rPr>
              <a:t>властивостей</a:t>
            </a:r>
            <a:r>
              <a:rPr lang="ru-RU" sz="4000" b="1" dirty="0">
                <a:solidFill>
                  <a:schemeClr val="tx1"/>
                </a:solidFill>
              </a:rPr>
              <a:t>;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66155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102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49"/>
            <a:ext cx="9196614" cy="68686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8957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727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80486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521"/>
            <a:ext cx="9169047" cy="6859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914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Артур\Desktop\img1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94" y="0"/>
            <a:ext cx="916489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12939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C:\Users\Артур\Desktop\Dollar-Photo-Club-Teal-Square-Background-700x39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Артур\Desktop\photo_camera_PNG781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13928"/>
            <a:ext cx="4204725" cy="3153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Артур\Desktop\PVS-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005064"/>
            <a:ext cx="3384377" cy="2632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9041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Артур\Desktop\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63272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ртур\Desktop\gw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5414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82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ртур\Desktop\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907573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420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12915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Артур\Desktop\aas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106215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0031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298352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97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661289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ртур\Desktop\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289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ртур\Desktop\img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503604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Артур\Desktop\raduga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4" y="-1"/>
            <a:ext cx="5864189" cy="293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Артур\Desktop\Nature___Forest_____The_rays_of_the_sun_through_the_leaves_090627_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551" y="2932094"/>
            <a:ext cx="6281449" cy="392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Артур\Desktop\raduga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32094"/>
            <a:ext cx="2862551" cy="39259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C:\Users\Артур\Desktop\luchi-solnca-490-7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276" y="0"/>
            <a:ext cx="3287724" cy="2932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9969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Артур\Desktop\-9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18057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Артур\Desktop\im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0529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79888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ртур\Desktop\1235135047_el_hvyl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3320"/>
            <a:ext cx="9144000" cy="6871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89971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ртур\Desktop\gwer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51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2427163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1551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Артур\Desktop\фыв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86298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706"/>
            <a:ext cx="9144000" cy="685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537010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70548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116200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62" y="0"/>
            <a:ext cx="917716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88384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340216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192" y="-17648"/>
            <a:ext cx="9164192" cy="6875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282647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576"/>
            <a:ext cx="9160633" cy="6870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6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ртур\Desktop\цвйцвййййй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71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0803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24728" y="2468529"/>
            <a:ext cx="10763672" cy="672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 descr="C:\Users\Артур\Desktop\wwwqqq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49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Артур\Desktop\ффцвыфывы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85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347719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91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2" y="-1"/>
            <a:ext cx="91442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0321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068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983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" y="0"/>
            <a:ext cx="91410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194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87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85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101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9" y="0"/>
            <a:ext cx="915929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8604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6896"/>
            <a:ext cx="9321100" cy="6864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07807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O:\Проект по физике\картинки\2519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787805" cy="6858000"/>
          </a:xfrm>
          <a:prstGeom prst="rect">
            <a:avLst/>
          </a:prstGeom>
          <a:noFill/>
        </p:spPr>
      </p:pic>
      <p:pic>
        <p:nvPicPr>
          <p:cNvPr id="103427" name="Picture 3" descr="O:\Проект по физике\картинки\sony_ericsson_w200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6051" y="2285992"/>
            <a:ext cx="4488188" cy="4572008"/>
          </a:xfrm>
          <a:prstGeom prst="rect">
            <a:avLst/>
          </a:prstGeom>
          <a:noFill/>
        </p:spPr>
      </p:pic>
      <p:pic>
        <p:nvPicPr>
          <p:cNvPr id="103428" name="Picture 4" descr="O:\Проект по физике\картинки\17181054.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-1"/>
            <a:ext cx="3214710" cy="2314591"/>
          </a:xfrm>
          <a:prstGeom prst="rect">
            <a:avLst/>
          </a:prstGeom>
          <a:noFill/>
        </p:spPr>
      </p:pic>
      <p:pic>
        <p:nvPicPr>
          <p:cNvPr id="103429" name="Picture 5" descr="O:\Проект по физике\картинки\small_mobidrive.ru-12088528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0"/>
            <a:ext cx="3143240" cy="4815548"/>
          </a:xfrm>
          <a:prstGeom prst="rect">
            <a:avLst/>
          </a:prstGeom>
          <a:noFill/>
        </p:spPr>
      </p:pic>
      <p:pic>
        <p:nvPicPr>
          <p:cNvPr id="103431" name="Picture 7" descr="O:\Проект по физике\картинки\1233418325_8567_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98991" y="4562494"/>
            <a:ext cx="1945009" cy="22955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90575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O:\Проект по физике\картинки\740-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0"/>
            <a:ext cx="4786314" cy="3616326"/>
          </a:xfrm>
          <a:prstGeom prst="rect">
            <a:avLst/>
          </a:prstGeom>
          <a:noFill/>
        </p:spPr>
      </p:pic>
      <p:pic>
        <p:nvPicPr>
          <p:cNvPr id="8" name="Picture 7" descr="O:\Проект по физике\картинки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547086"/>
            <a:ext cx="3143272" cy="3310914"/>
          </a:xfrm>
          <a:prstGeom prst="rect">
            <a:avLst/>
          </a:prstGeom>
          <a:noFill/>
        </p:spPr>
      </p:pic>
      <p:pic>
        <p:nvPicPr>
          <p:cNvPr id="9" name="Picture 8" descr="O:\Проект по физике\картинки\94ed144357bfb974778cc55ba3081cce_smal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3593396"/>
            <a:ext cx="2000232" cy="3264604"/>
          </a:xfrm>
          <a:prstGeom prst="rect">
            <a:avLst/>
          </a:prstGeom>
          <a:noFill/>
        </p:spPr>
      </p:pic>
      <p:pic>
        <p:nvPicPr>
          <p:cNvPr id="5" name="Picture 2" descr="O:\Проект по физике\картинки\mobilnye_telefony_optom_17458589_1_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00570" cy="4500570"/>
          </a:xfrm>
          <a:prstGeom prst="rect">
            <a:avLst/>
          </a:prstGeom>
          <a:noFill/>
        </p:spPr>
      </p:pic>
      <p:pic>
        <p:nvPicPr>
          <p:cNvPr id="6" name="Picture 1" descr="C:\Documents and Settings\Библиотека\Рабочий стол\Новая папка\2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85191"/>
            <a:ext cx="4071933" cy="257281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866301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5" name="Picture 5" descr="O:\Проект по физике\картинки\116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8" y="0"/>
            <a:ext cx="3786182" cy="4770589"/>
          </a:xfrm>
          <a:prstGeom prst="rect">
            <a:avLst/>
          </a:prstGeom>
          <a:noFill/>
        </p:spPr>
      </p:pic>
      <p:pic>
        <p:nvPicPr>
          <p:cNvPr id="17" name="Picture 20" descr="O:\Проект по физике\картинки\02_nokia_8800_arte_lowr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7884" y="4558997"/>
            <a:ext cx="3429023" cy="2299003"/>
          </a:xfrm>
          <a:prstGeom prst="rect">
            <a:avLst/>
          </a:prstGeom>
          <a:noFill/>
        </p:spPr>
      </p:pic>
      <p:pic>
        <p:nvPicPr>
          <p:cNvPr id="14" name="Picture 18" descr="O:\Проект по физике\картинки\1216724520_1216734857_nokia5500.jp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357818" cy="3673933"/>
          </a:xfrm>
          <a:prstGeom prst="rect">
            <a:avLst/>
          </a:prstGeom>
          <a:noFill/>
        </p:spPr>
      </p:pic>
      <p:pic>
        <p:nvPicPr>
          <p:cNvPr id="22" name="Picture 2" descr="O:\Проект по физике\картинки\n95_8gb_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643314"/>
            <a:ext cx="5936212" cy="32146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3322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ртур\Desktop\wwwqqq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948083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</TotalTime>
  <Words>36</Words>
  <Application>Microsoft Office PowerPoint</Application>
  <PresentationFormat>Экран (4:3)</PresentationFormat>
  <Paragraphs>2</Paragraphs>
  <Slides>46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Тема Office</vt:lpstr>
      <vt:lpstr>Тема уроку: Подорож  по шкалі  електромагнітних  хвиль.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уроку: Подорож  по шкалі  електромагнітних  хвиль. </dc:title>
  <dc:creator>Артур Девякович</dc:creator>
  <cp:lastModifiedBy>Людмила</cp:lastModifiedBy>
  <cp:revision>23</cp:revision>
  <dcterms:created xsi:type="dcterms:W3CDTF">2017-02-06T17:08:11Z</dcterms:created>
  <dcterms:modified xsi:type="dcterms:W3CDTF">2017-02-08T21:06:27Z</dcterms:modified>
</cp:coreProperties>
</file>