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79" r:id="rId2"/>
    <p:sldId id="284" r:id="rId3"/>
    <p:sldId id="280" r:id="rId4"/>
    <p:sldId id="283" r:id="rId5"/>
    <p:sldId id="285" r:id="rId6"/>
    <p:sldId id="308" r:id="rId7"/>
    <p:sldId id="295" r:id="rId8"/>
    <p:sldId id="286" r:id="rId9"/>
    <p:sldId id="256" r:id="rId10"/>
    <p:sldId id="277" r:id="rId11"/>
    <p:sldId id="296" r:id="rId12"/>
    <p:sldId id="292" r:id="rId13"/>
    <p:sldId id="303" r:id="rId14"/>
    <p:sldId id="287" r:id="rId15"/>
    <p:sldId id="301" r:id="rId16"/>
    <p:sldId id="288" r:id="rId17"/>
    <p:sldId id="289" r:id="rId18"/>
    <p:sldId id="290" r:id="rId19"/>
    <p:sldId id="299" r:id="rId20"/>
    <p:sldId id="298" r:id="rId21"/>
    <p:sldId id="311" r:id="rId22"/>
    <p:sldId id="313" r:id="rId23"/>
    <p:sldId id="312" r:id="rId24"/>
    <p:sldId id="302" r:id="rId25"/>
    <p:sldId id="297" r:id="rId26"/>
    <p:sldId id="276" r:id="rId27"/>
    <p:sldId id="30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332B8F8-D838-4A7C-BCC2-CA654DA1836B}">
          <p14:sldIdLst>
            <p14:sldId id="279"/>
            <p14:sldId id="284"/>
            <p14:sldId id="280"/>
            <p14:sldId id="283"/>
            <p14:sldId id="285"/>
            <p14:sldId id="308"/>
            <p14:sldId id="295"/>
            <p14:sldId id="286"/>
            <p14:sldId id="256"/>
            <p14:sldId id="277"/>
            <p14:sldId id="296"/>
            <p14:sldId id="292"/>
            <p14:sldId id="303"/>
            <p14:sldId id="287"/>
            <p14:sldId id="301"/>
            <p14:sldId id="288"/>
            <p14:sldId id="289"/>
            <p14:sldId id="290"/>
            <p14:sldId id="299"/>
            <p14:sldId id="298"/>
            <p14:sldId id="311"/>
            <p14:sldId id="313"/>
            <p14:sldId id="312"/>
            <p14:sldId id="302"/>
            <p14:sldId id="297"/>
          </p14:sldIdLst>
        </p14:section>
        <p14:section name="Раздел без заголовка" id="{12A65DA9-028E-4AC9-9F4A-FDD7639EEDE8}">
          <p14:sldIdLst>
            <p14:sldId id="276"/>
            <p14:sldId id="30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97BE3-A9C6-4CF2-BF78-F6589FEAF2D1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CE016-8F48-41AF-A627-D2710ED029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959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CE016-8F48-41AF-A627-D2710ED0290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32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CE016-8F48-41AF-A627-D2710ED0290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116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CE016-8F48-41AF-A627-D2710ED0290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483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CE016-8F48-41AF-A627-D2710ED0290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466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E70C3-0867-4119-BCBD-AB49558914A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3.gif"/><Relationship Id="rId5" Type="http://schemas.openxmlformats.org/officeDocument/2006/relationships/image" Target="../media/image21.png"/><Relationship Id="rId10" Type="http://schemas.openxmlformats.org/officeDocument/2006/relationships/image" Target="../media/image12.gif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hyperlink" Target="&#1052;&#1072;&#1082;&#1072;&#1088;&#1077;&#1085;&#1082;&#1086;%20&#1040;&#1085;&#1072;&#1089;&#1090;&#1072;&#1089;&#1110;&#1111;.pptx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hyperlink" Target="&#1044;&#1086;&#1076;&#1072;&#1090;&#1086;&#1082;%201.pptx" TargetMode="External"/><Relationship Id="rId4" Type="http://schemas.openxmlformats.org/officeDocument/2006/relationships/image" Target="../media/image31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osvita.ua/school/program/program-5-9/56124/" TargetMode="External"/><Relationship Id="rId3" Type="http://schemas.openxmlformats.org/officeDocument/2006/relationships/image" Target="../media/image35.png"/><Relationship Id="rId7" Type="http://schemas.openxmlformats.org/officeDocument/2006/relationships/hyperlink" Target="http://mon.gov.ua/activity/education/zagalna-serednya/navchalni-programy.html" TargetMode="Externa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hyperlink" Target="http://narodna-osvita.com.ua/4041--20-korisn-kopalini-ukrayini-yih-klasifkacya-ta-zakonomrnost-poshirennya-palivn-korisn-kopalini.html" TargetMode="External"/><Relationship Id="rId5" Type="http://schemas.openxmlformats.org/officeDocument/2006/relationships/image" Target="../media/image36.png"/><Relationship Id="rId10" Type="http://schemas.openxmlformats.org/officeDocument/2006/relationships/hyperlink" Target="http://www.pravoslavie.ru/6847.html" TargetMode="External"/><Relationship Id="rId4" Type="http://schemas.microsoft.com/office/2007/relationships/hdphoto" Target="../media/hdphoto2.wdp"/><Relationship Id="rId9" Type="http://schemas.openxmlformats.org/officeDocument/2006/relationships/hyperlink" Target="http://pidruchniki.com/17490110/geografiya/mineralni_resursi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aechka\Pictures\shkola animat\анимации шкеола\школа-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83145"/>
            <a:ext cx="4187920" cy="4104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5" descr="11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3"/>
            <a:ext cx="1080120" cy="1051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 descr="Количество теплоты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3" t="18884" r="9218" b="9670"/>
          <a:stretch/>
        </p:blipFill>
        <p:spPr bwMode="auto">
          <a:xfrm rot="18600000">
            <a:off x="5034089" y="4517381"/>
            <a:ext cx="90440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2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2"/>
          <p:cNvGrpSpPr>
            <a:grpSpLocks/>
          </p:cNvGrpSpPr>
          <p:nvPr/>
        </p:nvGrpSpPr>
        <p:grpSpPr bwMode="auto">
          <a:xfrm>
            <a:off x="2055482" y="1543586"/>
            <a:ext cx="5068887" cy="781050"/>
            <a:chOff x="1269" y="1296"/>
            <a:chExt cx="3193" cy="492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/>
                <a:t>                    </a:t>
              </a:r>
              <a:r>
                <a:rPr lang="ru-RU" sz="2000" b="1" dirty="0" err="1" smtClean="0"/>
                <a:t>Що</a:t>
              </a:r>
              <a:r>
                <a:rPr lang="ru-RU" sz="2000" b="1" dirty="0" smtClean="0"/>
                <a:t> </a:t>
              </a:r>
              <a:r>
                <a:rPr lang="ru-RU" sz="2000" b="1" dirty="0" err="1"/>
                <a:t>таке</a:t>
              </a:r>
              <a:r>
                <a:rPr lang="ru-RU" sz="2000" b="1" dirty="0"/>
                <a:t> </a:t>
              </a:r>
              <a:r>
                <a:rPr lang="ru-RU" sz="2000" b="1" dirty="0" err="1"/>
                <a:t>паливо</a:t>
              </a:r>
              <a:endParaRPr lang="ru-RU" sz="2000" b="1" dirty="0"/>
            </a:p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5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6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8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11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7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rgbClr val="FFFFFF"/>
                    </a:solidFill>
                  </a:rPr>
                  <a:t>1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2" name="Group 93"/>
          <p:cNvGrpSpPr>
            <a:grpSpLocks/>
          </p:cNvGrpSpPr>
          <p:nvPr/>
        </p:nvGrpSpPr>
        <p:grpSpPr bwMode="auto">
          <a:xfrm>
            <a:off x="2095765" y="4796462"/>
            <a:ext cx="5070476" cy="784226"/>
            <a:chOff x="1268" y="1776"/>
            <a:chExt cx="3194" cy="494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93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2000" b="1" dirty="0" smtClean="0">
                  <a:solidFill>
                    <a:srgbClr val="000000"/>
                  </a:solidFill>
                </a:rPr>
                <a:t>    Де </a:t>
              </a:r>
              <a:r>
                <a:rPr lang="uk-UA" sz="2000" b="1" dirty="0">
                  <a:solidFill>
                    <a:srgbClr val="000000"/>
                  </a:solidFill>
                </a:rPr>
                <a:t>застосовується енергія палива</a:t>
              </a:r>
            </a:p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6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18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1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7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uk-UA" b="1" dirty="0">
                    <a:solidFill>
                      <a:srgbClr val="FFFFFF"/>
                    </a:solidFill>
                  </a:rPr>
                  <a:t>5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118188" y="3180854"/>
            <a:ext cx="5067300" cy="547687"/>
            <a:chOff x="1270" y="2247"/>
            <a:chExt cx="3192" cy="345"/>
          </a:xfrm>
        </p:grpSpPr>
        <p:sp>
          <p:nvSpPr>
            <p:cNvPr id="23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/>
                <a:t>             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grpSp>
          <p:nvGrpSpPr>
            <p:cNvPr id="25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6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7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29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32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8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rgbClr val="FFFFFF"/>
                    </a:solidFill>
                  </a:rPr>
                  <a:t>3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" name="Group 95"/>
          <p:cNvGrpSpPr>
            <a:grpSpLocks/>
          </p:cNvGrpSpPr>
          <p:nvPr/>
        </p:nvGrpSpPr>
        <p:grpSpPr bwMode="auto">
          <a:xfrm>
            <a:off x="2090977" y="4005005"/>
            <a:ext cx="5070475" cy="547687"/>
            <a:chOff x="1268" y="2727"/>
            <a:chExt cx="3194" cy="345"/>
          </a:xfrm>
        </p:grpSpPr>
        <p:sp>
          <p:nvSpPr>
            <p:cNvPr id="34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Text Box 41"/>
            <p:cNvSpPr txBox="1">
              <a:spLocks noChangeArrowheads="1"/>
            </p:cNvSpPr>
            <p:nvPr/>
          </p:nvSpPr>
          <p:spPr bwMode="gray">
            <a:xfrm>
              <a:off x="1525" y="2775"/>
              <a:ext cx="289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/>
                <a:t>       Як </a:t>
              </a:r>
              <a:r>
                <a:rPr lang="ru-RU" sz="2000" b="1" dirty="0" err="1" smtClean="0"/>
                <a:t>розрахувати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енергію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палива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36" name="Group 7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37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grpSp>
            <p:nvGrpSpPr>
              <p:cNvPr id="38" name="Group 7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40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1" name="Oval 8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CA55F9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2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43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9" name="Text Box 8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rgbClr val="FFFFFF"/>
                    </a:solidFill>
                  </a:rPr>
                  <a:t>4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4" name="Заголовок 3"/>
          <p:cNvSpPr txBox="1">
            <a:spLocks/>
          </p:cNvSpPr>
          <p:nvPr/>
        </p:nvSpPr>
        <p:spPr>
          <a:xfrm>
            <a:off x="3599297" y="437867"/>
            <a:ext cx="1945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Мета уроку: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55" name="Group 93"/>
          <p:cNvGrpSpPr>
            <a:grpSpLocks/>
          </p:cNvGrpSpPr>
          <p:nvPr/>
        </p:nvGrpSpPr>
        <p:grpSpPr bwMode="auto">
          <a:xfrm>
            <a:off x="2082684" y="2330985"/>
            <a:ext cx="5070475" cy="784225"/>
            <a:chOff x="1268" y="1776"/>
            <a:chExt cx="3194" cy="494"/>
          </a:xfrm>
        </p:grpSpPr>
        <p:sp>
          <p:nvSpPr>
            <p:cNvPr id="56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/>
                <a:t>                     </a:t>
              </a:r>
              <a:r>
                <a:rPr lang="ru-RU" sz="2000" b="1" dirty="0" err="1" smtClean="0"/>
                <a:t>Види</a:t>
              </a:r>
              <a:r>
                <a:rPr lang="ru-RU" sz="2000" b="1" dirty="0" smtClean="0"/>
                <a:t> </a:t>
              </a:r>
              <a:r>
                <a:rPr lang="ru-RU" sz="2000" b="1" dirty="0" err="1"/>
                <a:t>палива</a:t>
              </a:r>
              <a:endParaRPr lang="ru-RU" sz="2000" b="1" dirty="0"/>
            </a:p>
            <a:p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58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59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6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6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0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rgbClr val="FFFFFF"/>
                    </a:solidFill>
                  </a:rPr>
                  <a:t>2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5" name="Прямоугольник 64"/>
          <p:cNvSpPr/>
          <p:nvPr/>
        </p:nvSpPr>
        <p:spPr>
          <a:xfrm>
            <a:off x="2603301" y="3180854"/>
            <a:ext cx="4495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/>
              <a:t>Чому виділяється енергія при </a:t>
            </a:r>
            <a:r>
              <a:rPr lang="uk-UA" sz="2000" b="1" dirty="0" smtClean="0"/>
              <a:t>згорянні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6176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3231688" y="424475"/>
            <a:ext cx="2827338" cy="1528763"/>
            <a:chOff x="1997" y="1314"/>
            <a:chExt cx="1889" cy="1009"/>
          </a:xfrm>
        </p:grpSpPr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44314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gray">
            <a:xfrm>
              <a:off x="2261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anchor="ctr"/>
            <a:lstStyle/>
            <a:p>
              <a:r>
                <a:rPr lang="uk-UA" b="1" dirty="0" smtClean="0"/>
                <a:t>     Будь-які</a:t>
              </a:r>
            </a:p>
            <a:p>
              <a:r>
                <a:rPr lang="uk-UA" b="1" dirty="0" smtClean="0"/>
                <a:t>    речовини </a:t>
              </a:r>
              <a:endParaRPr lang="ru-RU" b="1" dirty="0"/>
            </a:p>
          </p:txBody>
        </p:sp>
      </p:grp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652717" y="2118683"/>
            <a:ext cx="2155825" cy="1272381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1297867" y="2077498"/>
            <a:ext cx="2155825" cy="1272381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gray">
          <a:xfrm>
            <a:off x="3554650" y="1955105"/>
            <a:ext cx="850900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Freeform 10"/>
          <p:cNvSpPr>
            <a:spLocks/>
          </p:cNvSpPr>
          <p:nvPr/>
        </p:nvSpPr>
        <p:spPr bwMode="gray">
          <a:xfrm flipH="1">
            <a:off x="4704223" y="1955105"/>
            <a:ext cx="852487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414548" y="2377985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Ті, що містять </a:t>
            </a:r>
          </a:p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       вуглець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5804477" y="2579497"/>
            <a:ext cx="19224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       Всі інші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078307" y="4052341"/>
            <a:ext cx="2845416" cy="120243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343000" y="4197741"/>
            <a:ext cx="2845416" cy="120243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gray">
          <a:xfrm rot="5400000">
            <a:off x="6469389" y="3542312"/>
            <a:ext cx="473746" cy="546311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gray">
          <a:xfrm rot="5400000">
            <a:off x="2138906" y="3542312"/>
            <a:ext cx="473746" cy="546311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1531230" y="4299614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Тепло          виділяється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5867444" y="4445014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Енергія         поглинається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39727" y="5845651"/>
            <a:ext cx="89289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Паливо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речовина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яка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здатна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горіти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і при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цьому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виділяти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тепло</a:t>
            </a: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Заголовок 3"/>
          <p:cNvSpPr txBox="1">
            <a:spLocks noGrp="1"/>
          </p:cNvSpPr>
          <p:nvPr>
            <p:ph type="title"/>
          </p:nvPr>
        </p:nvSpPr>
        <p:spPr>
          <a:xfrm>
            <a:off x="371571" y="895871"/>
            <a:ext cx="2638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Що може горіти?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3708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трелка вправо 40"/>
          <p:cNvSpPr/>
          <p:nvPr/>
        </p:nvSpPr>
        <p:spPr>
          <a:xfrm rot="19800000" flipV="1">
            <a:off x="932566" y="4115891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>
            <a:off x="954406" y="4679594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1800000">
            <a:off x="967433" y="2729434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1800000">
            <a:off x="928182" y="5286586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3131839" y="1288312"/>
            <a:ext cx="5509024" cy="856275"/>
            <a:chOff x="1413892" y="327152"/>
            <a:chExt cx="5185388" cy="856275"/>
          </a:xfrm>
          <a:scene3d>
            <a:camera prst="orthographicFront"/>
            <a:lightRig rig="fla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1413892" y="327152"/>
              <a:ext cx="5185388" cy="856275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1413892" y="327152"/>
              <a:ext cx="5185388" cy="85627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    </a:t>
              </a:r>
              <a:r>
                <a:rPr lang="ru-RU" sz="2400" kern="1200" dirty="0" err="1" smtClean="0"/>
                <a:t>кам’яне</a:t>
              </a:r>
              <a:r>
                <a:rPr lang="ru-RU" sz="2400" kern="1200" dirty="0" smtClean="0"/>
                <a:t> </a:t>
              </a:r>
              <a:r>
                <a:rPr lang="ru-RU" sz="2400" kern="1200" dirty="0" err="1" smtClean="0"/>
                <a:t>вугілля</a:t>
              </a:r>
              <a:r>
                <a:rPr lang="ru-RU" sz="2400" kern="1200" dirty="0" smtClean="0"/>
                <a:t>, </a:t>
              </a:r>
              <a:r>
                <a:rPr lang="ru-RU" sz="2400" kern="1200" dirty="0" err="1" smtClean="0"/>
                <a:t>нафта</a:t>
              </a:r>
              <a:r>
                <a:rPr lang="ru-RU" sz="2400" kern="1200" dirty="0" smtClean="0"/>
                <a:t>, </a:t>
              </a:r>
              <a:r>
                <a:rPr lang="ru-RU" sz="2400" kern="1200" dirty="0" err="1" smtClean="0"/>
                <a:t>торф,дрова</a:t>
              </a:r>
              <a:r>
                <a:rPr lang="ru-RU" sz="2400" kern="1200" dirty="0" smtClean="0"/>
                <a:t>, </a:t>
              </a:r>
              <a:r>
                <a:rPr lang="ru-RU" sz="2400" kern="1200" dirty="0" err="1" smtClean="0"/>
                <a:t>природний</a:t>
              </a:r>
              <a:r>
                <a:rPr lang="ru-RU" sz="2400" kern="1200" dirty="0" smtClean="0"/>
                <a:t> газ</a:t>
              </a:r>
              <a:endParaRPr lang="ru-RU" sz="24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161680" y="2379426"/>
            <a:ext cx="5479183" cy="924477"/>
            <a:chOff x="1395299" y="1315704"/>
            <a:chExt cx="5240315" cy="924477"/>
          </a:xfrm>
          <a:scene3d>
            <a:camera prst="orthographicFront"/>
            <a:lightRig rig="flat" dir="t"/>
          </a:scene3d>
        </p:grpSpPr>
        <p:sp>
          <p:nvSpPr>
            <p:cNvPr id="6" name="Прямоугольник 5"/>
            <p:cNvSpPr/>
            <p:nvPr/>
          </p:nvSpPr>
          <p:spPr>
            <a:xfrm>
              <a:off x="1395299" y="1315704"/>
              <a:ext cx="5240315" cy="924477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395299" y="1315704"/>
              <a:ext cx="5240315" cy="9244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    гас, бензин, порох, деревне </a:t>
              </a:r>
              <a:r>
                <a:rPr lang="ru-RU" sz="2400" kern="1200" dirty="0" err="1" smtClean="0"/>
                <a:t>вугілля</a:t>
              </a:r>
              <a:r>
                <a:rPr lang="ru-RU" sz="2400" kern="1200" dirty="0" smtClean="0"/>
                <a:t>,</a:t>
              </a:r>
              <a:r>
                <a:rPr lang="en-US" sz="2400" kern="1200" dirty="0" smtClean="0"/>
                <a:t>            </a:t>
              </a:r>
              <a:r>
                <a:rPr lang="ru-RU" sz="2400" kern="1200" dirty="0" smtClean="0"/>
                <a:t> </a:t>
              </a:r>
              <a:r>
                <a:rPr lang="en-US" sz="2400" kern="1200" dirty="0" smtClean="0"/>
                <a:t>               </a:t>
              </a:r>
              <a:r>
                <a:rPr lang="ru-RU" sz="2400" kern="1200" dirty="0" err="1" smtClean="0"/>
                <a:t>етиловий</a:t>
              </a:r>
              <a:r>
                <a:rPr lang="ru-RU" sz="2400" kern="1200" dirty="0" smtClean="0"/>
                <a:t> спирт </a:t>
              </a:r>
              <a:r>
                <a:rPr lang="ru-RU" sz="2400" kern="1200" dirty="0" err="1" smtClean="0"/>
                <a:t>тощо</a:t>
              </a:r>
              <a:endParaRPr lang="ru-RU" sz="2400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805531" y="4647803"/>
            <a:ext cx="5911883" cy="558920"/>
            <a:chOff x="1001130" y="1464767"/>
            <a:chExt cx="6755984" cy="558920"/>
          </a:xfrm>
          <a:scene3d>
            <a:camera prst="orthographicFront"/>
            <a:lightRig rig="flat" dir="t"/>
          </a:scene3d>
        </p:grpSpPr>
        <p:sp>
          <p:nvSpPr>
            <p:cNvPr id="9" name="Прямоугольник 8"/>
            <p:cNvSpPr/>
            <p:nvPr/>
          </p:nvSpPr>
          <p:spPr>
            <a:xfrm>
              <a:off x="1001130" y="1473895"/>
              <a:ext cx="6678123" cy="549792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1078991" y="1464767"/>
              <a:ext cx="6678123" cy="5497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  </a:t>
              </a:r>
              <a:r>
                <a:rPr lang="ru-RU" sz="2400" b="0" kern="1200" dirty="0" err="1" smtClean="0"/>
                <a:t>кам’яне</a:t>
              </a:r>
              <a:r>
                <a:rPr lang="ru-RU" sz="2400" b="0" kern="1200" dirty="0" smtClean="0"/>
                <a:t> </a:t>
              </a:r>
              <a:r>
                <a:rPr lang="ru-RU" sz="2400" b="0" kern="1200" dirty="0" err="1" smtClean="0"/>
                <a:t>вугілля</a:t>
              </a:r>
              <a:r>
                <a:rPr lang="ru-RU" sz="2400" b="0" kern="1200" dirty="0" smtClean="0"/>
                <a:t>, торф, дрова, </a:t>
              </a:r>
              <a:r>
                <a:rPr lang="ru-RU" sz="2400" b="0" kern="1200" dirty="0" err="1" smtClean="0"/>
                <a:t>сухе</a:t>
              </a:r>
              <a:r>
                <a:rPr lang="ru-RU" sz="2400" b="0" kern="1200" dirty="0" smtClean="0"/>
                <a:t> </a:t>
              </a:r>
              <a:r>
                <a:rPr lang="ru-RU" sz="2400" b="0" kern="1200" dirty="0" err="1" smtClean="0"/>
                <a:t>пальне</a:t>
              </a:r>
              <a:endParaRPr lang="ru-RU" sz="2400" b="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805531" y="4065305"/>
            <a:ext cx="5842981" cy="473266"/>
            <a:chOff x="882512" y="1235857"/>
            <a:chExt cx="6641691" cy="473266"/>
          </a:xfrm>
          <a:scene3d>
            <a:camera prst="orthographicFront"/>
            <a:lightRig rig="flat" dir="t"/>
          </a:scene3d>
        </p:grpSpPr>
        <p:sp>
          <p:nvSpPr>
            <p:cNvPr id="12" name="Прямоугольник 11"/>
            <p:cNvSpPr/>
            <p:nvPr/>
          </p:nvSpPr>
          <p:spPr>
            <a:xfrm>
              <a:off x="882512" y="1235857"/>
              <a:ext cx="6641691" cy="47326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882512" y="1235857"/>
              <a:ext cx="6641691" cy="4732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0" kern="1200" dirty="0" smtClean="0"/>
                <a:t>   </a:t>
              </a:r>
              <a:r>
                <a:rPr lang="ru-RU" sz="2400" b="0" kern="1200" dirty="0" err="1" smtClean="0"/>
                <a:t>нафта</a:t>
              </a:r>
              <a:r>
                <a:rPr lang="ru-RU" sz="2400" b="0" kern="1200" dirty="0" smtClean="0"/>
                <a:t>, гас, бензин, </a:t>
              </a:r>
              <a:r>
                <a:rPr lang="ru-RU" sz="2400" b="0" kern="1200" dirty="0" err="1" smtClean="0"/>
                <a:t>дизельне</a:t>
              </a:r>
              <a:r>
                <a:rPr lang="ru-RU" sz="2400" b="0" kern="1200" dirty="0" smtClean="0"/>
                <a:t> </a:t>
              </a:r>
              <a:r>
                <a:rPr lang="ru-RU" sz="2400" b="0" kern="1200" dirty="0" err="1" smtClean="0"/>
                <a:t>паливо</a:t>
              </a:r>
              <a:endParaRPr lang="ru-RU" sz="2400" b="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805531" y="5328470"/>
            <a:ext cx="5835332" cy="559847"/>
            <a:chOff x="813853" y="1915103"/>
            <a:chExt cx="6671843" cy="559847"/>
          </a:xfrm>
          <a:scene3d>
            <a:camera prst="orthographicFront"/>
            <a:lightRig rig="flat" dir="t"/>
          </a:scene3d>
        </p:grpSpPr>
        <p:sp>
          <p:nvSpPr>
            <p:cNvPr id="18" name="Прямоугольник 17"/>
            <p:cNvSpPr/>
            <p:nvPr/>
          </p:nvSpPr>
          <p:spPr>
            <a:xfrm>
              <a:off x="813853" y="1915103"/>
              <a:ext cx="6671843" cy="559847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813853" y="1915103"/>
              <a:ext cx="6020473" cy="55984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  </a:t>
              </a:r>
              <a:r>
                <a:rPr lang="ru-RU" sz="2400" b="1" dirty="0"/>
                <a:t> </a:t>
              </a:r>
              <a:r>
                <a:rPr lang="ru-RU" sz="2400" b="1" kern="1200" dirty="0" smtClean="0"/>
                <a:t> </a:t>
              </a:r>
              <a:r>
                <a:rPr lang="ru-RU" sz="2400" b="0" kern="1200" dirty="0" err="1" smtClean="0"/>
                <a:t>природний</a:t>
              </a:r>
              <a:r>
                <a:rPr lang="ru-RU" sz="2400" b="0" kern="1200" dirty="0" smtClean="0"/>
                <a:t> газ, пропан, бутан</a:t>
              </a:r>
              <a:endParaRPr lang="ru-RU" sz="2400" b="0" kern="12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41813" y="4262691"/>
            <a:ext cx="559847" cy="1318440"/>
            <a:chOff x="0" y="809990"/>
            <a:chExt cx="559847" cy="1318440"/>
          </a:xfrm>
          <a:scene3d>
            <a:camera prst="orthographicFront"/>
            <a:lightRig rig="flat" dir="t"/>
          </a:scene3d>
        </p:grpSpPr>
        <p:sp>
          <p:nvSpPr>
            <p:cNvPr id="27" name="Прямоугольник 26"/>
            <p:cNvSpPr/>
            <p:nvPr/>
          </p:nvSpPr>
          <p:spPr>
            <a:xfrm rot="16200000">
              <a:off x="-379296" y="1189286"/>
              <a:ext cx="1318440" cy="559847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8" name="Прямоугольник 27"/>
            <p:cNvSpPr/>
            <p:nvPr/>
          </p:nvSpPr>
          <p:spPr>
            <a:xfrm rot="16200000">
              <a:off x="-379296" y="1189286"/>
              <a:ext cx="1318440" cy="55984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100" kern="1200" dirty="0" smtClean="0"/>
                <a:t>Паливо</a:t>
              </a:r>
              <a:endParaRPr lang="ru-RU" sz="3100" kern="1200" dirty="0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1459534" y="1308013"/>
            <a:ext cx="1384273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природні</a:t>
            </a:r>
            <a:r>
              <a:rPr lang="ru-RU" b="1" dirty="0"/>
              <a:t> </a:t>
            </a:r>
            <a:r>
              <a:rPr lang="ru-RU" b="1" dirty="0" err="1"/>
              <a:t>речовини</a:t>
            </a:r>
            <a:r>
              <a:rPr lang="ru-RU" sz="1400" b="1" dirty="0"/>
              <a:t>: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459535" y="2454906"/>
            <a:ext cx="138427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спеціально</a:t>
            </a:r>
            <a:r>
              <a:rPr lang="ru-RU" b="1" dirty="0"/>
              <a:t> </a:t>
            </a:r>
            <a:r>
              <a:rPr lang="ru-RU" b="1" dirty="0" err="1"/>
              <a:t>одержані</a:t>
            </a:r>
            <a:r>
              <a:rPr lang="ru-RU" b="1" dirty="0"/>
              <a:t>: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45222" y="3982444"/>
            <a:ext cx="1106408" cy="4852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рідке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443610" y="4660706"/>
            <a:ext cx="1108020" cy="4852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тверде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459534" y="5375772"/>
            <a:ext cx="1092096" cy="4852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Газо</a:t>
            </a:r>
            <a:endParaRPr lang="en-US" b="1" dirty="0" smtClean="0"/>
          </a:p>
          <a:p>
            <a:pPr algn="ctr"/>
            <a:r>
              <a:rPr lang="ru-RU" b="1" dirty="0" err="1" smtClean="0"/>
              <a:t>подібне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0" name="Стрелка вправо 39"/>
          <p:cNvSpPr/>
          <p:nvPr/>
        </p:nvSpPr>
        <p:spPr>
          <a:xfrm rot="19800000" flipV="1">
            <a:off x="967432" y="1513520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521589" y="1682375"/>
            <a:ext cx="498991" cy="1545062"/>
            <a:chOff x="-2681761" y="-556503"/>
            <a:chExt cx="498991" cy="1545062"/>
          </a:xfrm>
          <a:scene3d>
            <a:camera prst="orthographicFront"/>
            <a:lightRig rig="flat" dir="t"/>
          </a:scene3d>
        </p:grpSpPr>
        <p:sp>
          <p:nvSpPr>
            <p:cNvPr id="24" name="Прямоугольник 23"/>
            <p:cNvSpPr/>
            <p:nvPr/>
          </p:nvSpPr>
          <p:spPr>
            <a:xfrm rot="16200000">
              <a:off x="-3204796" y="-33468"/>
              <a:ext cx="1545062" cy="4989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 rot="16200000">
              <a:off x="-3204796" y="-33468"/>
              <a:ext cx="1545062" cy="498991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Паливо</a:t>
              </a:r>
              <a:endParaRPr lang="ru-RU" sz="3200" kern="1200" dirty="0"/>
            </a:p>
          </p:txBody>
        </p:sp>
      </p:grpSp>
      <p:sp>
        <p:nvSpPr>
          <p:cNvPr id="35" name="Заголовок 3"/>
          <p:cNvSpPr txBox="1">
            <a:spLocks/>
          </p:cNvSpPr>
          <p:nvPr/>
        </p:nvSpPr>
        <p:spPr>
          <a:xfrm>
            <a:off x="3490006" y="437867"/>
            <a:ext cx="2163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Види палива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017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корисні копалини украї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08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908595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Для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сучасної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цивілізації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паливо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—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необхідна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умова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існування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395536" y="1276138"/>
            <a:ext cx="8424936" cy="5388275"/>
            <a:chOff x="1407" y="1407"/>
            <a:chExt cx="7060" cy="4103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" y="1422"/>
              <a:ext cx="2234" cy="1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3820" y="1417"/>
              <a:ext cx="2176" cy="1168"/>
              <a:chOff x="3820" y="1417"/>
              <a:chExt cx="2176" cy="1168"/>
            </a:xfrm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>
                <a:off x="3820" y="1417"/>
                <a:ext cx="2176" cy="1168"/>
              </a:xfrm>
              <a:custGeom>
                <a:avLst/>
                <a:gdLst>
                  <a:gd name="T0" fmla="+- 0 3934 3820"/>
                  <a:gd name="T1" fmla="*/ T0 w 2176"/>
                  <a:gd name="T2" fmla="+- 0 1417 1417"/>
                  <a:gd name="T3" fmla="*/ 1417 h 1168"/>
                  <a:gd name="T4" fmla="+- 0 3871 3820"/>
                  <a:gd name="T5" fmla="*/ T4 w 2176"/>
                  <a:gd name="T6" fmla="+- 0 1436 1417"/>
                  <a:gd name="T7" fmla="*/ 1436 h 1168"/>
                  <a:gd name="T8" fmla="+- 0 3830 3820"/>
                  <a:gd name="T9" fmla="*/ T8 w 2176"/>
                  <a:gd name="T10" fmla="+- 0 1486 1417"/>
                  <a:gd name="T11" fmla="*/ 1486 h 1168"/>
                  <a:gd name="T12" fmla="+- 0 3820 3820"/>
                  <a:gd name="T13" fmla="*/ T12 w 2176"/>
                  <a:gd name="T14" fmla="+- 0 1530 1417"/>
                  <a:gd name="T15" fmla="*/ 1530 h 1168"/>
                  <a:gd name="T16" fmla="+- 0 3820 3820"/>
                  <a:gd name="T17" fmla="*/ T16 w 2176"/>
                  <a:gd name="T18" fmla="+- 0 2473 1417"/>
                  <a:gd name="T19" fmla="*/ 2473 h 1168"/>
                  <a:gd name="T20" fmla="+- 0 3839 3820"/>
                  <a:gd name="T21" fmla="*/ T20 w 2176"/>
                  <a:gd name="T22" fmla="+- 0 2535 1417"/>
                  <a:gd name="T23" fmla="*/ 2535 h 1168"/>
                  <a:gd name="T24" fmla="+- 0 3889 3820"/>
                  <a:gd name="T25" fmla="*/ T24 w 2176"/>
                  <a:gd name="T26" fmla="+- 0 2576 1417"/>
                  <a:gd name="T27" fmla="*/ 2576 h 1168"/>
                  <a:gd name="T28" fmla="+- 0 3933 3820"/>
                  <a:gd name="T29" fmla="*/ T28 w 2176"/>
                  <a:gd name="T30" fmla="+- 0 2585 1417"/>
                  <a:gd name="T31" fmla="*/ 2585 h 1168"/>
                  <a:gd name="T32" fmla="+- 0 5950 3820"/>
                  <a:gd name="T33" fmla="*/ T32 w 2176"/>
                  <a:gd name="T34" fmla="+- 0 2585 1417"/>
                  <a:gd name="T35" fmla="*/ 2585 h 1168"/>
                  <a:gd name="T36" fmla="+- 0 5973 3820"/>
                  <a:gd name="T37" fmla="*/ T36 w 2176"/>
                  <a:gd name="T38" fmla="+- 0 2583 1417"/>
                  <a:gd name="T39" fmla="*/ 2583 h 1168"/>
                  <a:gd name="T40" fmla="+- 0 5994 3820"/>
                  <a:gd name="T41" fmla="*/ T40 w 2176"/>
                  <a:gd name="T42" fmla="+- 0 2577 1417"/>
                  <a:gd name="T43" fmla="*/ 2577 h 1168"/>
                  <a:gd name="T44" fmla="+- 0 5995 3820"/>
                  <a:gd name="T45" fmla="*/ T44 w 2176"/>
                  <a:gd name="T46" fmla="+- 0 2576 1417"/>
                  <a:gd name="T47" fmla="*/ 2576 h 1168"/>
                  <a:gd name="T48" fmla="+- 0 3934 3820"/>
                  <a:gd name="T49" fmla="*/ T48 w 2176"/>
                  <a:gd name="T50" fmla="+- 0 2576 1417"/>
                  <a:gd name="T51" fmla="*/ 2576 h 1168"/>
                  <a:gd name="T52" fmla="+- 0 3913 3820"/>
                  <a:gd name="T53" fmla="*/ T52 w 2176"/>
                  <a:gd name="T54" fmla="+- 0 2574 1417"/>
                  <a:gd name="T55" fmla="*/ 2574 h 1168"/>
                  <a:gd name="T56" fmla="+- 0 3860 3820"/>
                  <a:gd name="T57" fmla="*/ T56 w 2176"/>
                  <a:gd name="T58" fmla="+- 0 2545 1417"/>
                  <a:gd name="T59" fmla="*/ 2545 h 1168"/>
                  <a:gd name="T60" fmla="+- 0 3832 3820"/>
                  <a:gd name="T61" fmla="*/ T60 w 2176"/>
                  <a:gd name="T62" fmla="+- 0 2492 1417"/>
                  <a:gd name="T63" fmla="*/ 2492 h 1168"/>
                  <a:gd name="T64" fmla="+- 0 3830 3820"/>
                  <a:gd name="T65" fmla="*/ T64 w 2176"/>
                  <a:gd name="T66" fmla="+- 0 2473 1417"/>
                  <a:gd name="T67" fmla="*/ 2473 h 1168"/>
                  <a:gd name="T68" fmla="+- 0 3830 3820"/>
                  <a:gd name="T69" fmla="*/ T68 w 2176"/>
                  <a:gd name="T70" fmla="+- 0 1530 1417"/>
                  <a:gd name="T71" fmla="*/ 1530 h 1168"/>
                  <a:gd name="T72" fmla="+- 0 3860 3820"/>
                  <a:gd name="T73" fmla="*/ T72 w 2176"/>
                  <a:gd name="T74" fmla="+- 0 1458 1417"/>
                  <a:gd name="T75" fmla="*/ 1458 h 1168"/>
                  <a:gd name="T76" fmla="+- 0 3913 3820"/>
                  <a:gd name="T77" fmla="*/ T76 w 2176"/>
                  <a:gd name="T78" fmla="+- 0 1429 1417"/>
                  <a:gd name="T79" fmla="*/ 1429 h 1168"/>
                  <a:gd name="T80" fmla="+- 0 5996 3820"/>
                  <a:gd name="T81" fmla="*/ T80 w 2176"/>
                  <a:gd name="T82" fmla="+- 0 1427 1417"/>
                  <a:gd name="T83" fmla="*/ 1427 h 1168"/>
                  <a:gd name="T84" fmla="+- 0 5995 3820"/>
                  <a:gd name="T85" fmla="*/ T84 w 2176"/>
                  <a:gd name="T86" fmla="+- 0 1427 1417"/>
                  <a:gd name="T87" fmla="*/ 1427 h 1168"/>
                  <a:gd name="T88" fmla="+- 0 5974 3820"/>
                  <a:gd name="T89" fmla="*/ T88 w 2176"/>
                  <a:gd name="T90" fmla="+- 0 1420 1417"/>
                  <a:gd name="T91" fmla="*/ 1420 h 1168"/>
                  <a:gd name="T92" fmla="+- 0 5952 3820"/>
                  <a:gd name="T93" fmla="*/ T92 w 2176"/>
                  <a:gd name="T94" fmla="+- 0 1417 1417"/>
                  <a:gd name="T95" fmla="*/ 1417 h 1168"/>
                  <a:gd name="T96" fmla="+- 0 4736 3820"/>
                  <a:gd name="T97" fmla="*/ T96 w 2176"/>
                  <a:gd name="T98" fmla="+- 0 1417 1417"/>
                  <a:gd name="T99" fmla="*/ 1417 h 1168"/>
                  <a:gd name="T100" fmla="+- 0 3934 3820"/>
                  <a:gd name="T101" fmla="*/ T100 w 2176"/>
                  <a:gd name="T102" fmla="+- 0 1417 1417"/>
                  <a:gd name="T103" fmla="*/ 1417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2176" h="1168">
                    <a:moveTo>
                      <a:pt x="114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0" y="1056"/>
                    </a:lnTo>
                    <a:lnTo>
                      <a:pt x="19" y="1118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5" y="1159"/>
                    </a:lnTo>
                    <a:lnTo>
                      <a:pt x="114" y="1159"/>
                    </a:lnTo>
                    <a:lnTo>
                      <a:pt x="93" y="1157"/>
                    </a:lnTo>
                    <a:lnTo>
                      <a:pt x="40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0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75" y="10"/>
                    </a:lnTo>
                    <a:lnTo>
                      <a:pt x="2154" y="3"/>
                    </a:lnTo>
                    <a:lnTo>
                      <a:pt x="2132" y="0"/>
                    </a:lnTo>
                    <a:lnTo>
                      <a:pt x="916" y="0"/>
                    </a:lnTo>
                    <a:lnTo>
                      <a:pt x="114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3934" y="1427"/>
              <a:ext cx="2130" cy="1149"/>
              <a:chOff x="3934" y="1427"/>
              <a:chExt cx="2130" cy="1149"/>
            </a:xfrm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3934" y="1427"/>
                <a:ext cx="2130" cy="1149"/>
              </a:xfrm>
              <a:custGeom>
                <a:avLst/>
                <a:gdLst>
                  <a:gd name="T0" fmla="+- 0 5996 3934"/>
                  <a:gd name="T1" fmla="*/ T0 w 2130"/>
                  <a:gd name="T2" fmla="+- 0 1427 1427"/>
                  <a:gd name="T3" fmla="*/ 1427 h 1149"/>
                  <a:gd name="T4" fmla="+- 0 5950 3934"/>
                  <a:gd name="T5" fmla="*/ T4 w 2130"/>
                  <a:gd name="T6" fmla="+- 0 1427 1427"/>
                  <a:gd name="T7" fmla="*/ 1427 h 1149"/>
                  <a:gd name="T8" fmla="+- 0 5971 3934"/>
                  <a:gd name="T9" fmla="*/ T8 w 2130"/>
                  <a:gd name="T10" fmla="+- 0 1429 1427"/>
                  <a:gd name="T11" fmla="*/ 1429 h 1149"/>
                  <a:gd name="T12" fmla="+- 0 5991 3934"/>
                  <a:gd name="T13" fmla="*/ T12 w 2130"/>
                  <a:gd name="T14" fmla="+- 0 1435 1427"/>
                  <a:gd name="T15" fmla="*/ 1435 h 1149"/>
                  <a:gd name="T16" fmla="+- 0 6046 3934"/>
                  <a:gd name="T17" fmla="*/ T16 w 2130"/>
                  <a:gd name="T18" fmla="+- 0 1491 1427"/>
                  <a:gd name="T19" fmla="*/ 1491 h 1149"/>
                  <a:gd name="T20" fmla="+- 0 6054 3934"/>
                  <a:gd name="T21" fmla="*/ T20 w 2130"/>
                  <a:gd name="T22" fmla="+- 0 1530 1427"/>
                  <a:gd name="T23" fmla="*/ 1530 h 1149"/>
                  <a:gd name="T24" fmla="+- 0 6054 3934"/>
                  <a:gd name="T25" fmla="*/ T24 w 2130"/>
                  <a:gd name="T26" fmla="+- 0 2473 1427"/>
                  <a:gd name="T27" fmla="*/ 2473 h 1149"/>
                  <a:gd name="T28" fmla="+- 0 6024 3934"/>
                  <a:gd name="T29" fmla="*/ T28 w 2130"/>
                  <a:gd name="T30" fmla="+- 0 2545 1427"/>
                  <a:gd name="T31" fmla="*/ 2545 h 1149"/>
                  <a:gd name="T32" fmla="+- 0 5971 3934"/>
                  <a:gd name="T33" fmla="*/ T32 w 2130"/>
                  <a:gd name="T34" fmla="+- 0 2574 1427"/>
                  <a:gd name="T35" fmla="*/ 2574 h 1149"/>
                  <a:gd name="T36" fmla="+- 0 3934 3934"/>
                  <a:gd name="T37" fmla="*/ T36 w 2130"/>
                  <a:gd name="T38" fmla="+- 0 2576 1427"/>
                  <a:gd name="T39" fmla="*/ 2576 h 1149"/>
                  <a:gd name="T40" fmla="+- 0 5995 3934"/>
                  <a:gd name="T41" fmla="*/ T40 w 2130"/>
                  <a:gd name="T42" fmla="+- 0 2576 1427"/>
                  <a:gd name="T43" fmla="*/ 2576 h 1149"/>
                  <a:gd name="T44" fmla="+- 0 6044 3934"/>
                  <a:gd name="T45" fmla="*/ T44 w 2130"/>
                  <a:gd name="T46" fmla="+- 0 2536 1427"/>
                  <a:gd name="T47" fmla="*/ 2536 h 1149"/>
                  <a:gd name="T48" fmla="+- 0 6064 3934"/>
                  <a:gd name="T49" fmla="*/ T48 w 2130"/>
                  <a:gd name="T50" fmla="+- 0 2473 1427"/>
                  <a:gd name="T51" fmla="*/ 2473 h 1149"/>
                  <a:gd name="T52" fmla="+- 0 6059 3934"/>
                  <a:gd name="T53" fmla="*/ T52 w 2130"/>
                  <a:gd name="T54" fmla="+- 0 2471 1427"/>
                  <a:gd name="T55" fmla="*/ 2471 h 1149"/>
                  <a:gd name="T56" fmla="+- 0 6064 3934"/>
                  <a:gd name="T57" fmla="*/ T56 w 2130"/>
                  <a:gd name="T58" fmla="+- 0 2471 1427"/>
                  <a:gd name="T59" fmla="*/ 2471 h 1149"/>
                  <a:gd name="T60" fmla="+- 0 6064 3934"/>
                  <a:gd name="T61" fmla="*/ T60 w 2130"/>
                  <a:gd name="T62" fmla="+- 0 1530 1427"/>
                  <a:gd name="T63" fmla="*/ 1530 h 1149"/>
                  <a:gd name="T64" fmla="+- 0 6045 3934"/>
                  <a:gd name="T65" fmla="*/ T64 w 2130"/>
                  <a:gd name="T66" fmla="+- 0 1468 1427"/>
                  <a:gd name="T67" fmla="*/ 1468 h 1149"/>
                  <a:gd name="T68" fmla="+- 0 6015 3934"/>
                  <a:gd name="T69" fmla="*/ T68 w 2130"/>
                  <a:gd name="T70" fmla="+- 0 1437 1427"/>
                  <a:gd name="T71" fmla="*/ 1437 h 1149"/>
                  <a:gd name="T72" fmla="+- 0 5996 3934"/>
                  <a:gd name="T73" fmla="*/ T72 w 2130"/>
                  <a:gd name="T74" fmla="+- 0 1427 1427"/>
                  <a:gd name="T75" fmla="*/ 1427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2" y="0"/>
                    </a:moveTo>
                    <a:lnTo>
                      <a:pt x="2016" y="0"/>
                    </a:lnTo>
                    <a:lnTo>
                      <a:pt x="2037" y="2"/>
                    </a:lnTo>
                    <a:lnTo>
                      <a:pt x="2057" y="8"/>
                    </a:lnTo>
                    <a:lnTo>
                      <a:pt x="2112" y="64"/>
                    </a:lnTo>
                    <a:lnTo>
                      <a:pt x="2120" y="103"/>
                    </a:lnTo>
                    <a:lnTo>
                      <a:pt x="2120" y="1046"/>
                    </a:lnTo>
                    <a:lnTo>
                      <a:pt x="2090" y="1118"/>
                    </a:lnTo>
                    <a:lnTo>
                      <a:pt x="2037" y="1147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10" y="1109"/>
                    </a:lnTo>
                    <a:lnTo>
                      <a:pt x="2130" y="1046"/>
                    </a:lnTo>
                    <a:lnTo>
                      <a:pt x="2125" y="1044"/>
                    </a:lnTo>
                    <a:lnTo>
                      <a:pt x="2130" y="1044"/>
                    </a:lnTo>
                    <a:lnTo>
                      <a:pt x="2130" y="103"/>
                    </a:lnTo>
                    <a:lnTo>
                      <a:pt x="2111" y="41"/>
                    </a:lnTo>
                    <a:lnTo>
                      <a:pt x="2081" y="10"/>
                    </a:lnTo>
                    <a:lnTo>
                      <a:pt x="2062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2" y="1422"/>
                <a:ext cx="2234" cy="11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1417" y="1417"/>
              <a:ext cx="2176" cy="1168"/>
              <a:chOff x="1417" y="1417"/>
              <a:chExt cx="2176" cy="1168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1417" y="1417"/>
                <a:ext cx="2176" cy="1168"/>
              </a:xfrm>
              <a:custGeom>
                <a:avLst/>
                <a:gdLst>
                  <a:gd name="T0" fmla="+- 0 1531 1417"/>
                  <a:gd name="T1" fmla="*/ T0 w 2176"/>
                  <a:gd name="T2" fmla="+- 0 1417 1417"/>
                  <a:gd name="T3" fmla="*/ 1417 h 1168"/>
                  <a:gd name="T4" fmla="+- 0 1468 1417"/>
                  <a:gd name="T5" fmla="*/ T4 w 2176"/>
                  <a:gd name="T6" fmla="+- 0 1436 1417"/>
                  <a:gd name="T7" fmla="*/ 1436 h 1168"/>
                  <a:gd name="T8" fmla="+- 0 1427 1417"/>
                  <a:gd name="T9" fmla="*/ T8 w 2176"/>
                  <a:gd name="T10" fmla="+- 0 1486 1417"/>
                  <a:gd name="T11" fmla="*/ 1486 h 1168"/>
                  <a:gd name="T12" fmla="+- 0 1417 1417"/>
                  <a:gd name="T13" fmla="*/ T12 w 2176"/>
                  <a:gd name="T14" fmla="+- 0 1530 1417"/>
                  <a:gd name="T15" fmla="*/ 1530 h 1168"/>
                  <a:gd name="T16" fmla="+- 0 1417 1417"/>
                  <a:gd name="T17" fmla="*/ T16 w 2176"/>
                  <a:gd name="T18" fmla="+- 0 2473 1417"/>
                  <a:gd name="T19" fmla="*/ 2473 h 1168"/>
                  <a:gd name="T20" fmla="+- 0 1436 1417"/>
                  <a:gd name="T21" fmla="*/ T20 w 2176"/>
                  <a:gd name="T22" fmla="+- 0 2535 1417"/>
                  <a:gd name="T23" fmla="*/ 2535 h 1168"/>
                  <a:gd name="T24" fmla="+- 0 1486 1417"/>
                  <a:gd name="T25" fmla="*/ T24 w 2176"/>
                  <a:gd name="T26" fmla="+- 0 2576 1417"/>
                  <a:gd name="T27" fmla="*/ 2576 h 1168"/>
                  <a:gd name="T28" fmla="+- 0 1530 1417"/>
                  <a:gd name="T29" fmla="*/ T28 w 2176"/>
                  <a:gd name="T30" fmla="+- 0 2585 1417"/>
                  <a:gd name="T31" fmla="*/ 2585 h 1168"/>
                  <a:gd name="T32" fmla="+- 0 3547 1417"/>
                  <a:gd name="T33" fmla="*/ T32 w 2176"/>
                  <a:gd name="T34" fmla="+- 0 2585 1417"/>
                  <a:gd name="T35" fmla="*/ 2585 h 1168"/>
                  <a:gd name="T36" fmla="+- 0 3570 1417"/>
                  <a:gd name="T37" fmla="*/ T36 w 2176"/>
                  <a:gd name="T38" fmla="+- 0 2583 1417"/>
                  <a:gd name="T39" fmla="*/ 2583 h 1168"/>
                  <a:gd name="T40" fmla="+- 0 3591 1417"/>
                  <a:gd name="T41" fmla="*/ T40 w 2176"/>
                  <a:gd name="T42" fmla="+- 0 2577 1417"/>
                  <a:gd name="T43" fmla="*/ 2577 h 1168"/>
                  <a:gd name="T44" fmla="+- 0 3593 1417"/>
                  <a:gd name="T45" fmla="*/ T44 w 2176"/>
                  <a:gd name="T46" fmla="+- 0 2576 1417"/>
                  <a:gd name="T47" fmla="*/ 2576 h 1168"/>
                  <a:gd name="T48" fmla="+- 0 1532 1417"/>
                  <a:gd name="T49" fmla="*/ T48 w 2176"/>
                  <a:gd name="T50" fmla="+- 0 2576 1417"/>
                  <a:gd name="T51" fmla="*/ 2576 h 1168"/>
                  <a:gd name="T52" fmla="+- 0 1510 1417"/>
                  <a:gd name="T53" fmla="*/ T52 w 2176"/>
                  <a:gd name="T54" fmla="+- 0 2574 1417"/>
                  <a:gd name="T55" fmla="*/ 2574 h 1168"/>
                  <a:gd name="T56" fmla="+- 0 1458 1417"/>
                  <a:gd name="T57" fmla="*/ T56 w 2176"/>
                  <a:gd name="T58" fmla="+- 0 2545 1417"/>
                  <a:gd name="T59" fmla="*/ 2545 h 1168"/>
                  <a:gd name="T60" fmla="+- 0 1429 1417"/>
                  <a:gd name="T61" fmla="*/ T60 w 2176"/>
                  <a:gd name="T62" fmla="+- 0 2492 1417"/>
                  <a:gd name="T63" fmla="*/ 2492 h 1168"/>
                  <a:gd name="T64" fmla="+- 0 1427 1417"/>
                  <a:gd name="T65" fmla="*/ T64 w 2176"/>
                  <a:gd name="T66" fmla="+- 0 2473 1417"/>
                  <a:gd name="T67" fmla="*/ 2473 h 1168"/>
                  <a:gd name="T68" fmla="+- 0 1427 1417"/>
                  <a:gd name="T69" fmla="*/ T68 w 2176"/>
                  <a:gd name="T70" fmla="+- 0 1530 1417"/>
                  <a:gd name="T71" fmla="*/ 1530 h 1168"/>
                  <a:gd name="T72" fmla="+- 0 1458 1417"/>
                  <a:gd name="T73" fmla="*/ T72 w 2176"/>
                  <a:gd name="T74" fmla="+- 0 1458 1417"/>
                  <a:gd name="T75" fmla="*/ 1458 h 1168"/>
                  <a:gd name="T76" fmla="+- 0 1510 1417"/>
                  <a:gd name="T77" fmla="*/ T76 w 2176"/>
                  <a:gd name="T78" fmla="+- 0 1429 1417"/>
                  <a:gd name="T79" fmla="*/ 1429 h 1168"/>
                  <a:gd name="T80" fmla="+- 0 3593 1417"/>
                  <a:gd name="T81" fmla="*/ T80 w 2176"/>
                  <a:gd name="T82" fmla="+- 0 1427 1417"/>
                  <a:gd name="T83" fmla="*/ 1427 h 1168"/>
                  <a:gd name="T84" fmla="+- 0 3593 1417"/>
                  <a:gd name="T85" fmla="*/ T84 w 2176"/>
                  <a:gd name="T86" fmla="+- 0 1427 1417"/>
                  <a:gd name="T87" fmla="*/ 1427 h 1168"/>
                  <a:gd name="T88" fmla="+- 0 3571 1417"/>
                  <a:gd name="T89" fmla="*/ T88 w 2176"/>
                  <a:gd name="T90" fmla="+- 0 1420 1417"/>
                  <a:gd name="T91" fmla="*/ 1420 h 1168"/>
                  <a:gd name="T92" fmla="+- 0 3549 1417"/>
                  <a:gd name="T93" fmla="*/ T92 w 2176"/>
                  <a:gd name="T94" fmla="+- 0 1417 1417"/>
                  <a:gd name="T95" fmla="*/ 1417 h 1168"/>
                  <a:gd name="T96" fmla="+- 0 2333 1417"/>
                  <a:gd name="T97" fmla="*/ T96 w 2176"/>
                  <a:gd name="T98" fmla="+- 0 1417 1417"/>
                  <a:gd name="T99" fmla="*/ 1417 h 1168"/>
                  <a:gd name="T100" fmla="+- 0 1531 1417"/>
                  <a:gd name="T101" fmla="*/ T100 w 2176"/>
                  <a:gd name="T102" fmla="+- 0 1417 1417"/>
                  <a:gd name="T103" fmla="*/ 1417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2176" h="1168">
                    <a:moveTo>
                      <a:pt x="114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0" y="1056"/>
                    </a:lnTo>
                    <a:lnTo>
                      <a:pt x="19" y="1118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4" y="3"/>
                    </a:lnTo>
                    <a:lnTo>
                      <a:pt x="2132" y="0"/>
                    </a:lnTo>
                    <a:lnTo>
                      <a:pt x="916" y="0"/>
                    </a:lnTo>
                    <a:lnTo>
                      <a:pt x="114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1532" y="1427"/>
              <a:ext cx="2130" cy="1149"/>
              <a:chOff x="1532" y="1427"/>
              <a:chExt cx="2130" cy="1149"/>
            </a:xfrm>
          </p:grpSpPr>
          <p:sp>
            <p:nvSpPr>
              <p:cNvPr id="50" name="Freeform 12"/>
              <p:cNvSpPr>
                <a:spLocks/>
              </p:cNvSpPr>
              <p:nvPr/>
            </p:nvSpPr>
            <p:spPr bwMode="auto">
              <a:xfrm>
                <a:off x="1532" y="1427"/>
                <a:ext cx="2130" cy="1149"/>
              </a:xfrm>
              <a:custGeom>
                <a:avLst/>
                <a:gdLst>
                  <a:gd name="T0" fmla="+- 0 3593 1532"/>
                  <a:gd name="T1" fmla="*/ T0 w 2130"/>
                  <a:gd name="T2" fmla="+- 0 1427 1427"/>
                  <a:gd name="T3" fmla="*/ 1427 h 1149"/>
                  <a:gd name="T4" fmla="+- 0 3547 1532"/>
                  <a:gd name="T5" fmla="*/ T4 w 2130"/>
                  <a:gd name="T6" fmla="+- 0 1427 1427"/>
                  <a:gd name="T7" fmla="*/ 1427 h 1149"/>
                  <a:gd name="T8" fmla="+- 0 3568 1532"/>
                  <a:gd name="T9" fmla="*/ T8 w 2130"/>
                  <a:gd name="T10" fmla="+- 0 1429 1427"/>
                  <a:gd name="T11" fmla="*/ 1429 h 1149"/>
                  <a:gd name="T12" fmla="+- 0 3588 1532"/>
                  <a:gd name="T13" fmla="*/ T12 w 2130"/>
                  <a:gd name="T14" fmla="+- 0 1435 1427"/>
                  <a:gd name="T15" fmla="*/ 1435 h 1149"/>
                  <a:gd name="T16" fmla="+- 0 3643 1532"/>
                  <a:gd name="T17" fmla="*/ T16 w 2130"/>
                  <a:gd name="T18" fmla="+- 0 1491 1427"/>
                  <a:gd name="T19" fmla="*/ 1491 h 1149"/>
                  <a:gd name="T20" fmla="+- 0 3651 1532"/>
                  <a:gd name="T21" fmla="*/ T20 w 2130"/>
                  <a:gd name="T22" fmla="+- 0 1530 1427"/>
                  <a:gd name="T23" fmla="*/ 1530 h 1149"/>
                  <a:gd name="T24" fmla="+- 0 3651 1532"/>
                  <a:gd name="T25" fmla="*/ T24 w 2130"/>
                  <a:gd name="T26" fmla="+- 0 2473 1427"/>
                  <a:gd name="T27" fmla="*/ 2473 h 1149"/>
                  <a:gd name="T28" fmla="+- 0 3621 1532"/>
                  <a:gd name="T29" fmla="*/ T28 w 2130"/>
                  <a:gd name="T30" fmla="+- 0 2545 1427"/>
                  <a:gd name="T31" fmla="*/ 2545 h 1149"/>
                  <a:gd name="T32" fmla="+- 0 3547 1532"/>
                  <a:gd name="T33" fmla="*/ T32 w 2130"/>
                  <a:gd name="T34" fmla="+- 0 2576 1427"/>
                  <a:gd name="T35" fmla="*/ 2576 h 1149"/>
                  <a:gd name="T36" fmla="+- 0 1532 1532"/>
                  <a:gd name="T37" fmla="*/ T36 w 2130"/>
                  <a:gd name="T38" fmla="+- 0 2576 1427"/>
                  <a:gd name="T39" fmla="*/ 2576 h 1149"/>
                  <a:gd name="T40" fmla="+- 0 3593 1532"/>
                  <a:gd name="T41" fmla="*/ T40 w 2130"/>
                  <a:gd name="T42" fmla="+- 0 2576 1427"/>
                  <a:gd name="T43" fmla="*/ 2576 h 1149"/>
                  <a:gd name="T44" fmla="+- 0 3641 1532"/>
                  <a:gd name="T45" fmla="*/ T44 w 2130"/>
                  <a:gd name="T46" fmla="+- 0 2536 1427"/>
                  <a:gd name="T47" fmla="*/ 2536 h 1149"/>
                  <a:gd name="T48" fmla="+- 0 3661 1532"/>
                  <a:gd name="T49" fmla="*/ T48 w 2130"/>
                  <a:gd name="T50" fmla="+- 0 2473 1427"/>
                  <a:gd name="T51" fmla="*/ 2473 h 1149"/>
                  <a:gd name="T52" fmla="+- 0 3656 1532"/>
                  <a:gd name="T53" fmla="*/ T52 w 2130"/>
                  <a:gd name="T54" fmla="+- 0 2471 1427"/>
                  <a:gd name="T55" fmla="*/ 2471 h 1149"/>
                  <a:gd name="T56" fmla="+- 0 3661 1532"/>
                  <a:gd name="T57" fmla="*/ T56 w 2130"/>
                  <a:gd name="T58" fmla="+- 0 2471 1427"/>
                  <a:gd name="T59" fmla="*/ 2471 h 1149"/>
                  <a:gd name="T60" fmla="+- 0 3661 1532"/>
                  <a:gd name="T61" fmla="*/ T60 w 2130"/>
                  <a:gd name="T62" fmla="+- 0 1530 1427"/>
                  <a:gd name="T63" fmla="*/ 1530 h 1149"/>
                  <a:gd name="T64" fmla="+- 0 3642 1532"/>
                  <a:gd name="T65" fmla="*/ T64 w 2130"/>
                  <a:gd name="T66" fmla="+- 0 1468 1427"/>
                  <a:gd name="T67" fmla="*/ 1468 h 1149"/>
                  <a:gd name="T68" fmla="+- 0 3612 1532"/>
                  <a:gd name="T69" fmla="*/ T68 w 2130"/>
                  <a:gd name="T70" fmla="+- 0 1437 1427"/>
                  <a:gd name="T71" fmla="*/ 1437 h 1149"/>
                  <a:gd name="T72" fmla="+- 0 3593 1532"/>
                  <a:gd name="T73" fmla="*/ T72 w 2130"/>
                  <a:gd name="T74" fmla="+- 0 1427 1427"/>
                  <a:gd name="T75" fmla="*/ 1427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15" y="1149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0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5184" y="4337"/>
              <a:ext cx="2705" cy="1159"/>
              <a:chOff x="5184" y="4337"/>
              <a:chExt cx="2705" cy="1159"/>
            </a:xfrm>
          </p:grpSpPr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5184" y="4337"/>
                <a:ext cx="2705" cy="1159"/>
              </a:xfrm>
              <a:custGeom>
                <a:avLst/>
                <a:gdLst>
                  <a:gd name="T0" fmla="+- 0 7780 5184"/>
                  <a:gd name="T1" fmla="*/ T0 w 2705"/>
                  <a:gd name="T2" fmla="+- 0 4337 4337"/>
                  <a:gd name="T3" fmla="*/ 4337 h 1159"/>
                  <a:gd name="T4" fmla="+- 0 5277 5184"/>
                  <a:gd name="T5" fmla="*/ T4 w 2705"/>
                  <a:gd name="T6" fmla="+- 0 4338 4337"/>
                  <a:gd name="T7" fmla="*/ 4338 h 1159"/>
                  <a:gd name="T8" fmla="+- 0 5218 5184"/>
                  <a:gd name="T9" fmla="*/ T8 w 2705"/>
                  <a:gd name="T10" fmla="+- 0 4367 4337"/>
                  <a:gd name="T11" fmla="*/ 4367 h 1159"/>
                  <a:gd name="T12" fmla="+- 0 5187 5184"/>
                  <a:gd name="T13" fmla="*/ T12 w 2705"/>
                  <a:gd name="T14" fmla="+- 0 4423 4337"/>
                  <a:gd name="T15" fmla="*/ 4423 h 1159"/>
                  <a:gd name="T16" fmla="+- 0 5184 5184"/>
                  <a:gd name="T17" fmla="*/ T16 w 2705"/>
                  <a:gd name="T18" fmla="+- 0 4446 4337"/>
                  <a:gd name="T19" fmla="*/ 4446 h 1159"/>
                  <a:gd name="T20" fmla="+- 0 5186 5184"/>
                  <a:gd name="T21" fmla="*/ T20 w 2705"/>
                  <a:gd name="T22" fmla="+- 0 5403 4337"/>
                  <a:gd name="T23" fmla="*/ 5403 h 1159"/>
                  <a:gd name="T24" fmla="+- 0 5214 5184"/>
                  <a:gd name="T25" fmla="*/ T24 w 2705"/>
                  <a:gd name="T26" fmla="+- 0 5461 4337"/>
                  <a:gd name="T27" fmla="*/ 5461 h 1159"/>
                  <a:gd name="T28" fmla="+- 0 5271 5184"/>
                  <a:gd name="T29" fmla="*/ T28 w 2705"/>
                  <a:gd name="T30" fmla="+- 0 5493 4337"/>
                  <a:gd name="T31" fmla="*/ 5493 h 1159"/>
                  <a:gd name="T32" fmla="+- 0 5294 5184"/>
                  <a:gd name="T33" fmla="*/ T32 w 2705"/>
                  <a:gd name="T34" fmla="+- 0 5495 4337"/>
                  <a:gd name="T35" fmla="*/ 5495 h 1159"/>
                  <a:gd name="T36" fmla="+- 0 7796 5184"/>
                  <a:gd name="T37" fmla="*/ T36 w 2705"/>
                  <a:gd name="T38" fmla="+- 0 5494 4337"/>
                  <a:gd name="T39" fmla="*/ 5494 h 1159"/>
                  <a:gd name="T40" fmla="+- 0 7855 5184"/>
                  <a:gd name="T41" fmla="*/ T40 w 2705"/>
                  <a:gd name="T42" fmla="+- 0 5465 4337"/>
                  <a:gd name="T43" fmla="*/ 5465 h 1159"/>
                  <a:gd name="T44" fmla="+- 0 7887 5184"/>
                  <a:gd name="T45" fmla="*/ T44 w 2705"/>
                  <a:gd name="T46" fmla="+- 0 5409 4337"/>
                  <a:gd name="T47" fmla="*/ 5409 h 1159"/>
                  <a:gd name="T48" fmla="+- 0 7889 5184"/>
                  <a:gd name="T49" fmla="*/ T48 w 2705"/>
                  <a:gd name="T50" fmla="+- 0 5386 4337"/>
                  <a:gd name="T51" fmla="*/ 5386 h 1159"/>
                  <a:gd name="T52" fmla="+- 0 7888 5184"/>
                  <a:gd name="T53" fmla="*/ T52 w 2705"/>
                  <a:gd name="T54" fmla="+- 0 4429 4337"/>
                  <a:gd name="T55" fmla="*/ 4429 h 1159"/>
                  <a:gd name="T56" fmla="+- 0 7859 5184"/>
                  <a:gd name="T57" fmla="*/ T56 w 2705"/>
                  <a:gd name="T58" fmla="+- 0 4371 4337"/>
                  <a:gd name="T59" fmla="*/ 4371 h 1159"/>
                  <a:gd name="T60" fmla="+- 0 7802 5184"/>
                  <a:gd name="T61" fmla="*/ T60 w 2705"/>
                  <a:gd name="T62" fmla="+- 0 4339 4337"/>
                  <a:gd name="T63" fmla="*/ 4339 h 1159"/>
                  <a:gd name="T64" fmla="+- 0 7780 5184"/>
                  <a:gd name="T65" fmla="*/ T64 w 2705"/>
                  <a:gd name="T66" fmla="+- 0 4337 4337"/>
                  <a:gd name="T67" fmla="*/ 4337 h 11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</a:cxnLst>
                <a:rect l="0" t="0" r="r" b="b"/>
                <a:pathLst>
                  <a:path w="2705" h="1159">
                    <a:moveTo>
                      <a:pt x="2596" y="0"/>
                    </a:moveTo>
                    <a:lnTo>
                      <a:pt x="93" y="1"/>
                    </a:lnTo>
                    <a:lnTo>
                      <a:pt x="34" y="30"/>
                    </a:lnTo>
                    <a:lnTo>
                      <a:pt x="3" y="86"/>
                    </a:lnTo>
                    <a:lnTo>
                      <a:pt x="0" y="109"/>
                    </a:lnTo>
                    <a:lnTo>
                      <a:pt x="2" y="1066"/>
                    </a:lnTo>
                    <a:lnTo>
                      <a:pt x="30" y="1124"/>
                    </a:lnTo>
                    <a:lnTo>
                      <a:pt x="87" y="1156"/>
                    </a:lnTo>
                    <a:lnTo>
                      <a:pt x="110" y="1158"/>
                    </a:lnTo>
                    <a:lnTo>
                      <a:pt x="2612" y="1157"/>
                    </a:lnTo>
                    <a:lnTo>
                      <a:pt x="2671" y="1128"/>
                    </a:lnTo>
                    <a:lnTo>
                      <a:pt x="2703" y="1072"/>
                    </a:lnTo>
                    <a:lnTo>
                      <a:pt x="2705" y="1049"/>
                    </a:lnTo>
                    <a:lnTo>
                      <a:pt x="2704" y="92"/>
                    </a:lnTo>
                    <a:lnTo>
                      <a:pt x="2675" y="34"/>
                    </a:lnTo>
                    <a:lnTo>
                      <a:pt x="2618" y="2"/>
                    </a:lnTo>
                    <a:lnTo>
                      <a:pt x="2596" y="0"/>
                    </a:lnTo>
                  </a:path>
                </a:pathLst>
              </a:custGeom>
              <a:solidFill>
                <a:srgbClr val="38C6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5179" y="4332"/>
              <a:ext cx="2646" cy="1168"/>
              <a:chOff x="5179" y="4332"/>
              <a:chExt cx="2646" cy="1168"/>
            </a:xfrm>
          </p:grpSpPr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5179" y="4332"/>
                <a:ext cx="2646" cy="1168"/>
              </a:xfrm>
              <a:custGeom>
                <a:avLst/>
                <a:gdLst>
                  <a:gd name="T0" fmla="+- 0 5294 5179"/>
                  <a:gd name="T1" fmla="*/ T0 w 2646"/>
                  <a:gd name="T2" fmla="+- 0 4332 4332"/>
                  <a:gd name="T3" fmla="*/ 4332 h 1168"/>
                  <a:gd name="T4" fmla="+- 0 5230 5179"/>
                  <a:gd name="T5" fmla="*/ T4 w 2646"/>
                  <a:gd name="T6" fmla="+- 0 4351 4332"/>
                  <a:gd name="T7" fmla="*/ 4351 h 1168"/>
                  <a:gd name="T8" fmla="+- 0 5189 5179"/>
                  <a:gd name="T9" fmla="*/ T8 w 2646"/>
                  <a:gd name="T10" fmla="+- 0 4400 4332"/>
                  <a:gd name="T11" fmla="*/ 4400 h 1168"/>
                  <a:gd name="T12" fmla="+- 0 5179 5179"/>
                  <a:gd name="T13" fmla="*/ T12 w 2646"/>
                  <a:gd name="T14" fmla="+- 0 4444 4332"/>
                  <a:gd name="T15" fmla="*/ 4444 h 1168"/>
                  <a:gd name="T16" fmla="+- 0 5180 5179"/>
                  <a:gd name="T17" fmla="*/ T16 w 2646"/>
                  <a:gd name="T18" fmla="+- 0 5388 4332"/>
                  <a:gd name="T19" fmla="*/ 5388 h 1168"/>
                  <a:gd name="T20" fmla="+- 0 5199 5179"/>
                  <a:gd name="T21" fmla="*/ T20 w 2646"/>
                  <a:gd name="T22" fmla="+- 0 5449 4332"/>
                  <a:gd name="T23" fmla="*/ 5449 h 1168"/>
                  <a:gd name="T24" fmla="+- 0 5248 5179"/>
                  <a:gd name="T25" fmla="*/ T24 w 2646"/>
                  <a:gd name="T26" fmla="+- 0 5491 4332"/>
                  <a:gd name="T27" fmla="*/ 5491 h 1168"/>
                  <a:gd name="T28" fmla="+- 0 5292 5179"/>
                  <a:gd name="T29" fmla="*/ T28 w 2646"/>
                  <a:gd name="T30" fmla="+- 0 5500 4332"/>
                  <a:gd name="T31" fmla="*/ 5500 h 1168"/>
                  <a:gd name="T32" fmla="+- 0 7780 5179"/>
                  <a:gd name="T33" fmla="*/ T32 w 2646"/>
                  <a:gd name="T34" fmla="+- 0 5500 4332"/>
                  <a:gd name="T35" fmla="*/ 5500 h 1168"/>
                  <a:gd name="T36" fmla="+- 0 7802 5179"/>
                  <a:gd name="T37" fmla="*/ T36 w 2646"/>
                  <a:gd name="T38" fmla="+- 0 5498 4332"/>
                  <a:gd name="T39" fmla="*/ 5498 h 1168"/>
                  <a:gd name="T40" fmla="+- 0 7824 5179"/>
                  <a:gd name="T41" fmla="*/ T40 w 2646"/>
                  <a:gd name="T42" fmla="+- 0 5491 4332"/>
                  <a:gd name="T43" fmla="*/ 5491 h 1168"/>
                  <a:gd name="T44" fmla="+- 0 7825 5179"/>
                  <a:gd name="T45" fmla="*/ T44 w 2646"/>
                  <a:gd name="T46" fmla="+- 0 5490 4332"/>
                  <a:gd name="T47" fmla="*/ 5490 h 1168"/>
                  <a:gd name="T48" fmla="+- 0 5294 5179"/>
                  <a:gd name="T49" fmla="*/ T48 w 2646"/>
                  <a:gd name="T50" fmla="+- 0 5490 4332"/>
                  <a:gd name="T51" fmla="*/ 5490 h 1168"/>
                  <a:gd name="T52" fmla="+- 0 5273 5179"/>
                  <a:gd name="T53" fmla="*/ T52 w 2646"/>
                  <a:gd name="T54" fmla="+- 0 5488 4332"/>
                  <a:gd name="T55" fmla="*/ 5488 h 1168"/>
                  <a:gd name="T56" fmla="+- 0 5220 5179"/>
                  <a:gd name="T57" fmla="*/ T56 w 2646"/>
                  <a:gd name="T58" fmla="+- 0 5460 4332"/>
                  <a:gd name="T59" fmla="*/ 5460 h 1168"/>
                  <a:gd name="T60" fmla="+- 0 5191 5179"/>
                  <a:gd name="T61" fmla="*/ T60 w 2646"/>
                  <a:gd name="T62" fmla="+- 0 5407 4332"/>
                  <a:gd name="T63" fmla="*/ 5407 h 1168"/>
                  <a:gd name="T64" fmla="+- 0 5189 5179"/>
                  <a:gd name="T65" fmla="*/ T64 w 2646"/>
                  <a:gd name="T66" fmla="+- 0 5388 4332"/>
                  <a:gd name="T67" fmla="*/ 5388 h 1168"/>
                  <a:gd name="T68" fmla="+- 0 5189 5179"/>
                  <a:gd name="T69" fmla="*/ T68 w 2646"/>
                  <a:gd name="T70" fmla="+- 0 4444 4332"/>
                  <a:gd name="T71" fmla="*/ 4444 h 1168"/>
                  <a:gd name="T72" fmla="+- 0 5220 5179"/>
                  <a:gd name="T73" fmla="*/ T72 w 2646"/>
                  <a:gd name="T74" fmla="+- 0 4372 4332"/>
                  <a:gd name="T75" fmla="*/ 4372 h 1168"/>
                  <a:gd name="T76" fmla="+- 0 5273 5179"/>
                  <a:gd name="T77" fmla="*/ T76 w 2646"/>
                  <a:gd name="T78" fmla="+- 0 4344 4332"/>
                  <a:gd name="T79" fmla="*/ 4344 h 1168"/>
                  <a:gd name="T80" fmla="+- 0 7826 5179"/>
                  <a:gd name="T81" fmla="*/ T80 w 2646"/>
                  <a:gd name="T82" fmla="+- 0 4342 4332"/>
                  <a:gd name="T83" fmla="*/ 4342 h 1168"/>
                  <a:gd name="T84" fmla="+- 0 7825 5179"/>
                  <a:gd name="T85" fmla="*/ T84 w 2646"/>
                  <a:gd name="T86" fmla="+- 0 4341 4332"/>
                  <a:gd name="T87" fmla="*/ 4341 h 1168"/>
                  <a:gd name="T88" fmla="+- 0 7804 5179"/>
                  <a:gd name="T89" fmla="*/ T88 w 2646"/>
                  <a:gd name="T90" fmla="+- 0 4335 4332"/>
                  <a:gd name="T91" fmla="*/ 4335 h 1168"/>
                  <a:gd name="T92" fmla="+- 0 7781 5179"/>
                  <a:gd name="T93" fmla="*/ T92 w 2646"/>
                  <a:gd name="T94" fmla="+- 0 4332 4332"/>
                  <a:gd name="T95" fmla="*/ 4332 h 1168"/>
                  <a:gd name="T96" fmla="+- 0 5294 5179"/>
                  <a:gd name="T97" fmla="*/ T96 w 2646"/>
                  <a:gd name="T98" fmla="+- 0 4332 4332"/>
                  <a:gd name="T99" fmla="*/ 4332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46" h="1168">
                    <a:moveTo>
                      <a:pt x="115" y="0"/>
                    </a:moveTo>
                    <a:lnTo>
                      <a:pt x="51" y="19"/>
                    </a:lnTo>
                    <a:lnTo>
                      <a:pt x="10" y="68"/>
                    </a:lnTo>
                    <a:lnTo>
                      <a:pt x="0" y="112"/>
                    </a:lnTo>
                    <a:lnTo>
                      <a:pt x="1" y="1056"/>
                    </a:lnTo>
                    <a:lnTo>
                      <a:pt x="20" y="1117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601" y="1168"/>
                    </a:lnTo>
                    <a:lnTo>
                      <a:pt x="2623" y="1166"/>
                    </a:lnTo>
                    <a:lnTo>
                      <a:pt x="2645" y="1159"/>
                    </a:lnTo>
                    <a:lnTo>
                      <a:pt x="2646" y="1158"/>
                    </a:lnTo>
                    <a:lnTo>
                      <a:pt x="115" y="1158"/>
                    </a:lnTo>
                    <a:lnTo>
                      <a:pt x="94" y="1156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2"/>
                    </a:lnTo>
                    <a:lnTo>
                      <a:pt x="41" y="40"/>
                    </a:lnTo>
                    <a:lnTo>
                      <a:pt x="94" y="12"/>
                    </a:lnTo>
                    <a:lnTo>
                      <a:pt x="2647" y="10"/>
                    </a:lnTo>
                    <a:lnTo>
                      <a:pt x="2646" y="9"/>
                    </a:lnTo>
                    <a:lnTo>
                      <a:pt x="2625" y="3"/>
                    </a:lnTo>
                    <a:lnTo>
                      <a:pt x="2602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00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5294" y="4342"/>
              <a:ext cx="2600" cy="1149"/>
              <a:chOff x="5294" y="4342"/>
              <a:chExt cx="2600" cy="1149"/>
            </a:xfrm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5294" y="4342"/>
                <a:ext cx="2600" cy="1149"/>
              </a:xfrm>
              <a:custGeom>
                <a:avLst/>
                <a:gdLst>
                  <a:gd name="T0" fmla="+- 0 7826 5294"/>
                  <a:gd name="T1" fmla="*/ T0 w 2600"/>
                  <a:gd name="T2" fmla="+- 0 4342 4342"/>
                  <a:gd name="T3" fmla="*/ 4342 h 1149"/>
                  <a:gd name="T4" fmla="+- 0 7780 5294"/>
                  <a:gd name="T5" fmla="*/ T4 w 2600"/>
                  <a:gd name="T6" fmla="+- 0 4342 4342"/>
                  <a:gd name="T7" fmla="*/ 4342 h 1149"/>
                  <a:gd name="T8" fmla="+- 0 7801 5294"/>
                  <a:gd name="T9" fmla="*/ T8 w 2600"/>
                  <a:gd name="T10" fmla="+- 0 4344 4342"/>
                  <a:gd name="T11" fmla="*/ 4344 h 1149"/>
                  <a:gd name="T12" fmla="+- 0 7820 5294"/>
                  <a:gd name="T13" fmla="*/ T12 w 2600"/>
                  <a:gd name="T14" fmla="+- 0 4350 4342"/>
                  <a:gd name="T15" fmla="*/ 4350 h 1149"/>
                  <a:gd name="T16" fmla="+- 0 7876 5294"/>
                  <a:gd name="T17" fmla="*/ T16 w 2600"/>
                  <a:gd name="T18" fmla="+- 0 4405 4342"/>
                  <a:gd name="T19" fmla="*/ 4405 h 1149"/>
                  <a:gd name="T20" fmla="+- 0 7884 5294"/>
                  <a:gd name="T21" fmla="*/ T20 w 2600"/>
                  <a:gd name="T22" fmla="+- 0 4444 4342"/>
                  <a:gd name="T23" fmla="*/ 4444 h 1149"/>
                  <a:gd name="T24" fmla="+- 0 7884 5294"/>
                  <a:gd name="T25" fmla="*/ T24 w 2600"/>
                  <a:gd name="T26" fmla="+- 0 5388 4342"/>
                  <a:gd name="T27" fmla="*/ 5388 h 1149"/>
                  <a:gd name="T28" fmla="+- 0 7853 5294"/>
                  <a:gd name="T29" fmla="*/ T28 w 2600"/>
                  <a:gd name="T30" fmla="+- 0 5460 4342"/>
                  <a:gd name="T31" fmla="*/ 5460 h 1149"/>
                  <a:gd name="T32" fmla="+- 0 7780 5294"/>
                  <a:gd name="T33" fmla="*/ T32 w 2600"/>
                  <a:gd name="T34" fmla="+- 0 5490 4342"/>
                  <a:gd name="T35" fmla="*/ 5490 h 1149"/>
                  <a:gd name="T36" fmla="+- 0 5294 5294"/>
                  <a:gd name="T37" fmla="*/ T36 w 2600"/>
                  <a:gd name="T38" fmla="+- 0 5490 4342"/>
                  <a:gd name="T39" fmla="*/ 5490 h 1149"/>
                  <a:gd name="T40" fmla="+- 0 7825 5294"/>
                  <a:gd name="T41" fmla="*/ T40 w 2600"/>
                  <a:gd name="T42" fmla="+- 0 5490 4342"/>
                  <a:gd name="T43" fmla="*/ 5490 h 1149"/>
                  <a:gd name="T44" fmla="+- 0 7874 5294"/>
                  <a:gd name="T45" fmla="*/ T44 w 2600"/>
                  <a:gd name="T46" fmla="+- 0 5451 4342"/>
                  <a:gd name="T47" fmla="*/ 5451 h 1149"/>
                  <a:gd name="T48" fmla="+- 0 7894 5294"/>
                  <a:gd name="T49" fmla="*/ T48 w 2600"/>
                  <a:gd name="T50" fmla="+- 0 5388 4342"/>
                  <a:gd name="T51" fmla="*/ 5388 h 1149"/>
                  <a:gd name="T52" fmla="+- 0 7889 5294"/>
                  <a:gd name="T53" fmla="*/ T52 w 2600"/>
                  <a:gd name="T54" fmla="+- 0 5386 4342"/>
                  <a:gd name="T55" fmla="*/ 5386 h 1149"/>
                  <a:gd name="T56" fmla="+- 0 7894 5294"/>
                  <a:gd name="T57" fmla="*/ T56 w 2600"/>
                  <a:gd name="T58" fmla="+- 0 5386 4342"/>
                  <a:gd name="T59" fmla="*/ 5386 h 1149"/>
                  <a:gd name="T60" fmla="+- 0 7894 5294"/>
                  <a:gd name="T61" fmla="*/ T60 w 2600"/>
                  <a:gd name="T62" fmla="+- 0 4444 4342"/>
                  <a:gd name="T63" fmla="*/ 4444 h 1149"/>
                  <a:gd name="T64" fmla="+- 0 7875 5294"/>
                  <a:gd name="T65" fmla="*/ T64 w 2600"/>
                  <a:gd name="T66" fmla="+- 0 4383 4342"/>
                  <a:gd name="T67" fmla="*/ 4383 h 1149"/>
                  <a:gd name="T68" fmla="+- 0 7844 5294"/>
                  <a:gd name="T69" fmla="*/ T68 w 2600"/>
                  <a:gd name="T70" fmla="+- 0 4352 4342"/>
                  <a:gd name="T71" fmla="*/ 4352 h 1149"/>
                  <a:gd name="T72" fmla="+- 0 7826 5294"/>
                  <a:gd name="T73" fmla="*/ T72 w 2600"/>
                  <a:gd name="T74" fmla="+- 0 4342 4342"/>
                  <a:gd name="T75" fmla="*/ 4342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600" h="1149">
                    <a:moveTo>
                      <a:pt x="2532" y="0"/>
                    </a:moveTo>
                    <a:lnTo>
                      <a:pt x="2486" y="0"/>
                    </a:lnTo>
                    <a:lnTo>
                      <a:pt x="2507" y="2"/>
                    </a:lnTo>
                    <a:lnTo>
                      <a:pt x="2526" y="8"/>
                    </a:lnTo>
                    <a:lnTo>
                      <a:pt x="2582" y="63"/>
                    </a:lnTo>
                    <a:lnTo>
                      <a:pt x="2590" y="102"/>
                    </a:lnTo>
                    <a:lnTo>
                      <a:pt x="2590" y="1046"/>
                    </a:lnTo>
                    <a:lnTo>
                      <a:pt x="2559" y="1118"/>
                    </a:lnTo>
                    <a:lnTo>
                      <a:pt x="2486" y="1148"/>
                    </a:lnTo>
                    <a:lnTo>
                      <a:pt x="0" y="1148"/>
                    </a:lnTo>
                    <a:lnTo>
                      <a:pt x="2531" y="1148"/>
                    </a:lnTo>
                    <a:lnTo>
                      <a:pt x="2580" y="1109"/>
                    </a:lnTo>
                    <a:lnTo>
                      <a:pt x="2600" y="1046"/>
                    </a:lnTo>
                    <a:lnTo>
                      <a:pt x="2595" y="1044"/>
                    </a:lnTo>
                    <a:lnTo>
                      <a:pt x="2600" y="1044"/>
                    </a:lnTo>
                    <a:lnTo>
                      <a:pt x="2600" y="102"/>
                    </a:lnTo>
                    <a:lnTo>
                      <a:pt x="2581" y="41"/>
                    </a:lnTo>
                    <a:lnTo>
                      <a:pt x="2550" y="10"/>
                    </a:lnTo>
                    <a:lnTo>
                      <a:pt x="2532" y="0"/>
                    </a:lnTo>
                  </a:path>
                </a:pathLst>
              </a:custGeom>
              <a:solidFill>
                <a:srgbClr val="00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067" name="Picture 1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2" y="4579"/>
                <a:ext cx="2553" cy="8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8" name="Picture 2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8" y="2879"/>
                <a:ext cx="2234" cy="11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" name="Group 21"/>
            <p:cNvGrpSpPr>
              <a:grpSpLocks/>
            </p:cNvGrpSpPr>
            <p:nvPr/>
          </p:nvGrpSpPr>
          <p:grpSpPr bwMode="auto">
            <a:xfrm>
              <a:off x="6213" y="2874"/>
              <a:ext cx="2176" cy="1168"/>
              <a:chOff x="6213" y="2874"/>
              <a:chExt cx="2176" cy="1168"/>
            </a:xfrm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6213" y="2874"/>
                <a:ext cx="2176" cy="1168"/>
              </a:xfrm>
              <a:custGeom>
                <a:avLst/>
                <a:gdLst>
                  <a:gd name="T0" fmla="+- 0 6328 6213"/>
                  <a:gd name="T1" fmla="*/ T0 w 2176"/>
                  <a:gd name="T2" fmla="+- 0 2874 2874"/>
                  <a:gd name="T3" fmla="*/ 2874 h 1168"/>
                  <a:gd name="T4" fmla="+- 0 6264 6213"/>
                  <a:gd name="T5" fmla="*/ T4 w 2176"/>
                  <a:gd name="T6" fmla="+- 0 2894 2874"/>
                  <a:gd name="T7" fmla="*/ 2894 h 1168"/>
                  <a:gd name="T8" fmla="+- 0 6223 6213"/>
                  <a:gd name="T9" fmla="*/ T8 w 2176"/>
                  <a:gd name="T10" fmla="+- 0 2943 2874"/>
                  <a:gd name="T11" fmla="*/ 2943 h 1168"/>
                  <a:gd name="T12" fmla="+- 0 6213 6213"/>
                  <a:gd name="T13" fmla="*/ T12 w 2176"/>
                  <a:gd name="T14" fmla="+- 0 2987 2874"/>
                  <a:gd name="T15" fmla="*/ 2987 h 1168"/>
                  <a:gd name="T16" fmla="+- 0 6214 6213"/>
                  <a:gd name="T17" fmla="*/ T16 w 2176"/>
                  <a:gd name="T18" fmla="+- 0 3930 2874"/>
                  <a:gd name="T19" fmla="*/ 3930 h 1168"/>
                  <a:gd name="T20" fmla="+- 0 6233 6213"/>
                  <a:gd name="T21" fmla="*/ T20 w 2176"/>
                  <a:gd name="T22" fmla="+- 0 3992 2874"/>
                  <a:gd name="T23" fmla="*/ 3992 h 1168"/>
                  <a:gd name="T24" fmla="+- 0 6282 6213"/>
                  <a:gd name="T25" fmla="*/ T24 w 2176"/>
                  <a:gd name="T26" fmla="+- 0 4033 2874"/>
                  <a:gd name="T27" fmla="*/ 4033 h 1168"/>
                  <a:gd name="T28" fmla="+- 0 6326 6213"/>
                  <a:gd name="T29" fmla="*/ T28 w 2176"/>
                  <a:gd name="T30" fmla="+- 0 4043 2874"/>
                  <a:gd name="T31" fmla="*/ 4043 h 1168"/>
                  <a:gd name="T32" fmla="+- 0 8343 6213"/>
                  <a:gd name="T33" fmla="*/ T32 w 2176"/>
                  <a:gd name="T34" fmla="+- 0 4043 2874"/>
                  <a:gd name="T35" fmla="*/ 4043 h 1168"/>
                  <a:gd name="T36" fmla="+- 0 8366 6213"/>
                  <a:gd name="T37" fmla="*/ T36 w 2176"/>
                  <a:gd name="T38" fmla="+- 0 4040 2874"/>
                  <a:gd name="T39" fmla="*/ 4040 h 1168"/>
                  <a:gd name="T40" fmla="+- 0 8387 6213"/>
                  <a:gd name="T41" fmla="*/ T40 w 2176"/>
                  <a:gd name="T42" fmla="+- 0 4034 2874"/>
                  <a:gd name="T43" fmla="*/ 4034 h 1168"/>
                  <a:gd name="T44" fmla="+- 0 8389 6213"/>
                  <a:gd name="T45" fmla="*/ T44 w 2176"/>
                  <a:gd name="T46" fmla="+- 0 4033 2874"/>
                  <a:gd name="T47" fmla="*/ 4033 h 1168"/>
                  <a:gd name="T48" fmla="+- 0 6328 6213"/>
                  <a:gd name="T49" fmla="*/ T48 w 2176"/>
                  <a:gd name="T50" fmla="+- 0 4033 2874"/>
                  <a:gd name="T51" fmla="*/ 4033 h 1168"/>
                  <a:gd name="T52" fmla="+- 0 6306 6213"/>
                  <a:gd name="T53" fmla="*/ T52 w 2176"/>
                  <a:gd name="T54" fmla="+- 0 4031 2874"/>
                  <a:gd name="T55" fmla="*/ 4031 h 1168"/>
                  <a:gd name="T56" fmla="+- 0 6254 6213"/>
                  <a:gd name="T57" fmla="*/ T56 w 2176"/>
                  <a:gd name="T58" fmla="+- 0 4002 2874"/>
                  <a:gd name="T59" fmla="*/ 4002 h 1168"/>
                  <a:gd name="T60" fmla="+- 0 6225 6213"/>
                  <a:gd name="T61" fmla="*/ T60 w 2176"/>
                  <a:gd name="T62" fmla="+- 0 3949 2874"/>
                  <a:gd name="T63" fmla="*/ 3949 h 1168"/>
                  <a:gd name="T64" fmla="+- 0 6223 6213"/>
                  <a:gd name="T65" fmla="*/ T64 w 2176"/>
                  <a:gd name="T66" fmla="+- 0 3930 2874"/>
                  <a:gd name="T67" fmla="*/ 3930 h 1168"/>
                  <a:gd name="T68" fmla="+- 0 6223 6213"/>
                  <a:gd name="T69" fmla="*/ T68 w 2176"/>
                  <a:gd name="T70" fmla="+- 0 2987 2874"/>
                  <a:gd name="T71" fmla="*/ 2987 h 1168"/>
                  <a:gd name="T72" fmla="+- 0 6254 6213"/>
                  <a:gd name="T73" fmla="*/ T72 w 2176"/>
                  <a:gd name="T74" fmla="+- 0 2915 2874"/>
                  <a:gd name="T75" fmla="*/ 2915 h 1168"/>
                  <a:gd name="T76" fmla="+- 0 6306 6213"/>
                  <a:gd name="T77" fmla="*/ T76 w 2176"/>
                  <a:gd name="T78" fmla="+- 0 2886 2874"/>
                  <a:gd name="T79" fmla="*/ 2886 h 1168"/>
                  <a:gd name="T80" fmla="+- 0 8389 6213"/>
                  <a:gd name="T81" fmla="*/ T80 w 2176"/>
                  <a:gd name="T82" fmla="+- 0 2884 2874"/>
                  <a:gd name="T83" fmla="*/ 2884 h 1168"/>
                  <a:gd name="T84" fmla="+- 0 8389 6213"/>
                  <a:gd name="T85" fmla="*/ T84 w 2176"/>
                  <a:gd name="T86" fmla="+- 0 2884 2874"/>
                  <a:gd name="T87" fmla="*/ 2884 h 1168"/>
                  <a:gd name="T88" fmla="+- 0 8368 6213"/>
                  <a:gd name="T89" fmla="*/ T88 w 2176"/>
                  <a:gd name="T90" fmla="+- 0 2877 2874"/>
                  <a:gd name="T91" fmla="*/ 2877 h 1168"/>
                  <a:gd name="T92" fmla="+- 0 8345 6213"/>
                  <a:gd name="T93" fmla="*/ T92 w 2176"/>
                  <a:gd name="T94" fmla="+- 0 2874 2874"/>
                  <a:gd name="T95" fmla="*/ 2874 h 1168"/>
                  <a:gd name="T96" fmla="+- 0 6328 6213"/>
                  <a:gd name="T97" fmla="*/ T96 w 2176"/>
                  <a:gd name="T98" fmla="+- 0 2874 2874"/>
                  <a:gd name="T99" fmla="*/ 2874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20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1" y="1056"/>
                    </a:lnTo>
                    <a:lnTo>
                      <a:pt x="20" y="1118"/>
                    </a:lnTo>
                    <a:lnTo>
                      <a:pt x="69" y="1159"/>
                    </a:lnTo>
                    <a:lnTo>
                      <a:pt x="113" y="1169"/>
                    </a:lnTo>
                    <a:lnTo>
                      <a:pt x="2130" y="1169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5" y="3"/>
                    </a:lnTo>
                    <a:lnTo>
                      <a:pt x="2132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4" name="Group 23"/>
            <p:cNvGrpSpPr>
              <a:grpSpLocks/>
            </p:cNvGrpSpPr>
            <p:nvPr/>
          </p:nvGrpSpPr>
          <p:grpSpPr bwMode="auto">
            <a:xfrm>
              <a:off x="6328" y="2884"/>
              <a:ext cx="2130" cy="1149"/>
              <a:chOff x="6328" y="2884"/>
              <a:chExt cx="2130" cy="1149"/>
            </a:xfrm>
          </p:grpSpPr>
          <p:sp>
            <p:nvSpPr>
              <p:cNvPr id="45" name="Freeform 24"/>
              <p:cNvSpPr>
                <a:spLocks/>
              </p:cNvSpPr>
              <p:nvPr/>
            </p:nvSpPr>
            <p:spPr bwMode="auto">
              <a:xfrm>
                <a:off x="6328" y="2884"/>
                <a:ext cx="2130" cy="1149"/>
              </a:xfrm>
              <a:custGeom>
                <a:avLst/>
                <a:gdLst>
                  <a:gd name="T0" fmla="+- 0 8389 6328"/>
                  <a:gd name="T1" fmla="*/ T0 w 2130"/>
                  <a:gd name="T2" fmla="+- 0 2884 2884"/>
                  <a:gd name="T3" fmla="*/ 2884 h 1149"/>
                  <a:gd name="T4" fmla="+- 0 8343 6328"/>
                  <a:gd name="T5" fmla="*/ T4 w 2130"/>
                  <a:gd name="T6" fmla="+- 0 2884 2884"/>
                  <a:gd name="T7" fmla="*/ 2884 h 1149"/>
                  <a:gd name="T8" fmla="+- 0 8364 6328"/>
                  <a:gd name="T9" fmla="*/ T8 w 2130"/>
                  <a:gd name="T10" fmla="+- 0 2886 2884"/>
                  <a:gd name="T11" fmla="*/ 2886 h 1149"/>
                  <a:gd name="T12" fmla="+- 0 8384 6328"/>
                  <a:gd name="T13" fmla="*/ T12 w 2130"/>
                  <a:gd name="T14" fmla="+- 0 2892 2884"/>
                  <a:gd name="T15" fmla="*/ 2892 h 1149"/>
                  <a:gd name="T16" fmla="+- 0 8439 6328"/>
                  <a:gd name="T17" fmla="*/ T16 w 2130"/>
                  <a:gd name="T18" fmla="+- 0 2948 2884"/>
                  <a:gd name="T19" fmla="*/ 2948 h 1149"/>
                  <a:gd name="T20" fmla="+- 0 8447 6328"/>
                  <a:gd name="T21" fmla="*/ T20 w 2130"/>
                  <a:gd name="T22" fmla="+- 0 2987 2884"/>
                  <a:gd name="T23" fmla="*/ 2987 h 1149"/>
                  <a:gd name="T24" fmla="+- 0 8447 6328"/>
                  <a:gd name="T25" fmla="*/ T24 w 2130"/>
                  <a:gd name="T26" fmla="+- 0 3930 2884"/>
                  <a:gd name="T27" fmla="*/ 3930 h 1149"/>
                  <a:gd name="T28" fmla="+- 0 8417 6328"/>
                  <a:gd name="T29" fmla="*/ T28 w 2130"/>
                  <a:gd name="T30" fmla="+- 0 4002 2884"/>
                  <a:gd name="T31" fmla="*/ 4002 h 1149"/>
                  <a:gd name="T32" fmla="+- 0 8364 6328"/>
                  <a:gd name="T33" fmla="*/ T32 w 2130"/>
                  <a:gd name="T34" fmla="+- 0 4031 2884"/>
                  <a:gd name="T35" fmla="*/ 4031 h 1149"/>
                  <a:gd name="T36" fmla="+- 0 6328 6328"/>
                  <a:gd name="T37" fmla="*/ T36 w 2130"/>
                  <a:gd name="T38" fmla="+- 0 4033 2884"/>
                  <a:gd name="T39" fmla="*/ 4033 h 1149"/>
                  <a:gd name="T40" fmla="+- 0 8389 6328"/>
                  <a:gd name="T41" fmla="*/ T40 w 2130"/>
                  <a:gd name="T42" fmla="+- 0 4033 2884"/>
                  <a:gd name="T43" fmla="*/ 4033 h 1149"/>
                  <a:gd name="T44" fmla="+- 0 8437 6328"/>
                  <a:gd name="T45" fmla="*/ T44 w 2130"/>
                  <a:gd name="T46" fmla="+- 0 3993 2884"/>
                  <a:gd name="T47" fmla="*/ 3993 h 1149"/>
                  <a:gd name="T48" fmla="+- 0 8457 6328"/>
                  <a:gd name="T49" fmla="*/ T48 w 2130"/>
                  <a:gd name="T50" fmla="+- 0 3930 2884"/>
                  <a:gd name="T51" fmla="*/ 3930 h 1149"/>
                  <a:gd name="T52" fmla="+- 0 8452 6328"/>
                  <a:gd name="T53" fmla="*/ T52 w 2130"/>
                  <a:gd name="T54" fmla="+- 0 3928 2884"/>
                  <a:gd name="T55" fmla="*/ 3928 h 1149"/>
                  <a:gd name="T56" fmla="+- 0 8457 6328"/>
                  <a:gd name="T57" fmla="*/ T56 w 2130"/>
                  <a:gd name="T58" fmla="+- 0 3928 2884"/>
                  <a:gd name="T59" fmla="*/ 3928 h 1149"/>
                  <a:gd name="T60" fmla="+- 0 8457 6328"/>
                  <a:gd name="T61" fmla="*/ T60 w 2130"/>
                  <a:gd name="T62" fmla="+- 0 2987 2884"/>
                  <a:gd name="T63" fmla="*/ 2987 h 1149"/>
                  <a:gd name="T64" fmla="+- 0 8438 6328"/>
                  <a:gd name="T65" fmla="*/ T64 w 2130"/>
                  <a:gd name="T66" fmla="+- 0 2925 2884"/>
                  <a:gd name="T67" fmla="*/ 2925 h 1149"/>
                  <a:gd name="T68" fmla="+- 0 8408 6328"/>
                  <a:gd name="T69" fmla="*/ T68 w 2130"/>
                  <a:gd name="T70" fmla="+- 0 2895 2884"/>
                  <a:gd name="T71" fmla="*/ 2895 h 1149"/>
                  <a:gd name="T72" fmla="+- 0 8389 6328"/>
                  <a:gd name="T73" fmla="*/ T72 w 2130"/>
                  <a:gd name="T74" fmla="+- 0 2884 2884"/>
                  <a:gd name="T75" fmla="*/ 2884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36" y="1147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1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5" name="Group 25"/>
            <p:cNvGrpSpPr>
              <a:grpSpLocks/>
            </p:cNvGrpSpPr>
            <p:nvPr/>
          </p:nvGrpSpPr>
          <p:grpSpPr bwMode="auto">
            <a:xfrm>
              <a:off x="6213" y="2874"/>
              <a:ext cx="2176" cy="1168"/>
              <a:chOff x="6213" y="2874"/>
              <a:chExt cx="2176" cy="1168"/>
            </a:xfrm>
          </p:grpSpPr>
          <p:sp>
            <p:nvSpPr>
              <p:cNvPr id="44" name="Freeform 26"/>
              <p:cNvSpPr>
                <a:spLocks/>
              </p:cNvSpPr>
              <p:nvPr/>
            </p:nvSpPr>
            <p:spPr bwMode="auto">
              <a:xfrm>
                <a:off x="6213" y="2874"/>
                <a:ext cx="2176" cy="1168"/>
              </a:xfrm>
              <a:custGeom>
                <a:avLst/>
                <a:gdLst>
                  <a:gd name="T0" fmla="+- 0 6328 6213"/>
                  <a:gd name="T1" fmla="*/ T0 w 2176"/>
                  <a:gd name="T2" fmla="+- 0 2874 2874"/>
                  <a:gd name="T3" fmla="*/ 2874 h 1168"/>
                  <a:gd name="T4" fmla="+- 0 6264 6213"/>
                  <a:gd name="T5" fmla="*/ T4 w 2176"/>
                  <a:gd name="T6" fmla="+- 0 2894 2874"/>
                  <a:gd name="T7" fmla="*/ 2894 h 1168"/>
                  <a:gd name="T8" fmla="+- 0 6223 6213"/>
                  <a:gd name="T9" fmla="*/ T8 w 2176"/>
                  <a:gd name="T10" fmla="+- 0 2943 2874"/>
                  <a:gd name="T11" fmla="*/ 2943 h 1168"/>
                  <a:gd name="T12" fmla="+- 0 6213 6213"/>
                  <a:gd name="T13" fmla="*/ T12 w 2176"/>
                  <a:gd name="T14" fmla="+- 0 2987 2874"/>
                  <a:gd name="T15" fmla="*/ 2987 h 1168"/>
                  <a:gd name="T16" fmla="+- 0 6214 6213"/>
                  <a:gd name="T17" fmla="*/ T16 w 2176"/>
                  <a:gd name="T18" fmla="+- 0 3930 2874"/>
                  <a:gd name="T19" fmla="*/ 3930 h 1168"/>
                  <a:gd name="T20" fmla="+- 0 6233 6213"/>
                  <a:gd name="T21" fmla="*/ T20 w 2176"/>
                  <a:gd name="T22" fmla="+- 0 3992 2874"/>
                  <a:gd name="T23" fmla="*/ 3992 h 1168"/>
                  <a:gd name="T24" fmla="+- 0 6282 6213"/>
                  <a:gd name="T25" fmla="*/ T24 w 2176"/>
                  <a:gd name="T26" fmla="+- 0 4033 2874"/>
                  <a:gd name="T27" fmla="*/ 4033 h 1168"/>
                  <a:gd name="T28" fmla="+- 0 6326 6213"/>
                  <a:gd name="T29" fmla="*/ T28 w 2176"/>
                  <a:gd name="T30" fmla="+- 0 4043 2874"/>
                  <a:gd name="T31" fmla="*/ 4043 h 1168"/>
                  <a:gd name="T32" fmla="+- 0 8343 6213"/>
                  <a:gd name="T33" fmla="*/ T32 w 2176"/>
                  <a:gd name="T34" fmla="+- 0 4043 2874"/>
                  <a:gd name="T35" fmla="*/ 4043 h 1168"/>
                  <a:gd name="T36" fmla="+- 0 8366 6213"/>
                  <a:gd name="T37" fmla="*/ T36 w 2176"/>
                  <a:gd name="T38" fmla="+- 0 4040 2874"/>
                  <a:gd name="T39" fmla="*/ 4040 h 1168"/>
                  <a:gd name="T40" fmla="+- 0 8387 6213"/>
                  <a:gd name="T41" fmla="*/ T40 w 2176"/>
                  <a:gd name="T42" fmla="+- 0 4034 2874"/>
                  <a:gd name="T43" fmla="*/ 4034 h 1168"/>
                  <a:gd name="T44" fmla="+- 0 8389 6213"/>
                  <a:gd name="T45" fmla="*/ T44 w 2176"/>
                  <a:gd name="T46" fmla="+- 0 4033 2874"/>
                  <a:gd name="T47" fmla="*/ 4033 h 1168"/>
                  <a:gd name="T48" fmla="+- 0 6328 6213"/>
                  <a:gd name="T49" fmla="*/ T48 w 2176"/>
                  <a:gd name="T50" fmla="+- 0 4033 2874"/>
                  <a:gd name="T51" fmla="*/ 4033 h 1168"/>
                  <a:gd name="T52" fmla="+- 0 6306 6213"/>
                  <a:gd name="T53" fmla="*/ T52 w 2176"/>
                  <a:gd name="T54" fmla="+- 0 4031 2874"/>
                  <a:gd name="T55" fmla="*/ 4031 h 1168"/>
                  <a:gd name="T56" fmla="+- 0 6254 6213"/>
                  <a:gd name="T57" fmla="*/ T56 w 2176"/>
                  <a:gd name="T58" fmla="+- 0 4002 2874"/>
                  <a:gd name="T59" fmla="*/ 4002 h 1168"/>
                  <a:gd name="T60" fmla="+- 0 6225 6213"/>
                  <a:gd name="T61" fmla="*/ T60 w 2176"/>
                  <a:gd name="T62" fmla="+- 0 3949 2874"/>
                  <a:gd name="T63" fmla="*/ 3949 h 1168"/>
                  <a:gd name="T64" fmla="+- 0 6223 6213"/>
                  <a:gd name="T65" fmla="*/ T64 w 2176"/>
                  <a:gd name="T66" fmla="+- 0 3930 2874"/>
                  <a:gd name="T67" fmla="*/ 3930 h 1168"/>
                  <a:gd name="T68" fmla="+- 0 6223 6213"/>
                  <a:gd name="T69" fmla="*/ T68 w 2176"/>
                  <a:gd name="T70" fmla="+- 0 2987 2874"/>
                  <a:gd name="T71" fmla="*/ 2987 h 1168"/>
                  <a:gd name="T72" fmla="+- 0 6254 6213"/>
                  <a:gd name="T73" fmla="*/ T72 w 2176"/>
                  <a:gd name="T74" fmla="+- 0 2915 2874"/>
                  <a:gd name="T75" fmla="*/ 2915 h 1168"/>
                  <a:gd name="T76" fmla="+- 0 6306 6213"/>
                  <a:gd name="T77" fmla="*/ T76 w 2176"/>
                  <a:gd name="T78" fmla="+- 0 2886 2874"/>
                  <a:gd name="T79" fmla="*/ 2886 h 1168"/>
                  <a:gd name="T80" fmla="+- 0 8389 6213"/>
                  <a:gd name="T81" fmla="*/ T80 w 2176"/>
                  <a:gd name="T82" fmla="+- 0 2884 2874"/>
                  <a:gd name="T83" fmla="*/ 2884 h 1168"/>
                  <a:gd name="T84" fmla="+- 0 8389 6213"/>
                  <a:gd name="T85" fmla="*/ T84 w 2176"/>
                  <a:gd name="T86" fmla="+- 0 2884 2874"/>
                  <a:gd name="T87" fmla="*/ 2884 h 1168"/>
                  <a:gd name="T88" fmla="+- 0 8368 6213"/>
                  <a:gd name="T89" fmla="*/ T88 w 2176"/>
                  <a:gd name="T90" fmla="+- 0 2877 2874"/>
                  <a:gd name="T91" fmla="*/ 2877 h 1168"/>
                  <a:gd name="T92" fmla="+- 0 8345 6213"/>
                  <a:gd name="T93" fmla="*/ T92 w 2176"/>
                  <a:gd name="T94" fmla="+- 0 2874 2874"/>
                  <a:gd name="T95" fmla="*/ 2874 h 1168"/>
                  <a:gd name="T96" fmla="+- 0 6328 6213"/>
                  <a:gd name="T97" fmla="*/ T96 w 2176"/>
                  <a:gd name="T98" fmla="+- 0 2874 2874"/>
                  <a:gd name="T99" fmla="*/ 2874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20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1" y="1056"/>
                    </a:lnTo>
                    <a:lnTo>
                      <a:pt x="20" y="1118"/>
                    </a:lnTo>
                    <a:lnTo>
                      <a:pt x="69" y="1159"/>
                    </a:lnTo>
                    <a:lnTo>
                      <a:pt x="113" y="1169"/>
                    </a:lnTo>
                    <a:lnTo>
                      <a:pt x="2130" y="1169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5" y="3"/>
                    </a:lnTo>
                    <a:lnTo>
                      <a:pt x="2132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6" name="Group 27"/>
            <p:cNvGrpSpPr>
              <a:grpSpLocks/>
            </p:cNvGrpSpPr>
            <p:nvPr/>
          </p:nvGrpSpPr>
          <p:grpSpPr bwMode="auto">
            <a:xfrm>
              <a:off x="6328" y="2884"/>
              <a:ext cx="2130" cy="1149"/>
              <a:chOff x="6328" y="2884"/>
              <a:chExt cx="2130" cy="1149"/>
            </a:xfrm>
          </p:grpSpPr>
          <p:sp>
            <p:nvSpPr>
              <p:cNvPr id="43" name="Freeform 28"/>
              <p:cNvSpPr>
                <a:spLocks/>
              </p:cNvSpPr>
              <p:nvPr/>
            </p:nvSpPr>
            <p:spPr bwMode="auto">
              <a:xfrm>
                <a:off x="6328" y="2884"/>
                <a:ext cx="2130" cy="1149"/>
              </a:xfrm>
              <a:custGeom>
                <a:avLst/>
                <a:gdLst>
                  <a:gd name="T0" fmla="+- 0 8389 6328"/>
                  <a:gd name="T1" fmla="*/ T0 w 2130"/>
                  <a:gd name="T2" fmla="+- 0 2884 2884"/>
                  <a:gd name="T3" fmla="*/ 2884 h 1149"/>
                  <a:gd name="T4" fmla="+- 0 8343 6328"/>
                  <a:gd name="T5" fmla="*/ T4 w 2130"/>
                  <a:gd name="T6" fmla="+- 0 2884 2884"/>
                  <a:gd name="T7" fmla="*/ 2884 h 1149"/>
                  <a:gd name="T8" fmla="+- 0 8364 6328"/>
                  <a:gd name="T9" fmla="*/ T8 w 2130"/>
                  <a:gd name="T10" fmla="+- 0 2886 2884"/>
                  <a:gd name="T11" fmla="*/ 2886 h 1149"/>
                  <a:gd name="T12" fmla="+- 0 8384 6328"/>
                  <a:gd name="T13" fmla="*/ T12 w 2130"/>
                  <a:gd name="T14" fmla="+- 0 2892 2884"/>
                  <a:gd name="T15" fmla="*/ 2892 h 1149"/>
                  <a:gd name="T16" fmla="+- 0 8439 6328"/>
                  <a:gd name="T17" fmla="*/ T16 w 2130"/>
                  <a:gd name="T18" fmla="+- 0 2948 2884"/>
                  <a:gd name="T19" fmla="*/ 2948 h 1149"/>
                  <a:gd name="T20" fmla="+- 0 8447 6328"/>
                  <a:gd name="T21" fmla="*/ T20 w 2130"/>
                  <a:gd name="T22" fmla="+- 0 2987 2884"/>
                  <a:gd name="T23" fmla="*/ 2987 h 1149"/>
                  <a:gd name="T24" fmla="+- 0 8447 6328"/>
                  <a:gd name="T25" fmla="*/ T24 w 2130"/>
                  <a:gd name="T26" fmla="+- 0 3930 2884"/>
                  <a:gd name="T27" fmla="*/ 3930 h 1149"/>
                  <a:gd name="T28" fmla="+- 0 8417 6328"/>
                  <a:gd name="T29" fmla="*/ T28 w 2130"/>
                  <a:gd name="T30" fmla="+- 0 4002 2884"/>
                  <a:gd name="T31" fmla="*/ 4002 h 1149"/>
                  <a:gd name="T32" fmla="+- 0 8364 6328"/>
                  <a:gd name="T33" fmla="*/ T32 w 2130"/>
                  <a:gd name="T34" fmla="+- 0 4031 2884"/>
                  <a:gd name="T35" fmla="*/ 4031 h 1149"/>
                  <a:gd name="T36" fmla="+- 0 6328 6328"/>
                  <a:gd name="T37" fmla="*/ T36 w 2130"/>
                  <a:gd name="T38" fmla="+- 0 4033 2884"/>
                  <a:gd name="T39" fmla="*/ 4033 h 1149"/>
                  <a:gd name="T40" fmla="+- 0 8389 6328"/>
                  <a:gd name="T41" fmla="*/ T40 w 2130"/>
                  <a:gd name="T42" fmla="+- 0 4033 2884"/>
                  <a:gd name="T43" fmla="*/ 4033 h 1149"/>
                  <a:gd name="T44" fmla="+- 0 8437 6328"/>
                  <a:gd name="T45" fmla="*/ T44 w 2130"/>
                  <a:gd name="T46" fmla="+- 0 3993 2884"/>
                  <a:gd name="T47" fmla="*/ 3993 h 1149"/>
                  <a:gd name="T48" fmla="+- 0 8457 6328"/>
                  <a:gd name="T49" fmla="*/ T48 w 2130"/>
                  <a:gd name="T50" fmla="+- 0 3930 2884"/>
                  <a:gd name="T51" fmla="*/ 3930 h 1149"/>
                  <a:gd name="T52" fmla="+- 0 8452 6328"/>
                  <a:gd name="T53" fmla="*/ T52 w 2130"/>
                  <a:gd name="T54" fmla="+- 0 3928 2884"/>
                  <a:gd name="T55" fmla="*/ 3928 h 1149"/>
                  <a:gd name="T56" fmla="+- 0 8457 6328"/>
                  <a:gd name="T57" fmla="*/ T56 w 2130"/>
                  <a:gd name="T58" fmla="+- 0 3928 2884"/>
                  <a:gd name="T59" fmla="*/ 3928 h 1149"/>
                  <a:gd name="T60" fmla="+- 0 8457 6328"/>
                  <a:gd name="T61" fmla="*/ T60 w 2130"/>
                  <a:gd name="T62" fmla="+- 0 2987 2884"/>
                  <a:gd name="T63" fmla="*/ 2987 h 1149"/>
                  <a:gd name="T64" fmla="+- 0 8438 6328"/>
                  <a:gd name="T65" fmla="*/ T64 w 2130"/>
                  <a:gd name="T66" fmla="+- 0 2925 2884"/>
                  <a:gd name="T67" fmla="*/ 2925 h 1149"/>
                  <a:gd name="T68" fmla="+- 0 8408 6328"/>
                  <a:gd name="T69" fmla="*/ T68 w 2130"/>
                  <a:gd name="T70" fmla="+- 0 2895 2884"/>
                  <a:gd name="T71" fmla="*/ 2895 h 1149"/>
                  <a:gd name="T72" fmla="+- 0 8389 6328"/>
                  <a:gd name="T73" fmla="*/ T72 w 2130"/>
                  <a:gd name="T74" fmla="+- 0 2884 2884"/>
                  <a:gd name="T75" fmla="*/ 2884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36" y="1147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1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077" name="Picture 2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8" y="1422"/>
                <a:ext cx="2219" cy="11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Group 30"/>
            <p:cNvGrpSpPr>
              <a:grpSpLocks/>
            </p:cNvGrpSpPr>
            <p:nvPr/>
          </p:nvGrpSpPr>
          <p:grpSpPr bwMode="auto">
            <a:xfrm>
              <a:off x="6213" y="1417"/>
              <a:ext cx="2176" cy="1168"/>
              <a:chOff x="6213" y="1417"/>
              <a:chExt cx="2176" cy="1168"/>
            </a:xfrm>
          </p:grpSpPr>
          <p:sp>
            <p:nvSpPr>
              <p:cNvPr id="42" name="Freeform 31"/>
              <p:cNvSpPr>
                <a:spLocks/>
              </p:cNvSpPr>
              <p:nvPr/>
            </p:nvSpPr>
            <p:spPr bwMode="auto">
              <a:xfrm>
                <a:off x="6213" y="1417"/>
                <a:ext cx="2176" cy="1168"/>
              </a:xfrm>
              <a:custGeom>
                <a:avLst/>
                <a:gdLst>
                  <a:gd name="T0" fmla="+- 0 6328 6213"/>
                  <a:gd name="T1" fmla="*/ T0 w 2176"/>
                  <a:gd name="T2" fmla="+- 0 1417 1417"/>
                  <a:gd name="T3" fmla="*/ 1417 h 1168"/>
                  <a:gd name="T4" fmla="+- 0 6264 6213"/>
                  <a:gd name="T5" fmla="*/ T4 w 2176"/>
                  <a:gd name="T6" fmla="+- 0 1436 1417"/>
                  <a:gd name="T7" fmla="*/ 1436 h 1168"/>
                  <a:gd name="T8" fmla="+- 0 6223 6213"/>
                  <a:gd name="T9" fmla="*/ T8 w 2176"/>
                  <a:gd name="T10" fmla="+- 0 1486 1417"/>
                  <a:gd name="T11" fmla="*/ 1486 h 1168"/>
                  <a:gd name="T12" fmla="+- 0 6213 6213"/>
                  <a:gd name="T13" fmla="*/ T12 w 2176"/>
                  <a:gd name="T14" fmla="+- 0 1530 1417"/>
                  <a:gd name="T15" fmla="*/ 1530 h 1168"/>
                  <a:gd name="T16" fmla="+- 0 6214 6213"/>
                  <a:gd name="T17" fmla="*/ T16 w 2176"/>
                  <a:gd name="T18" fmla="+- 0 2473 1417"/>
                  <a:gd name="T19" fmla="*/ 2473 h 1168"/>
                  <a:gd name="T20" fmla="+- 0 6233 6213"/>
                  <a:gd name="T21" fmla="*/ T20 w 2176"/>
                  <a:gd name="T22" fmla="+- 0 2535 1417"/>
                  <a:gd name="T23" fmla="*/ 2535 h 1168"/>
                  <a:gd name="T24" fmla="+- 0 6282 6213"/>
                  <a:gd name="T25" fmla="*/ T24 w 2176"/>
                  <a:gd name="T26" fmla="+- 0 2576 1417"/>
                  <a:gd name="T27" fmla="*/ 2576 h 1168"/>
                  <a:gd name="T28" fmla="+- 0 6326 6213"/>
                  <a:gd name="T29" fmla="*/ T28 w 2176"/>
                  <a:gd name="T30" fmla="+- 0 2585 1417"/>
                  <a:gd name="T31" fmla="*/ 2585 h 1168"/>
                  <a:gd name="T32" fmla="+- 0 8343 6213"/>
                  <a:gd name="T33" fmla="*/ T32 w 2176"/>
                  <a:gd name="T34" fmla="+- 0 2585 1417"/>
                  <a:gd name="T35" fmla="*/ 2585 h 1168"/>
                  <a:gd name="T36" fmla="+- 0 8366 6213"/>
                  <a:gd name="T37" fmla="*/ T36 w 2176"/>
                  <a:gd name="T38" fmla="+- 0 2583 1417"/>
                  <a:gd name="T39" fmla="*/ 2583 h 1168"/>
                  <a:gd name="T40" fmla="+- 0 8387 6213"/>
                  <a:gd name="T41" fmla="*/ T40 w 2176"/>
                  <a:gd name="T42" fmla="+- 0 2577 1417"/>
                  <a:gd name="T43" fmla="*/ 2577 h 1168"/>
                  <a:gd name="T44" fmla="+- 0 8389 6213"/>
                  <a:gd name="T45" fmla="*/ T44 w 2176"/>
                  <a:gd name="T46" fmla="+- 0 2576 1417"/>
                  <a:gd name="T47" fmla="*/ 2576 h 1168"/>
                  <a:gd name="T48" fmla="+- 0 6328 6213"/>
                  <a:gd name="T49" fmla="*/ T48 w 2176"/>
                  <a:gd name="T50" fmla="+- 0 2576 1417"/>
                  <a:gd name="T51" fmla="*/ 2576 h 1168"/>
                  <a:gd name="T52" fmla="+- 0 6306 6213"/>
                  <a:gd name="T53" fmla="*/ T52 w 2176"/>
                  <a:gd name="T54" fmla="+- 0 2574 1417"/>
                  <a:gd name="T55" fmla="*/ 2574 h 1168"/>
                  <a:gd name="T56" fmla="+- 0 6254 6213"/>
                  <a:gd name="T57" fmla="*/ T56 w 2176"/>
                  <a:gd name="T58" fmla="+- 0 2545 1417"/>
                  <a:gd name="T59" fmla="*/ 2545 h 1168"/>
                  <a:gd name="T60" fmla="+- 0 6225 6213"/>
                  <a:gd name="T61" fmla="*/ T60 w 2176"/>
                  <a:gd name="T62" fmla="+- 0 2492 1417"/>
                  <a:gd name="T63" fmla="*/ 2492 h 1168"/>
                  <a:gd name="T64" fmla="+- 0 6223 6213"/>
                  <a:gd name="T65" fmla="*/ T64 w 2176"/>
                  <a:gd name="T66" fmla="+- 0 2473 1417"/>
                  <a:gd name="T67" fmla="*/ 2473 h 1168"/>
                  <a:gd name="T68" fmla="+- 0 6223 6213"/>
                  <a:gd name="T69" fmla="*/ T68 w 2176"/>
                  <a:gd name="T70" fmla="+- 0 1530 1417"/>
                  <a:gd name="T71" fmla="*/ 1530 h 1168"/>
                  <a:gd name="T72" fmla="+- 0 6254 6213"/>
                  <a:gd name="T73" fmla="*/ T72 w 2176"/>
                  <a:gd name="T74" fmla="+- 0 1458 1417"/>
                  <a:gd name="T75" fmla="*/ 1458 h 1168"/>
                  <a:gd name="T76" fmla="+- 0 6306 6213"/>
                  <a:gd name="T77" fmla="*/ T76 w 2176"/>
                  <a:gd name="T78" fmla="+- 0 1429 1417"/>
                  <a:gd name="T79" fmla="*/ 1429 h 1168"/>
                  <a:gd name="T80" fmla="+- 0 8389 6213"/>
                  <a:gd name="T81" fmla="*/ T80 w 2176"/>
                  <a:gd name="T82" fmla="+- 0 1427 1417"/>
                  <a:gd name="T83" fmla="*/ 1427 h 1168"/>
                  <a:gd name="T84" fmla="+- 0 8389 6213"/>
                  <a:gd name="T85" fmla="*/ T84 w 2176"/>
                  <a:gd name="T86" fmla="+- 0 1427 1417"/>
                  <a:gd name="T87" fmla="*/ 1427 h 1168"/>
                  <a:gd name="T88" fmla="+- 0 8368 6213"/>
                  <a:gd name="T89" fmla="*/ T88 w 2176"/>
                  <a:gd name="T90" fmla="+- 0 1420 1417"/>
                  <a:gd name="T91" fmla="*/ 1420 h 1168"/>
                  <a:gd name="T92" fmla="+- 0 8345 6213"/>
                  <a:gd name="T93" fmla="*/ T92 w 2176"/>
                  <a:gd name="T94" fmla="+- 0 1417 1417"/>
                  <a:gd name="T95" fmla="*/ 1417 h 1168"/>
                  <a:gd name="T96" fmla="+- 0 7129 6213"/>
                  <a:gd name="T97" fmla="*/ T96 w 2176"/>
                  <a:gd name="T98" fmla="+- 0 1417 1417"/>
                  <a:gd name="T99" fmla="*/ 1417 h 1168"/>
                  <a:gd name="T100" fmla="+- 0 6328 6213"/>
                  <a:gd name="T101" fmla="*/ T100 w 2176"/>
                  <a:gd name="T102" fmla="+- 0 1417 1417"/>
                  <a:gd name="T103" fmla="*/ 1417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1" y="1056"/>
                    </a:lnTo>
                    <a:lnTo>
                      <a:pt x="20" y="1118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5" y="3"/>
                    </a:lnTo>
                    <a:lnTo>
                      <a:pt x="2132" y="0"/>
                    </a:lnTo>
                    <a:lnTo>
                      <a:pt x="916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8" name="Group 32"/>
            <p:cNvGrpSpPr>
              <a:grpSpLocks/>
            </p:cNvGrpSpPr>
            <p:nvPr/>
          </p:nvGrpSpPr>
          <p:grpSpPr bwMode="auto">
            <a:xfrm>
              <a:off x="6328" y="1427"/>
              <a:ext cx="2130" cy="1149"/>
              <a:chOff x="6328" y="1427"/>
              <a:chExt cx="2130" cy="1149"/>
            </a:xfrm>
          </p:grpSpPr>
          <p:sp>
            <p:nvSpPr>
              <p:cNvPr id="41" name="Freeform 33"/>
              <p:cNvSpPr>
                <a:spLocks/>
              </p:cNvSpPr>
              <p:nvPr/>
            </p:nvSpPr>
            <p:spPr bwMode="auto">
              <a:xfrm>
                <a:off x="6328" y="1427"/>
                <a:ext cx="2130" cy="1149"/>
              </a:xfrm>
              <a:custGeom>
                <a:avLst/>
                <a:gdLst>
                  <a:gd name="T0" fmla="+- 0 8389 6328"/>
                  <a:gd name="T1" fmla="*/ T0 w 2130"/>
                  <a:gd name="T2" fmla="+- 0 1427 1427"/>
                  <a:gd name="T3" fmla="*/ 1427 h 1149"/>
                  <a:gd name="T4" fmla="+- 0 8343 6328"/>
                  <a:gd name="T5" fmla="*/ T4 w 2130"/>
                  <a:gd name="T6" fmla="+- 0 1427 1427"/>
                  <a:gd name="T7" fmla="*/ 1427 h 1149"/>
                  <a:gd name="T8" fmla="+- 0 8364 6328"/>
                  <a:gd name="T9" fmla="*/ T8 w 2130"/>
                  <a:gd name="T10" fmla="+- 0 1429 1427"/>
                  <a:gd name="T11" fmla="*/ 1429 h 1149"/>
                  <a:gd name="T12" fmla="+- 0 8384 6328"/>
                  <a:gd name="T13" fmla="*/ T12 w 2130"/>
                  <a:gd name="T14" fmla="+- 0 1435 1427"/>
                  <a:gd name="T15" fmla="*/ 1435 h 1149"/>
                  <a:gd name="T16" fmla="+- 0 8439 6328"/>
                  <a:gd name="T17" fmla="*/ T16 w 2130"/>
                  <a:gd name="T18" fmla="+- 0 1491 1427"/>
                  <a:gd name="T19" fmla="*/ 1491 h 1149"/>
                  <a:gd name="T20" fmla="+- 0 8447 6328"/>
                  <a:gd name="T21" fmla="*/ T20 w 2130"/>
                  <a:gd name="T22" fmla="+- 0 1530 1427"/>
                  <a:gd name="T23" fmla="*/ 1530 h 1149"/>
                  <a:gd name="T24" fmla="+- 0 8447 6328"/>
                  <a:gd name="T25" fmla="*/ T24 w 2130"/>
                  <a:gd name="T26" fmla="+- 0 2473 1427"/>
                  <a:gd name="T27" fmla="*/ 2473 h 1149"/>
                  <a:gd name="T28" fmla="+- 0 8417 6328"/>
                  <a:gd name="T29" fmla="*/ T28 w 2130"/>
                  <a:gd name="T30" fmla="+- 0 2545 1427"/>
                  <a:gd name="T31" fmla="*/ 2545 h 1149"/>
                  <a:gd name="T32" fmla="+- 0 8364 6328"/>
                  <a:gd name="T33" fmla="*/ T32 w 2130"/>
                  <a:gd name="T34" fmla="+- 0 2574 1427"/>
                  <a:gd name="T35" fmla="*/ 2574 h 1149"/>
                  <a:gd name="T36" fmla="+- 0 6328 6328"/>
                  <a:gd name="T37" fmla="*/ T36 w 2130"/>
                  <a:gd name="T38" fmla="+- 0 2576 1427"/>
                  <a:gd name="T39" fmla="*/ 2576 h 1149"/>
                  <a:gd name="T40" fmla="+- 0 8389 6328"/>
                  <a:gd name="T41" fmla="*/ T40 w 2130"/>
                  <a:gd name="T42" fmla="+- 0 2576 1427"/>
                  <a:gd name="T43" fmla="*/ 2576 h 1149"/>
                  <a:gd name="T44" fmla="+- 0 8437 6328"/>
                  <a:gd name="T45" fmla="*/ T44 w 2130"/>
                  <a:gd name="T46" fmla="+- 0 2536 1427"/>
                  <a:gd name="T47" fmla="*/ 2536 h 1149"/>
                  <a:gd name="T48" fmla="+- 0 8457 6328"/>
                  <a:gd name="T49" fmla="*/ T48 w 2130"/>
                  <a:gd name="T50" fmla="+- 0 2473 1427"/>
                  <a:gd name="T51" fmla="*/ 2473 h 1149"/>
                  <a:gd name="T52" fmla="+- 0 8452 6328"/>
                  <a:gd name="T53" fmla="*/ T52 w 2130"/>
                  <a:gd name="T54" fmla="+- 0 2471 1427"/>
                  <a:gd name="T55" fmla="*/ 2471 h 1149"/>
                  <a:gd name="T56" fmla="+- 0 8457 6328"/>
                  <a:gd name="T57" fmla="*/ T56 w 2130"/>
                  <a:gd name="T58" fmla="+- 0 2471 1427"/>
                  <a:gd name="T59" fmla="*/ 2471 h 1149"/>
                  <a:gd name="T60" fmla="+- 0 8457 6328"/>
                  <a:gd name="T61" fmla="*/ T60 w 2130"/>
                  <a:gd name="T62" fmla="+- 0 1530 1427"/>
                  <a:gd name="T63" fmla="*/ 1530 h 1149"/>
                  <a:gd name="T64" fmla="+- 0 8438 6328"/>
                  <a:gd name="T65" fmla="*/ T64 w 2130"/>
                  <a:gd name="T66" fmla="+- 0 1468 1427"/>
                  <a:gd name="T67" fmla="*/ 1468 h 1149"/>
                  <a:gd name="T68" fmla="+- 0 8408 6328"/>
                  <a:gd name="T69" fmla="*/ T68 w 2130"/>
                  <a:gd name="T70" fmla="+- 0 1437 1427"/>
                  <a:gd name="T71" fmla="*/ 1437 h 1149"/>
                  <a:gd name="T72" fmla="+- 0 8389 6328"/>
                  <a:gd name="T73" fmla="*/ T72 w 2130"/>
                  <a:gd name="T74" fmla="+- 0 1427 1427"/>
                  <a:gd name="T75" fmla="*/ 1427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36" y="1147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0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9" name="Group 34"/>
            <p:cNvGrpSpPr>
              <a:grpSpLocks/>
            </p:cNvGrpSpPr>
            <p:nvPr/>
          </p:nvGrpSpPr>
          <p:grpSpPr bwMode="auto">
            <a:xfrm>
              <a:off x="6213" y="1417"/>
              <a:ext cx="2176" cy="1168"/>
              <a:chOff x="6213" y="1417"/>
              <a:chExt cx="2176" cy="1168"/>
            </a:xfrm>
          </p:grpSpPr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6213" y="1417"/>
                <a:ext cx="2176" cy="1168"/>
              </a:xfrm>
              <a:custGeom>
                <a:avLst/>
                <a:gdLst>
                  <a:gd name="T0" fmla="+- 0 6328 6213"/>
                  <a:gd name="T1" fmla="*/ T0 w 2176"/>
                  <a:gd name="T2" fmla="+- 0 1417 1417"/>
                  <a:gd name="T3" fmla="*/ 1417 h 1168"/>
                  <a:gd name="T4" fmla="+- 0 6264 6213"/>
                  <a:gd name="T5" fmla="*/ T4 w 2176"/>
                  <a:gd name="T6" fmla="+- 0 1436 1417"/>
                  <a:gd name="T7" fmla="*/ 1436 h 1168"/>
                  <a:gd name="T8" fmla="+- 0 6223 6213"/>
                  <a:gd name="T9" fmla="*/ T8 w 2176"/>
                  <a:gd name="T10" fmla="+- 0 1486 1417"/>
                  <a:gd name="T11" fmla="*/ 1486 h 1168"/>
                  <a:gd name="T12" fmla="+- 0 6213 6213"/>
                  <a:gd name="T13" fmla="*/ T12 w 2176"/>
                  <a:gd name="T14" fmla="+- 0 1530 1417"/>
                  <a:gd name="T15" fmla="*/ 1530 h 1168"/>
                  <a:gd name="T16" fmla="+- 0 6214 6213"/>
                  <a:gd name="T17" fmla="*/ T16 w 2176"/>
                  <a:gd name="T18" fmla="+- 0 2473 1417"/>
                  <a:gd name="T19" fmla="*/ 2473 h 1168"/>
                  <a:gd name="T20" fmla="+- 0 6233 6213"/>
                  <a:gd name="T21" fmla="*/ T20 w 2176"/>
                  <a:gd name="T22" fmla="+- 0 2535 1417"/>
                  <a:gd name="T23" fmla="*/ 2535 h 1168"/>
                  <a:gd name="T24" fmla="+- 0 6282 6213"/>
                  <a:gd name="T25" fmla="*/ T24 w 2176"/>
                  <a:gd name="T26" fmla="+- 0 2576 1417"/>
                  <a:gd name="T27" fmla="*/ 2576 h 1168"/>
                  <a:gd name="T28" fmla="+- 0 6326 6213"/>
                  <a:gd name="T29" fmla="*/ T28 w 2176"/>
                  <a:gd name="T30" fmla="+- 0 2585 1417"/>
                  <a:gd name="T31" fmla="*/ 2585 h 1168"/>
                  <a:gd name="T32" fmla="+- 0 8343 6213"/>
                  <a:gd name="T33" fmla="*/ T32 w 2176"/>
                  <a:gd name="T34" fmla="+- 0 2585 1417"/>
                  <a:gd name="T35" fmla="*/ 2585 h 1168"/>
                  <a:gd name="T36" fmla="+- 0 8366 6213"/>
                  <a:gd name="T37" fmla="*/ T36 w 2176"/>
                  <a:gd name="T38" fmla="+- 0 2583 1417"/>
                  <a:gd name="T39" fmla="*/ 2583 h 1168"/>
                  <a:gd name="T40" fmla="+- 0 8387 6213"/>
                  <a:gd name="T41" fmla="*/ T40 w 2176"/>
                  <a:gd name="T42" fmla="+- 0 2577 1417"/>
                  <a:gd name="T43" fmla="*/ 2577 h 1168"/>
                  <a:gd name="T44" fmla="+- 0 8389 6213"/>
                  <a:gd name="T45" fmla="*/ T44 w 2176"/>
                  <a:gd name="T46" fmla="+- 0 2576 1417"/>
                  <a:gd name="T47" fmla="*/ 2576 h 1168"/>
                  <a:gd name="T48" fmla="+- 0 6328 6213"/>
                  <a:gd name="T49" fmla="*/ T48 w 2176"/>
                  <a:gd name="T50" fmla="+- 0 2576 1417"/>
                  <a:gd name="T51" fmla="*/ 2576 h 1168"/>
                  <a:gd name="T52" fmla="+- 0 6306 6213"/>
                  <a:gd name="T53" fmla="*/ T52 w 2176"/>
                  <a:gd name="T54" fmla="+- 0 2574 1417"/>
                  <a:gd name="T55" fmla="*/ 2574 h 1168"/>
                  <a:gd name="T56" fmla="+- 0 6254 6213"/>
                  <a:gd name="T57" fmla="*/ T56 w 2176"/>
                  <a:gd name="T58" fmla="+- 0 2545 1417"/>
                  <a:gd name="T59" fmla="*/ 2545 h 1168"/>
                  <a:gd name="T60" fmla="+- 0 6225 6213"/>
                  <a:gd name="T61" fmla="*/ T60 w 2176"/>
                  <a:gd name="T62" fmla="+- 0 2492 1417"/>
                  <a:gd name="T63" fmla="*/ 2492 h 1168"/>
                  <a:gd name="T64" fmla="+- 0 6223 6213"/>
                  <a:gd name="T65" fmla="*/ T64 w 2176"/>
                  <a:gd name="T66" fmla="+- 0 2473 1417"/>
                  <a:gd name="T67" fmla="*/ 2473 h 1168"/>
                  <a:gd name="T68" fmla="+- 0 6223 6213"/>
                  <a:gd name="T69" fmla="*/ T68 w 2176"/>
                  <a:gd name="T70" fmla="+- 0 1530 1417"/>
                  <a:gd name="T71" fmla="*/ 1530 h 1168"/>
                  <a:gd name="T72" fmla="+- 0 6254 6213"/>
                  <a:gd name="T73" fmla="*/ T72 w 2176"/>
                  <a:gd name="T74" fmla="+- 0 1458 1417"/>
                  <a:gd name="T75" fmla="*/ 1458 h 1168"/>
                  <a:gd name="T76" fmla="+- 0 6306 6213"/>
                  <a:gd name="T77" fmla="*/ T76 w 2176"/>
                  <a:gd name="T78" fmla="+- 0 1429 1417"/>
                  <a:gd name="T79" fmla="*/ 1429 h 1168"/>
                  <a:gd name="T80" fmla="+- 0 8389 6213"/>
                  <a:gd name="T81" fmla="*/ T80 w 2176"/>
                  <a:gd name="T82" fmla="+- 0 1427 1417"/>
                  <a:gd name="T83" fmla="*/ 1427 h 1168"/>
                  <a:gd name="T84" fmla="+- 0 8389 6213"/>
                  <a:gd name="T85" fmla="*/ T84 w 2176"/>
                  <a:gd name="T86" fmla="+- 0 1427 1417"/>
                  <a:gd name="T87" fmla="*/ 1427 h 1168"/>
                  <a:gd name="T88" fmla="+- 0 8368 6213"/>
                  <a:gd name="T89" fmla="*/ T88 w 2176"/>
                  <a:gd name="T90" fmla="+- 0 1420 1417"/>
                  <a:gd name="T91" fmla="*/ 1420 h 1168"/>
                  <a:gd name="T92" fmla="+- 0 8345 6213"/>
                  <a:gd name="T93" fmla="*/ T92 w 2176"/>
                  <a:gd name="T94" fmla="+- 0 1417 1417"/>
                  <a:gd name="T95" fmla="*/ 1417 h 1168"/>
                  <a:gd name="T96" fmla="+- 0 7129 6213"/>
                  <a:gd name="T97" fmla="*/ T96 w 2176"/>
                  <a:gd name="T98" fmla="+- 0 1417 1417"/>
                  <a:gd name="T99" fmla="*/ 1417 h 1168"/>
                  <a:gd name="T100" fmla="+- 0 6328 6213"/>
                  <a:gd name="T101" fmla="*/ T100 w 2176"/>
                  <a:gd name="T102" fmla="+- 0 1417 1417"/>
                  <a:gd name="T103" fmla="*/ 1417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1" y="1056"/>
                    </a:lnTo>
                    <a:lnTo>
                      <a:pt x="20" y="1118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60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1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5" y="3"/>
                    </a:lnTo>
                    <a:lnTo>
                      <a:pt x="2132" y="0"/>
                    </a:lnTo>
                    <a:lnTo>
                      <a:pt x="916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" name="Group 36"/>
            <p:cNvGrpSpPr>
              <a:grpSpLocks/>
            </p:cNvGrpSpPr>
            <p:nvPr/>
          </p:nvGrpSpPr>
          <p:grpSpPr bwMode="auto">
            <a:xfrm>
              <a:off x="6328" y="1427"/>
              <a:ext cx="2130" cy="1149"/>
              <a:chOff x="6328" y="1427"/>
              <a:chExt cx="2130" cy="1149"/>
            </a:xfrm>
          </p:grpSpPr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6328" y="1427"/>
                <a:ext cx="2130" cy="1149"/>
              </a:xfrm>
              <a:custGeom>
                <a:avLst/>
                <a:gdLst>
                  <a:gd name="T0" fmla="+- 0 8389 6328"/>
                  <a:gd name="T1" fmla="*/ T0 w 2130"/>
                  <a:gd name="T2" fmla="+- 0 1427 1427"/>
                  <a:gd name="T3" fmla="*/ 1427 h 1149"/>
                  <a:gd name="T4" fmla="+- 0 8343 6328"/>
                  <a:gd name="T5" fmla="*/ T4 w 2130"/>
                  <a:gd name="T6" fmla="+- 0 1427 1427"/>
                  <a:gd name="T7" fmla="*/ 1427 h 1149"/>
                  <a:gd name="T8" fmla="+- 0 8364 6328"/>
                  <a:gd name="T9" fmla="*/ T8 w 2130"/>
                  <a:gd name="T10" fmla="+- 0 1429 1427"/>
                  <a:gd name="T11" fmla="*/ 1429 h 1149"/>
                  <a:gd name="T12" fmla="+- 0 8384 6328"/>
                  <a:gd name="T13" fmla="*/ T12 w 2130"/>
                  <a:gd name="T14" fmla="+- 0 1435 1427"/>
                  <a:gd name="T15" fmla="*/ 1435 h 1149"/>
                  <a:gd name="T16" fmla="+- 0 8439 6328"/>
                  <a:gd name="T17" fmla="*/ T16 w 2130"/>
                  <a:gd name="T18" fmla="+- 0 1491 1427"/>
                  <a:gd name="T19" fmla="*/ 1491 h 1149"/>
                  <a:gd name="T20" fmla="+- 0 8447 6328"/>
                  <a:gd name="T21" fmla="*/ T20 w 2130"/>
                  <a:gd name="T22" fmla="+- 0 1530 1427"/>
                  <a:gd name="T23" fmla="*/ 1530 h 1149"/>
                  <a:gd name="T24" fmla="+- 0 8447 6328"/>
                  <a:gd name="T25" fmla="*/ T24 w 2130"/>
                  <a:gd name="T26" fmla="+- 0 2473 1427"/>
                  <a:gd name="T27" fmla="*/ 2473 h 1149"/>
                  <a:gd name="T28" fmla="+- 0 8417 6328"/>
                  <a:gd name="T29" fmla="*/ T28 w 2130"/>
                  <a:gd name="T30" fmla="+- 0 2545 1427"/>
                  <a:gd name="T31" fmla="*/ 2545 h 1149"/>
                  <a:gd name="T32" fmla="+- 0 8364 6328"/>
                  <a:gd name="T33" fmla="*/ T32 w 2130"/>
                  <a:gd name="T34" fmla="+- 0 2574 1427"/>
                  <a:gd name="T35" fmla="*/ 2574 h 1149"/>
                  <a:gd name="T36" fmla="+- 0 6328 6328"/>
                  <a:gd name="T37" fmla="*/ T36 w 2130"/>
                  <a:gd name="T38" fmla="+- 0 2576 1427"/>
                  <a:gd name="T39" fmla="*/ 2576 h 1149"/>
                  <a:gd name="T40" fmla="+- 0 8389 6328"/>
                  <a:gd name="T41" fmla="*/ T40 w 2130"/>
                  <a:gd name="T42" fmla="+- 0 2576 1427"/>
                  <a:gd name="T43" fmla="*/ 2576 h 1149"/>
                  <a:gd name="T44" fmla="+- 0 8437 6328"/>
                  <a:gd name="T45" fmla="*/ T44 w 2130"/>
                  <a:gd name="T46" fmla="+- 0 2536 1427"/>
                  <a:gd name="T47" fmla="*/ 2536 h 1149"/>
                  <a:gd name="T48" fmla="+- 0 8457 6328"/>
                  <a:gd name="T49" fmla="*/ T48 w 2130"/>
                  <a:gd name="T50" fmla="+- 0 2473 1427"/>
                  <a:gd name="T51" fmla="*/ 2473 h 1149"/>
                  <a:gd name="T52" fmla="+- 0 8452 6328"/>
                  <a:gd name="T53" fmla="*/ T52 w 2130"/>
                  <a:gd name="T54" fmla="+- 0 2471 1427"/>
                  <a:gd name="T55" fmla="*/ 2471 h 1149"/>
                  <a:gd name="T56" fmla="+- 0 8457 6328"/>
                  <a:gd name="T57" fmla="*/ T56 w 2130"/>
                  <a:gd name="T58" fmla="+- 0 2471 1427"/>
                  <a:gd name="T59" fmla="*/ 2471 h 1149"/>
                  <a:gd name="T60" fmla="+- 0 8457 6328"/>
                  <a:gd name="T61" fmla="*/ T60 w 2130"/>
                  <a:gd name="T62" fmla="+- 0 1530 1427"/>
                  <a:gd name="T63" fmla="*/ 1530 h 1149"/>
                  <a:gd name="T64" fmla="+- 0 8438 6328"/>
                  <a:gd name="T65" fmla="*/ T64 w 2130"/>
                  <a:gd name="T66" fmla="+- 0 1468 1427"/>
                  <a:gd name="T67" fmla="*/ 1468 h 1149"/>
                  <a:gd name="T68" fmla="+- 0 8408 6328"/>
                  <a:gd name="T69" fmla="*/ T68 w 2130"/>
                  <a:gd name="T70" fmla="+- 0 1437 1427"/>
                  <a:gd name="T71" fmla="*/ 1437 h 1149"/>
                  <a:gd name="T72" fmla="+- 0 8389 6328"/>
                  <a:gd name="T73" fmla="*/ T72 w 2130"/>
                  <a:gd name="T74" fmla="+- 0 1427 1427"/>
                  <a:gd name="T75" fmla="*/ 1427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36" y="1147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0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Group 38"/>
            <p:cNvGrpSpPr>
              <a:grpSpLocks/>
            </p:cNvGrpSpPr>
            <p:nvPr/>
          </p:nvGrpSpPr>
          <p:grpSpPr bwMode="auto">
            <a:xfrm>
              <a:off x="1428" y="2889"/>
              <a:ext cx="2229" cy="1154"/>
              <a:chOff x="1428" y="2889"/>
              <a:chExt cx="2229" cy="1154"/>
            </a:xfrm>
          </p:grpSpPr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1428" y="2889"/>
                <a:ext cx="2229" cy="1154"/>
              </a:xfrm>
              <a:custGeom>
                <a:avLst/>
                <a:gdLst>
                  <a:gd name="T0" fmla="+- 0 1428 1428"/>
                  <a:gd name="T1" fmla="*/ T0 w 2229"/>
                  <a:gd name="T2" fmla="+- 0 2970 2889"/>
                  <a:gd name="T3" fmla="*/ 2970 h 1154"/>
                  <a:gd name="T4" fmla="+- 0 1469 1428"/>
                  <a:gd name="T5" fmla="*/ T4 w 2229"/>
                  <a:gd name="T6" fmla="+- 0 2914 2889"/>
                  <a:gd name="T7" fmla="*/ 2914 h 1154"/>
                  <a:gd name="T8" fmla="+- 0 1532 1428"/>
                  <a:gd name="T9" fmla="*/ T8 w 2229"/>
                  <a:gd name="T10" fmla="+- 0 2894 2889"/>
                  <a:gd name="T11" fmla="*/ 2894 h 1154"/>
                  <a:gd name="T12" fmla="+- 0 3547 1428"/>
                  <a:gd name="T13" fmla="*/ T12 w 2229"/>
                  <a:gd name="T14" fmla="+- 0 2894 2889"/>
                  <a:gd name="T15" fmla="*/ 2894 h 1154"/>
                  <a:gd name="T16" fmla="+- 0 3605 1428"/>
                  <a:gd name="T17" fmla="*/ T16 w 2229"/>
                  <a:gd name="T18" fmla="+- 0 2911 2889"/>
                  <a:gd name="T19" fmla="*/ 2911 h 1154"/>
                  <a:gd name="T20" fmla="+- 0 3647 1428"/>
                  <a:gd name="T21" fmla="*/ T20 w 2229"/>
                  <a:gd name="T22" fmla="+- 0 2959 2889"/>
                  <a:gd name="T23" fmla="*/ 2959 h 1154"/>
                  <a:gd name="T24" fmla="+- 0 3656 1428"/>
                  <a:gd name="T25" fmla="*/ T24 w 2229"/>
                  <a:gd name="T26" fmla="+- 0 3003 2889"/>
                  <a:gd name="T27" fmla="*/ 3003 h 1154"/>
                  <a:gd name="T28" fmla="+- 0 3656 1428"/>
                  <a:gd name="T29" fmla="*/ T28 w 2229"/>
                  <a:gd name="T30" fmla="+- 0 3943 2889"/>
                  <a:gd name="T31" fmla="*/ 3943 h 1154"/>
                  <a:gd name="T32" fmla="+- 0 3640 1428"/>
                  <a:gd name="T33" fmla="*/ T32 w 2229"/>
                  <a:gd name="T34" fmla="+- 0 4001 2889"/>
                  <a:gd name="T35" fmla="*/ 4001 h 1154"/>
                  <a:gd name="T36" fmla="+- 0 3591 1428"/>
                  <a:gd name="T37" fmla="*/ T36 w 2229"/>
                  <a:gd name="T38" fmla="+- 0 4043 2889"/>
                  <a:gd name="T39" fmla="*/ 4043 h 1154"/>
                  <a:gd name="T40" fmla="+- 0 3577 1428"/>
                  <a:gd name="T41" fmla="*/ T40 w 2229"/>
                  <a:gd name="T42" fmla="+- 0 4047 2889"/>
                  <a:gd name="T43" fmla="*/ 4047 h 1154"/>
                  <a:gd name="T44" fmla="+- 0 1501 1428"/>
                  <a:gd name="T45" fmla="*/ T44 w 2229"/>
                  <a:gd name="T46" fmla="+- 0 4047 2889"/>
                  <a:gd name="T47" fmla="*/ 4047 h 1154"/>
                  <a:gd name="T48" fmla="+- 0 1493 1428"/>
                  <a:gd name="T49" fmla="*/ T48 w 2229"/>
                  <a:gd name="T50" fmla="+- 0 4045 2889"/>
                  <a:gd name="T51" fmla="*/ 4045 h 1154"/>
                  <a:gd name="T52" fmla="+- 0 1473 1428"/>
                  <a:gd name="T53" fmla="*/ T52 w 2229"/>
                  <a:gd name="T54" fmla="+- 0 4036 2889"/>
                  <a:gd name="T55" fmla="*/ 4036 h 1154"/>
                  <a:gd name="T56" fmla="+- 0 1456 1428"/>
                  <a:gd name="T57" fmla="*/ T56 w 2229"/>
                  <a:gd name="T58" fmla="+- 0 4022 2889"/>
                  <a:gd name="T59" fmla="*/ 4022 h 1154"/>
                  <a:gd name="T60" fmla="+- 0 1442 1428"/>
                  <a:gd name="T61" fmla="*/ T60 w 2229"/>
                  <a:gd name="T62" fmla="+- 0 4006 2889"/>
                  <a:gd name="T63" fmla="*/ 4006 h 1154"/>
                  <a:gd name="T64" fmla="+- 0 1431 1428"/>
                  <a:gd name="T65" fmla="*/ T64 w 2229"/>
                  <a:gd name="T66" fmla="+- 0 3987 2889"/>
                  <a:gd name="T67" fmla="*/ 3987 h 1154"/>
                  <a:gd name="T68" fmla="+- 0 1428 1428"/>
                  <a:gd name="T69" fmla="*/ T68 w 2229"/>
                  <a:gd name="T70" fmla="+- 0 3976 2889"/>
                  <a:gd name="T71" fmla="*/ 3976 h 1154"/>
                  <a:gd name="T72" fmla="+- 0 1428 1428"/>
                  <a:gd name="T73" fmla="*/ T72 w 2229"/>
                  <a:gd name="T74" fmla="+- 0 2970 2889"/>
                  <a:gd name="T75" fmla="*/ 2970 h 11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229" h="1154">
                    <a:moveTo>
                      <a:pt x="0" y="81"/>
                    </a:moveTo>
                    <a:lnTo>
                      <a:pt x="41" y="25"/>
                    </a:lnTo>
                    <a:lnTo>
                      <a:pt x="104" y="5"/>
                    </a:lnTo>
                    <a:lnTo>
                      <a:pt x="2119" y="5"/>
                    </a:lnTo>
                    <a:lnTo>
                      <a:pt x="2177" y="22"/>
                    </a:lnTo>
                    <a:lnTo>
                      <a:pt x="2219" y="70"/>
                    </a:lnTo>
                    <a:lnTo>
                      <a:pt x="2228" y="114"/>
                    </a:lnTo>
                    <a:lnTo>
                      <a:pt x="2228" y="1054"/>
                    </a:lnTo>
                    <a:lnTo>
                      <a:pt x="2212" y="1112"/>
                    </a:lnTo>
                    <a:lnTo>
                      <a:pt x="2163" y="1154"/>
                    </a:lnTo>
                    <a:lnTo>
                      <a:pt x="2149" y="1158"/>
                    </a:lnTo>
                    <a:lnTo>
                      <a:pt x="73" y="1158"/>
                    </a:lnTo>
                    <a:lnTo>
                      <a:pt x="65" y="1156"/>
                    </a:lnTo>
                    <a:lnTo>
                      <a:pt x="45" y="1147"/>
                    </a:lnTo>
                    <a:lnTo>
                      <a:pt x="28" y="1133"/>
                    </a:lnTo>
                    <a:lnTo>
                      <a:pt x="14" y="1117"/>
                    </a:lnTo>
                    <a:lnTo>
                      <a:pt x="3" y="1098"/>
                    </a:lnTo>
                    <a:lnTo>
                      <a:pt x="0" y="1087"/>
                    </a:lnTo>
                    <a:lnTo>
                      <a:pt x="0" y="81"/>
                    </a:lnTo>
                  </a:path>
                </a:pathLst>
              </a:custGeom>
              <a:solidFill>
                <a:srgbClr val="B9E5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088" name="Picture 4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8" y="2889"/>
                <a:ext cx="2229" cy="11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2" name="Group 41"/>
            <p:cNvGrpSpPr>
              <a:grpSpLocks/>
            </p:cNvGrpSpPr>
            <p:nvPr/>
          </p:nvGrpSpPr>
          <p:grpSpPr bwMode="auto">
            <a:xfrm>
              <a:off x="1417" y="2884"/>
              <a:ext cx="2176" cy="1168"/>
              <a:chOff x="1417" y="2884"/>
              <a:chExt cx="2176" cy="1168"/>
            </a:xfrm>
          </p:grpSpPr>
          <p:sp>
            <p:nvSpPr>
              <p:cNvPr id="37" name="Freeform 42"/>
              <p:cNvSpPr>
                <a:spLocks/>
              </p:cNvSpPr>
              <p:nvPr/>
            </p:nvSpPr>
            <p:spPr bwMode="auto">
              <a:xfrm>
                <a:off x="1417" y="2884"/>
                <a:ext cx="2176" cy="1168"/>
              </a:xfrm>
              <a:custGeom>
                <a:avLst/>
                <a:gdLst>
                  <a:gd name="T0" fmla="+- 0 1532 1417"/>
                  <a:gd name="T1" fmla="*/ T0 w 2176"/>
                  <a:gd name="T2" fmla="+- 0 2884 2884"/>
                  <a:gd name="T3" fmla="*/ 2884 h 1168"/>
                  <a:gd name="T4" fmla="+- 0 1468 1417"/>
                  <a:gd name="T5" fmla="*/ T4 w 2176"/>
                  <a:gd name="T6" fmla="+- 0 2903 2884"/>
                  <a:gd name="T7" fmla="*/ 2903 h 1168"/>
                  <a:gd name="T8" fmla="+- 0 1427 1417"/>
                  <a:gd name="T9" fmla="*/ T8 w 2176"/>
                  <a:gd name="T10" fmla="+- 0 2953 2884"/>
                  <a:gd name="T11" fmla="*/ 2953 h 1168"/>
                  <a:gd name="T12" fmla="+- 0 1417 1417"/>
                  <a:gd name="T13" fmla="*/ T12 w 2176"/>
                  <a:gd name="T14" fmla="+- 0 2997 2884"/>
                  <a:gd name="T15" fmla="*/ 2997 h 1168"/>
                  <a:gd name="T16" fmla="+- 0 1417 1417"/>
                  <a:gd name="T17" fmla="*/ T16 w 2176"/>
                  <a:gd name="T18" fmla="+- 0 3940 2884"/>
                  <a:gd name="T19" fmla="*/ 3940 h 1168"/>
                  <a:gd name="T20" fmla="+- 0 1436 1417"/>
                  <a:gd name="T21" fmla="*/ T20 w 2176"/>
                  <a:gd name="T22" fmla="+- 0 4001 2884"/>
                  <a:gd name="T23" fmla="*/ 4001 h 1168"/>
                  <a:gd name="T24" fmla="+- 0 1486 1417"/>
                  <a:gd name="T25" fmla="*/ T24 w 2176"/>
                  <a:gd name="T26" fmla="+- 0 4043 2884"/>
                  <a:gd name="T27" fmla="*/ 4043 h 1168"/>
                  <a:gd name="T28" fmla="+- 0 1530 1417"/>
                  <a:gd name="T29" fmla="*/ T28 w 2176"/>
                  <a:gd name="T30" fmla="+- 0 4052 2884"/>
                  <a:gd name="T31" fmla="*/ 4052 h 1168"/>
                  <a:gd name="T32" fmla="+- 0 3547 1417"/>
                  <a:gd name="T33" fmla="*/ T32 w 2176"/>
                  <a:gd name="T34" fmla="+- 0 4052 2884"/>
                  <a:gd name="T35" fmla="*/ 4052 h 1168"/>
                  <a:gd name="T36" fmla="+- 0 3570 1417"/>
                  <a:gd name="T37" fmla="*/ T36 w 2176"/>
                  <a:gd name="T38" fmla="+- 0 4050 2884"/>
                  <a:gd name="T39" fmla="*/ 4050 h 1168"/>
                  <a:gd name="T40" fmla="+- 0 3591 1417"/>
                  <a:gd name="T41" fmla="*/ T40 w 2176"/>
                  <a:gd name="T42" fmla="+- 0 4043 2884"/>
                  <a:gd name="T43" fmla="*/ 4043 h 1168"/>
                  <a:gd name="T44" fmla="+- 0 3593 1417"/>
                  <a:gd name="T45" fmla="*/ T44 w 2176"/>
                  <a:gd name="T46" fmla="+- 0 4043 2884"/>
                  <a:gd name="T47" fmla="*/ 4043 h 1168"/>
                  <a:gd name="T48" fmla="+- 0 1532 1417"/>
                  <a:gd name="T49" fmla="*/ T48 w 2176"/>
                  <a:gd name="T50" fmla="+- 0 4043 2884"/>
                  <a:gd name="T51" fmla="*/ 4043 h 1168"/>
                  <a:gd name="T52" fmla="+- 0 1510 1417"/>
                  <a:gd name="T53" fmla="*/ T52 w 2176"/>
                  <a:gd name="T54" fmla="+- 0 4041 2884"/>
                  <a:gd name="T55" fmla="*/ 4041 h 1168"/>
                  <a:gd name="T56" fmla="+- 0 1458 1417"/>
                  <a:gd name="T57" fmla="*/ T56 w 2176"/>
                  <a:gd name="T58" fmla="+- 0 4012 2884"/>
                  <a:gd name="T59" fmla="*/ 4012 h 1168"/>
                  <a:gd name="T60" fmla="+- 0 1429 1417"/>
                  <a:gd name="T61" fmla="*/ T60 w 2176"/>
                  <a:gd name="T62" fmla="+- 0 3959 2884"/>
                  <a:gd name="T63" fmla="*/ 3959 h 1168"/>
                  <a:gd name="T64" fmla="+- 0 1427 1417"/>
                  <a:gd name="T65" fmla="*/ T64 w 2176"/>
                  <a:gd name="T66" fmla="+- 0 3940 2884"/>
                  <a:gd name="T67" fmla="*/ 3940 h 1168"/>
                  <a:gd name="T68" fmla="+- 0 1427 1417"/>
                  <a:gd name="T69" fmla="*/ T68 w 2176"/>
                  <a:gd name="T70" fmla="+- 0 2997 2884"/>
                  <a:gd name="T71" fmla="*/ 2997 h 1168"/>
                  <a:gd name="T72" fmla="+- 0 1458 1417"/>
                  <a:gd name="T73" fmla="*/ T72 w 2176"/>
                  <a:gd name="T74" fmla="+- 0 2924 2884"/>
                  <a:gd name="T75" fmla="*/ 2924 h 1168"/>
                  <a:gd name="T76" fmla="+- 0 1510 1417"/>
                  <a:gd name="T77" fmla="*/ T76 w 2176"/>
                  <a:gd name="T78" fmla="+- 0 2896 2884"/>
                  <a:gd name="T79" fmla="*/ 2896 h 1168"/>
                  <a:gd name="T80" fmla="+- 0 3593 1417"/>
                  <a:gd name="T81" fmla="*/ T80 w 2176"/>
                  <a:gd name="T82" fmla="+- 0 2894 2884"/>
                  <a:gd name="T83" fmla="*/ 2894 h 1168"/>
                  <a:gd name="T84" fmla="+- 0 3593 1417"/>
                  <a:gd name="T85" fmla="*/ T84 w 2176"/>
                  <a:gd name="T86" fmla="+- 0 2894 2884"/>
                  <a:gd name="T87" fmla="*/ 2894 h 1168"/>
                  <a:gd name="T88" fmla="+- 0 3571 1417"/>
                  <a:gd name="T89" fmla="*/ T88 w 2176"/>
                  <a:gd name="T90" fmla="+- 0 2887 2884"/>
                  <a:gd name="T91" fmla="*/ 2887 h 1168"/>
                  <a:gd name="T92" fmla="+- 0 3549 1417"/>
                  <a:gd name="T93" fmla="*/ T92 w 2176"/>
                  <a:gd name="T94" fmla="+- 0 2884 2884"/>
                  <a:gd name="T95" fmla="*/ 2884 h 1168"/>
                  <a:gd name="T96" fmla="+- 0 1532 1417"/>
                  <a:gd name="T97" fmla="*/ T96 w 2176"/>
                  <a:gd name="T98" fmla="+- 0 2884 2884"/>
                  <a:gd name="T99" fmla="*/ 2884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0" y="1056"/>
                    </a:lnTo>
                    <a:lnTo>
                      <a:pt x="19" y="1117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59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0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4" y="3"/>
                    </a:lnTo>
                    <a:lnTo>
                      <a:pt x="2132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3" name="Group 43"/>
            <p:cNvGrpSpPr>
              <a:grpSpLocks/>
            </p:cNvGrpSpPr>
            <p:nvPr/>
          </p:nvGrpSpPr>
          <p:grpSpPr bwMode="auto">
            <a:xfrm>
              <a:off x="1532" y="2894"/>
              <a:ext cx="2130" cy="1149"/>
              <a:chOff x="1532" y="2894"/>
              <a:chExt cx="2130" cy="1149"/>
            </a:xfrm>
          </p:grpSpPr>
          <p:sp>
            <p:nvSpPr>
              <p:cNvPr id="36" name="Freeform 44"/>
              <p:cNvSpPr>
                <a:spLocks/>
              </p:cNvSpPr>
              <p:nvPr/>
            </p:nvSpPr>
            <p:spPr bwMode="auto">
              <a:xfrm>
                <a:off x="1532" y="2894"/>
                <a:ext cx="2130" cy="1149"/>
              </a:xfrm>
              <a:custGeom>
                <a:avLst/>
                <a:gdLst>
                  <a:gd name="T0" fmla="+- 0 3593 1532"/>
                  <a:gd name="T1" fmla="*/ T0 w 2130"/>
                  <a:gd name="T2" fmla="+- 0 2894 2894"/>
                  <a:gd name="T3" fmla="*/ 2894 h 1149"/>
                  <a:gd name="T4" fmla="+- 0 3547 1532"/>
                  <a:gd name="T5" fmla="*/ T4 w 2130"/>
                  <a:gd name="T6" fmla="+- 0 2894 2894"/>
                  <a:gd name="T7" fmla="*/ 2894 h 1149"/>
                  <a:gd name="T8" fmla="+- 0 3568 1532"/>
                  <a:gd name="T9" fmla="*/ T8 w 2130"/>
                  <a:gd name="T10" fmla="+- 0 2896 2894"/>
                  <a:gd name="T11" fmla="*/ 2896 h 1149"/>
                  <a:gd name="T12" fmla="+- 0 3588 1532"/>
                  <a:gd name="T13" fmla="*/ T12 w 2130"/>
                  <a:gd name="T14" fmla="+- 0 2902 2894"/>
                  <a:gd name="T15" fmla="*/ 2902 h 1149"/>
                  <a:gd name="T16" fmla="+- 0 3643 1532"/>
                  <a:gd name="T17" fmla="*/ T16 w 2130"/>
                  <a:gd name="T18" fmla="+- 0 2958 2894"/>
                  <a:gd name="T19" fmla="*/ 2958 h 1149"/>
                  <a:gd name="T20" fmla="+- 0 3651 1532"/>
                  <a:gd name="T21" fmla="*/ T20 w 2130"/>
                  <a:gd name="T22" fmla="+- 0 2997 2894"/>
                  <a:gd name="T23" fmla="*/ 2997 h 1149"/>
                  <a:gd name="T24" fmla="+- 0 3651 1532"/>
                  <a:gd name="T25" fmla="*/ T24 w 2130"/>
                  <a:gd name="T26" fmla="+- 0 3940 2894"/>
                  <a:gd name="T27" fmla="*/ 3940 h 1149"/>
                  <a:gd name="T28" fmla="+- 0 3621 1532"/>
                  <a:gd name="T29" fmla="*/ T28 w 2130"/>
                  <a:gd name="T30" fmla="+- 0 4012 2894"/>
                  <a:gd name="T31" fmla="*/ 4012 h 1149"/>
                  <a:gd name="T32" fmla="+- 0 3547 1532"/>
                  <a:gd name="T33" fmla="*/ T32 w 2130"/>
                  <a:gd name="T34" fmla="+- 0 4043 2894"/>
                  <a:gd name="T35" fmla="*/ 4043 h 1149"/>
                  <a:gd name="T36" fmla="+- 0 1532 1532"/>
                  <a:gd name="T37" fmla="*/ T36 w 2130"/>
                  <a:gd name="T38" fmla="+- 0 4043 2894"/>
                  <a:gd name="T39" fmla="*/ 4043 h 1149"/>
                  <a:gd name="T40" fmla="+- 0 3593 1532"/>
                  <a:gd name="T41" fmla="*/ T40 w 2130"/>
                  <a:gd name="T42" fmla="+- 0 4043 2894"/>
                  <a:gd name="T43" fmla="*/ 4043 h 1149"/>
                  <a:gd name="T44" fmla="+- 0 3641 1532"/>
                  <a:gd name="T45" fmla="*/ T44 w 2130"/>
                  <a:gd name="T46" fmla="+- 0 4003 2894"/>
                  <a:gd name="T47" fmla="*/ 4003 h 1149"/>
                  <a:gd name="T48" fmla="+- 0 3661 1532"/>
                  <a:gd name="T49" fmla="*/ T48 w 2130"/>
                  <a:gd name="T50" fmla="+- 0 3940 2894"/>
                  <a:gd name="T51" fmla="*/ 3940 h 1149"/>
                  <a:gd name="T52" fmla="+- 0 3656 1532"/>
                  <a:gd name="T53" fmla="*/ T52 w 2130"/>
                  <a:gd name="T54" fmla="+- 0 3938 2894"/>
                  <a:gd name="T55" fmla="*/ 3938 h 1149"/>
                  <a:gd name="T56" fmla="+- 0 3661 1532"/>
                  <a:gd name="T57" fmla="*/ T56 w 2130"/>
                  <a:gd name="T58" fmla="+- 0 3938 2894"/>
                  <a:gd name="T59" fmla="*/ 3938 h 1149"/>
                  <a:gd name="T60" fmla="+- 0 3661 1532"/>
                  <a:gd name="T61" fmla="*/ T60 w 2130"/>
                  <a:gd name="T62" fmla="+- 0 2997 2894"/>
                  <a:gd name="T63" fmla="*/ 2997 h 1149"/>
                  <a:gd name="T64" fmla="+- 0 3642 1532"/>
                  <a:gd name="T65" fmla="*/ T64 w 2130"/>
                  <a:gd name="T66" fmla="+- 0 2935 2894"/>
                  <a:gd name="T67" fmla="*/ 2935 h 1149"/>
                  <a:gd name="T68" fmla="+- 0 3612 1532"/>
                  <a:gd name="T69" fmla="*/ T68 w 2130"/>
                  <a:gd name="T70" fmla="+- 0 2904 2894"/>
                  <a:gd name="T71" fmla="*/ 2904 h 1149"/>
                  <a:gd name="T72" fmla="+- 0 3593 1532"/>
                  <a:gd name="T73" fmla="*/ T72 w 2130"/>
                  <a:gd name="T74" fmla="+- 0 2894 2894"/>
                  <a:gd name="T75" fmla="*/ 2894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15" y="1149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0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4" name="Group 45"/>
            <p:cNvGrpSpPr>
              <a:grpSpLocks/>
            </p:cNvGrpSpPr>
            <p:nvPr/>
          </p:nvGrpSpPr>
          <p:grpSpPr bwMode="auto">
            <a:xfrm>
              <a:off x="1417" y="2884"/>
              <a:ext cx="2176" cy="1168"/>
              <a:chOff x="1417" y="2884"/>
              <a:chExt cx="2176" cy="1168"/>
            </a:xfrm>
          </p:grpSpPr>
          <p:sp>
            <p:nvSpPr>
              <p:cNvPr id="35" name="Freeform 46"/>
              <p:cNvSpPr>
                <a:spLocks/>
              </p:cNvSpPr>
              <p:nvPr/>
            </p:nvSpPr>
            <p:spPr bwMode="auto">
              <a:xfrm>
                <a:off x="1417" y="2884"/>
                <a:ext cx="2176" cy="1168"/>
              </a:xfrm>
              <a:custGeom>
                <a:avLst/>
                <a:gdLst>
                  <a:gd name="T0" fmla="+- 0 1532 1417"/>
                  <a:gd name="T1" fmla="*/ T0 w 2176"/>
                  <a:gd name="T2" fmla="+- 0 2884 2884"/>
                  <a:gd name="T3" fmla="*/ 2884 h 1168"/>
                  <a:gd name="T4" fmla="+- 0 1468 1417"/>
                  <a:gd name="T5" fmla="*/ T4 w 2176"/>
                  <a:gd name="T6" fmla="+- 0 2903 2884"/>
                  <a:gd name="T7" fmla="*/ 2903 h 1168"/>
                  <a:gd name="T8" fmla="+- 0 1427 1417"/>
                  <a:gd name="T9" fmla="*/ T8 w 2176"/>
                  <a:gd name="T10" fmla="+- 0 2953 2884"/>
                  <a:gd name="T11" fmla="*/ 2953 h 1168"/>
                  <a:gd name="T12" fmla="+- 0 1417 1417"/>
                  <a:gd name="T13" fmla="*/ T12 w 2176"/>
                  <a:gd name="T14" fmla="+- 0 2997 2884"/>
                  <a:gd name="T15" fmla="*/ 2997 h 1168"/>
                  <a:gd name="T16" fmla="+- 0 1417 1417"/>
                  <a:gd name="T17" fmla="*/ T16 w 2176"/>
                  <a:gd name="T18" fmla="+- 0 3940 2884"/>
                  <a:gd name="T19" fmla="*/ 3940 h 1168"/>
                  <a:gd name="T20" fmla="+- 0 1436 1417"/>
                  <a:gd name="T21" fmla="*/ T20 w 2176"/>
                  <a:gd name="T22" fmla="+- 0 4001 2884"/>
                  <a:gd name="T23" fmla="*/ 4001 h 1168"/>
                  <a:gd name="T24" fmla="+- 0 1486 1417"/>
                  <a:gd name="T25" fmla="*/ T24 w 2176"/>
                  <a:gd name="T26" fmla="+- 0 4043 2884"/>
                  <a:gd name="T27" fmla="*/ 4043 h 1168"/>
                  <a:gd name="T28" fmla="+- 0 1530 1417"/>
                  <a:gd name="T29" fmla="*/ T28 w 2176"/>
                  <a:gd name="T30" fmla="+- 0 4052 2884"/>
                  <a:gd name="T31" fmla="*/ 4052 h 1168"/>
                  <a:gd name="T32" fmla="+- 0 3547 1417"/>
                  <a:gd name="T33" fmla="*/ T32 w 2176"/>
                  <a:gd name="T34" fmla="+- 0 4052 2884"/>
                  <a:gd name="T35" fmla="*/ 4052 h 1168"/>
                  <a:gd name="T36" fmla="+- 0 3570 1417"/>
                  <a:gd name="T37" fmla="*/ T36 w 2176"/>
                  <a:gd name="T38" fmla="+- 0 4050 2884"/>
                  <a:gd name="T39" fmla="*/ 4050 h 1168"/>
                  <a:gd name="T40" fmla="+- 0 3591 1417"/>
                  <a:gd name="T41" fmla="*/ T40 w 2176"/>
                  <a:gd name="T42" fmla="+- 0 4043 2884"/>
                  <a:gd name="T43" fmla="*/ 4043 h 1168"/>
                  <a:gd name="T44" fmla="+- 0 3593 1417"/>
                  <a:gd name="T45" fmla="*/ T44 w 2176"/>
                  <a:gd name="T46" fmla="+- 0 4043 2884"/>
                  <a:gd name="T47" fmla="*/ 4043 h 1168"/>
                  <a:gd name="T48" fmla="+- 0 1532 1417"/>
                  <a:gd name="T49" fmla="*/ T48 w 2176"/>
                  <a:gd name="T50" fmla="+- 0 4043 2884"/>
                  <a:gd name="T51" fmla="*/ 4043 h 1168"/>
                  <a:gd name="T52" fmla="+- 0 1510 1417"/>
                  <a:gd name="T53" fmla="*/ T52 w 2176"/>
                  <a:gd name="T54" fmla="+- 0 4041 2884"/>
                  <a:gd name="T55" fmla="*/ 4041 h 1168"/>
                  <a:gd name="T56" fmla="+- 0 1458 1417"/>
                  <a:gd name="T57" fmla="*/ T56 w 2176"/>
                  <a:gd name="T58" fmla="+- 0 4012 2884"/>
                  <a:gd name="T59" fmla="*/ 4012 h 1168"/>
                  <a:gd name="T60" fmla="+- 0 1429 1417"/>
                  <a:gd name="T61" fmla="*/ T60 w 2176"/>
                  <a:gd name="T62" fmla="+- 0 3959 2884"/>
                  <a:gd name="T63" fmla="*/ 3959 h 1168"/>
                  <a:gd name="T64" fmla="+- 0 1427 1417"/>
                  <a:gd name="T65" fmla="*/ T64 w 2176"/>
                  <a:gd name="T66" fmla="+- 0 3940 2884"/>
                  <a:gd name="T67" fmla="*/ 3940 h 1168"/>
                  <a:gd name="T68" fmla="+- 0 1427 1417"/>
                  <a:gd name="T69" fmla="*/ T68 w 2176"/>
                  <a:gd name="T70" fmla="+- 0 2997 2884"/>
                  <a:gd name="T71" fmla="*/ 2997 h 1168"/>
                  <a:gd name="T72" fmla="+- 0 1458 1417"/>
                  <a:gd name="T73" fmla="*/ T72 w 2176"/>
                  <a:gd name="T74" fmla="+- 0 2924 2884"/>
                  <a:gd name="T75" fmla="*/ 2924 h 1168"/>
                  <a:gd name="T76" fmla="+- 0 1510 1417"/>
                  <a:gd name="T77" fmla="*/ T76 w 2176"/>
                  <a:gd name="T78" fmla="+- 0 2896 2884"/>
                  <a:gd name="T79" fmla="*/ 2896 h 1168"/>
                  <a:gd name="T80" fmla="+- 0 3593 1417"/>
                  <a:gd name="T81" fmla="*/ T80 w 2176"/>
                  <a:gd name="T82" fmla="+- 0 2894 2884"/>
                  <a:gd name="T83" fmla="*/ 2894 h 1168"/>
                  <a:gd name="T84" fmla="+- 0 3593 1417"/>
                  <a:gd name="T85" fmla="*/ T84 w 2176"/>
                  <a:gd name="T86" fmla="+- 0 2894 2884"/>
                  <a:gd name="T87" fmla="*/ 2894 h 1168"/>
                  <a:gd name="T88" fmla="+- 0 3571 1417"/>
                  <a:gd name="T89" fmla="*/ T88 w 2176"/>
                  <a:gd name="T90" fmla="+- 0 2887 2884"/>
                  <a:gd name="T91" fmla="*/ 2887 h 1168"/>
                  <a:gd name="T92" fmla="+- 0 3549 1417"/>
                  <a:gd name="T93" fmla="*/ T92 w 2176"/>
                  <a:gd name="T94" fmla="+- 0 2884 2884"/>
                  <a:gd name="T95" fmla="*/ 2884 h 1168"/>
                  <a:gd name="T96" fmla="+- 0 1532 1417"/>
                  <a:gd name="T97" fmla="*/ T96 w 2176"/>
                  <a:gd name="T98" fmla="+- 0 2884 2884"/>
                  <a:gd name="T99" fmla="*/ 2884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176" h="1168">
                    <a:moveTo>
                      <a:pt x="115" y="0"/>
                    </a:moveTo>
                    <a:lnTo>
                      <a:pt x="51" y="19"/>
                    </a:lnTo>
                    <a:lnTo>
                      <a:pt x="10" y="69"/>
                    </a:lnTo>
                    <a:lnTo>
                      <a:pt x="0" y="113"/>
                    </a:lnTo>
                    <a:lnTo>
                      <a:pt x="0" y="1056"/>
                    </a:lnTo>
                    <a:lnTo>
                      <a:pt x="19" y="1117"/>
                    </a:lnTo>
                    <a:lnTo>
                      <a:pt x="69" y="1159"/>
                    </a:lnTo>
                    <a:lnTo>
                      <a:pt x="113" y="1168"/>
                    </a:lnTo>
                    <a:lnTo>
                      <a:pt x="2130" y="1168"/>
                    </a:lnTo>
                    <a:lnTo>
                      <a:pt x="2153" y="1166"/>
                    </a:lnTo>
                    <a:lnTo>
                      <a:pt x="2174" y="1159"/>
                    </a:lnTo>
                    <a:lnTo>
                      <a:pt x="2176" y="1159"/>
                    </a:lnTo>
                    <a:lnTo>
                      <a:pt x="115" y="1159"/>
                    </a:lnTo>
                    <a:lnTo>
                      <a:pt x="93" y="1157"/>
                    </a:lnTo>
                    <a:lnTo>
                      <a:pt x="41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3"/>
                    </a:lnTo>
                    <a:lnTo>
                      <a:pt x="41" y="40"/>
                    </a:lnTo>
                    <a:lnTo>
                      <a:pt x="93" y="12"/>
                    </a:lnTo>
                    <a:lnTo>
                      <a:pt x="2176" y="10"/>
                    </a:lnTo>
                    <a:lnTo>
                      <a:pt x="2154" y="3"/>
                    </a:lnTo>
                    <a:lnTo>
                      <a:pt x="2132" y="0"/>
                    </a:lnTo>
                    <a:lnTo>
                      <a:pt x="115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5" name="Group 47"/>
            <p:cNvGrpSpPr>
              <a:grpSpLocks/>
            </p:cNvGrpSpPr>
            <p:nvPr/>
          </p:nvGrpSpPr>
          <p:grpSpPr bwMode="auto">
            <a:xfrm>
              <a:off x="1532" y="2894"/>
              <a:ext cx="2130" cy="1149"/>
              <a:chOff x="1532" y="2894"/>
              <a:chExt cx="2130" cy="1149"/>
            </a:xfrm>
          </p:grpSpPr>
          <p:sp>
            <p:nvSpPr>
              <p:cNvPr id="34" name="Freeform 48"/>
              <p:cNvSpPr>
                <a:spLocks/>
              </p:cNvSpPr>
              <p:nvPr/>
            </p:nvSpPr>
            <p:spPr bwMode="auto">
              <a:xfrm>
                <a:off x="1532" y="2894"/>
                <a:ext cx="2130" cy="1149"/>
              </a:xfrm>
              <a:custGeom>
                <a:avLst/>
                <a:gdLst>
                  <a:gd name="T0" fmla="+- 0 3593 1532"/>
                  <a:gd name="T1" fmla="*/ T0 w 2130"/>
                  <a:gd name="T2" fmla="+- 0 2894 2894"/>
                  <a:gd name="T3" fmla="*/ 2894 h 1149"/>
                  <a:gd name="T4" fmla="+- 0 3547 1532"/>
                  <a:gd name="T5" fmla="*/ T4 w 2130"/>
                  <a:gd name="T6" fmla="+- 0 2894 2894"/>
                  <a:gd name="T7" fmla="*/ 2894 h 1149"/>
                  <a:gd name="T8" fmla="+- 0 3568 1532"/>
                  <a:gd name="T9" fmla="*/ T8 w 2130"/>
                  <a:gd name="T10" fmla="+- 0 2896 2894"/>
                  <a:gd name="T11" fmla="*/ 2896 h 1149"/>
                  <a:gd name="T12" fmla="+- 0 3588 1532"/>
                  <a:gd name="T13" fmla="*/ T12 w 2130"/>
                  <a:gd name="T14" fmla="+- 0 2902 2894"/>
                  <a:gd name="T15" fmla="*/ 2902 h 1149"/>
                  <a:gd name="T16" fmla="+- 0 3643 1532"/>
                  <a:gd name="T17" fmla="*/ T16 w 2130"/>
                  <a:gd name="T18" fmla="+- 0 2958 2894"/>
                  <a:gd name="T19" fmla="*/ 2958 h 1149"/>
                  <a:gd name="T20" fmla="+- 0 3651 1532"/>
                  <a:gd name="T21" fmla="*/ T20 w 2130"/>
                  <a:gd name="T22" fmla="+- 0 2997 2894"/>
                  <a:gd name="T23" fmla="*/ 2997 h 1149"/>
                  <a:gd name="T24" fmla="+- 0 3651 1532"/>
                  <a:gd name="T25" fmla="*/ T24 w 2130"/>
                  <a:gd name="T26" fmla="+- 0 3940 2894"/>
                  <a:gd name="T27" fmla="*/ 3940 h 1149"/>
                  <a:gd name="T28" fmla="+- 0 3621 1532"/>
                  <a:gd name="T29" fmla="*/ T28 w 2130"/>
                  <a:gd name="T30" fmla="+- 0 4012 2894"/>
                  <a:gd name="T31" fmla="*/ 4012 h 1149"/>
                  <a:gd name="T32" fmla="+- 0 3547 1532"/>
                  <a:gd name="T33" fmla="*/ T32 w 2130"/>
                  <a:gd name="T34" fmla="+- 0 4043 2894"/>
                  <a:gd name="T35" fmla="*/ 4043 h 1149"/>
                  <a:gd name="T36" fmla="+- 0 1532 1532"/>
                  <a:gd name="T37" fmla="*/ T36 w 2130"/>
                  <a:gd name="T38" fmla="+- 0 4043 2894"/>
                  <a:gd name="T39" fmla="*/ 4043 h 1149"/>
                  <a:gd name="T40" fmla="+- 0 3593 1532"/>
                  <a:gd name="T41" fmla="*/ T40 w 2130"/>
                  <a:gd name="T42" fmla="+- 0 4043 2894"/>
                  <a:gd name="T43" fmla="*/ 4043 h 1149"/>
                  <a:gd name="T44" fmla="+- 0 3641 1532"/>
                  <a:gd name="T45" fmla="*/ T44 w 2130"/>
                  <a:gd name="T46" fmla="+- 0 4003 2894"/>
                  <a:gd name="T47" fmla="*/ 4003 h 1149"/>
                  <a:gd name="T48" fmla="+- 0 3661 1532"/>
                  <a:gd name="T49" fmla="*/ T48 w 2130"/>
                  <a:gd name="T50" fmla="+- 0 3940 2894"/>
                  <a:gd name="T51" fmla="*/ 3940 h 1149"/>
                  <a:gd name="T52" fmla="+- 0 3656 1532"/>
                  <a:gd name="T53" fmla="*/ T52 w 2130"/>
                  <a:gd name="T54" fmla="+- 0 3938 2894"/>
                  <a:gd name="T55" fmla="*/ 3938 h 1149"/>
                  <a:gd name="T56" fmla="+- 0 3661 1532"/>
                  <a:gd name="T57" fmla="*/ T56 w 2130"/>
                  <a:gd name="T58" fmla="+- 0 3938 2894"/>
                  <a:gd name="T59" fmla="*/ 3938 h 1149"/>
                  <a:gd name="T60" fmla="+- 0 3661 1532"/>
                  <a:gd name="T61" fmla="*/ T60 w 2130"/>
                  <a:gd name="T62" fmla="+- 0 2997 2894"/>
                  <a:gd name="T63" fmla="*/ 2997 h 1149"/>
                  <a:gd name="T64" fmla="+- 0 3642 1532"/>
                  <a:gd name="T65" fmla="*/ T64 w 2130"/>
                  <a:gd name="T66" fmla="+- 0 2935 2894"/>
                  <a:gd name="T67" fmla="*/ 2935 h 1149"/>
                  <a:gd name="T68" fmla="+- 0 3612 1532"/>
                  <a:gd name="T69" fmla="*/ T68 w 2130"/>
                  <a:gd name="T70" fmla="+- 0 2904 2894"/>
                  <a:gd name="T71" fmla="*/ 2904 h 1149"/>
                  <a:gd name="T72" fmla="+- 0 3593 1532"/>
                  <a:gd name="T73" fmla="*/ T72 w 2130"/>
                  <a:gd name="T74" fmla="+- 0 2894 2894"/>
                  <a:gd name="T75" fmla="*/ 2894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130" h="1149">
                    <a:moveTo>
                      <a:pt x="2061" y="0"/>
                    </a:moveTo>
                    <a:lnTo>
                      <a:pt x="2015" y="0"/>
                    </a:lnTo>
                    <a:lnTo>
                      <a:pt x="2036" y="2"/>
                    </a:lnTo>
                    <a:lnTo>
                      <a:pt x="2056" y="8"/>
                    </a:lnTo>
                    <a:lnTo>
                      <a:pt x="2111" y="64"/>
                    </a:lnTo>
                    <a:lnTo>
                      <a:pt x="2119" y="103"/>
                    </a:lnTo>
                    <a:lnTo>
                      <a:pt x="2119" y="1046"/>
                    </a:lnTo>
                    <a:lnTo>
                      <a:pt x="2089" y="1118"/>
                    </a:lnTo>
                    <a:lnTo>
                      <a:pt x="2015" y="1149"/>
                    </a:lnTo>
                    <a:lnTo>
                      <a:pt x="0" y="1149"/>
                    </a:lnTo>
                    <a:lnTo>
                      <a:pt x="2061" y="1149"/>
                    </a:lnTo>
                    <a:lnTo>
                      <a:pt x="2109" y="1109"/>
                    </a:lnTo>
                    <a:lnTo>
                      <a:pt x="2129" y="1046"/>
                    </a:lnTo>
                    <a:lnTo>
                      <a:pt x="2124" y="1044"/>
                    </a:lnTo>
                    <a:lnTo>
                      <a:pt x="2129" y="1044"/>
                    </a:lnTo>
                    <a:lnTo>
                      <a:pt x="2129" y="103"/>
                    </a:lnTo>
                    <a:lnTo>
                      <a:pt x="2110" y="41"/>
                    </a:lnTo>
                    <a:lnTo>
                      <a:pt x="2080" y="10"/>
                    </a:lnTo>
                    <a:lnTo>
                      <a:pt x="2061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097" name="Picture 4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7" y="4337"/>
                <a:ext cx="2705" cy="1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" name="Group 50"/>
            <p:cNvGrpSpPr>
              <a:grpSpLocks/>
            </p:cNvGrpSpPr>
            <p:nvPr/>
          </p:nvGrpSpPr>
          <p:grpSpPr bwMode="auto">
            <a:xfrm>
              <a:off x="2162" y="4332"/>
              <a:ext cx="2646" cy="1168"/>
              <a:chOff x="2162" y="4332"/>
              <a:chExt cx="2646" cy="1168"/>
            </a:xfrm>
          </p:grpSpPr>
          <p:sp>
            <p:nvSpPr>
              <p:cNvPr id="33" name="Freeform 51"/>
              <p:cNvSpPr>
                <a:spLocks/>
              </p:cNvSpPr>
              <p:nvPr/>
            </p:nvSpPr>
            <p:spPr bwMode="auto">
              <a:xfrm>
                <a:off x="2162" y="4332"/>
                <a:ext cx="2646" cy="1168"/>
              </a:xfrm>
              <a:custGeom>
                <a:avLst/>
                <a:gdLst>
                  <a:gd name="T0" fmla="+- 0 2276 2162"/>
                  <a:gd name="T1" fmla="*/ T0 w 2646"/>
                  <a:gd name="T2" fmla="+- 0 4332 4332"/>
                  <a:gd name="T3" fmla="*/ 4332 h 1168"/>
                  <a:gd name="T4" fmla="+- 0 2213 2162"/>
                  <a:gd name="T5" fmla="*/ T4 w 2646"/>
                  <a:gd name="T6" fmla="+- 0 4351 4332"/>
                  <a:gd name="T7" fmla="*/ 4351 h 1168"/>
                  <a:gd name="T8" fmla="+- 0 2171 2162"/>
                  <a:gd name="T9" fmla="*/ T8 w 2646"/>
                  <a:gd name="T10" fmla="+- 0 4400 4332"/>
                  <a:gd name="T11" fmla="*/ 4400 h 1168"/>
                  <a:gd name="T12" fmla="+- 0 2162 2162"/>
                  <a:gd name="T13" fmla="*/ T12 w 2646"/>
                  <a:gd name="T14" fmla="+- 0 4444 4332"/>
                  <a:gd name="T15" fmla="*/ 4444 h 1168"/>
                  <a:gd name="T16" fmla="+- 0 2162 2162"/>
                  <a:gd name="T17" fmla="*/ T16 w 2646"/>
                  <a:gd name="T18" fmla="+- 0 5388 4332"/>
                  <a:gd name="T19" fmla="*/ 5388 h 1168"/>
                  <a:gd name="T20" fmla="+- 0 2181 2162"/>
                  <a:gd name="T21" fmla="*/ T20 w 2646"/>
                  <a:gd name="T22" fmla="+- 0 5449 4332"/>
                  <a:gd name="T23" fmla="*/ 5449 h 1168"/>
                  <a:gd name="T24" fmla="+- 0 2231 2162"/>
                  <a:gd name="T25" fmla="*/ T24 w 2646"/>
                  <a:gd name="T26" fmla="+- 0 5491 4332"/>
                  <a:gd name="T27" fmla="*/ 5491 h 1168"/>
                  <a:gd name="T28" fmla="+- 0 2274 2162"/>
                  <a:gd name="T29" fmla="*/ T28 w 2646"/>
                  <a:gd name="T30" fmla="+- 0 5500 4332"/>
                  <a:gd name="T31" fmla="*/ 5500 h 1168"/>
                  <a:gd name="T32" fmla="+- 0 4762 2162"/>
                  <a:gd name="T33" fmla="*/ T32 w 2646"/>
                  <a:gd name="T34" fmla="+- 0 5500 4332"/>
                  <a:gd name="T35" fmla="*/ 5500 h 1168"/>
                  <a:gd name="T36" fmla="+- 0 4785 2162"/>
                  <a:gd name="T37" fmla="*/ T36 w 2646"/>
                  <a:gd name="T38" fmla="+- 0 5498 4332"/>
                  <a:gd name="T39" fmla="*/ 5498 h 1168"/>
                  <a:gd name="T40" fmla="+- 0 4806 2162"/>
                  <a:gd name="T41" fmla="*/ T40 w 2646"/>
                  <a:gd name="T42" fmla="+- 0 5491 4332"/>
                  <a:gd name="T43" fmla="*/ 5491 h 1168"/>
                  <a:gd name="T44" fmla="+- 0 4808 2162"/>
                  <a:gd name="T45" fmla="*/ T44 w 2646"/>
                  <a:gd name="T46" fmla="+- 0 5490 4332"/>
                  <a:gd name="T47" fmla="*/ 5490 h 1168"/>
                  <a:gd name="T48" fmla="+- 0 2276 2162"/>
                  <a:gd name="T49" fmla="*/ T48 w 2646"/>
                  <a:gd name="T50" fmla="+- 0 5490 4332"/>
                  <a:gd name="T51" fmla="*/ 5490 h 1168"/>
                  <a:gd name="T52" fmla="+- 0 2255 2162"/>
                  <a:gd name="T53" fmla="*/ T52 w 2646"/>
                  <a:gd name="T54" fmla="+- 0 5488 4332"/>
                  <a:gd name="T55" fmla="*/ 5488 h 1168"/>
                  <a:gd name="T56" fmla="+- 0 2202 2162"/>
                  <a:gd name="T57" fmla="*/ T56 w 2646"/>
                  <a:gd name="T58" fmla="+- 0 5460 4332"/>
                  <a:gd name="T59" fmla="*/ 5460 h 1168"/>
                  <a:gd name="T60" fmla="+- 0 2174 2162"/>
                  <a:gd name="T61" fmla="*/ T60 w 2646"/>
                  <a:gd name="T62" fmla="+- 0 5407 4332"/>
                  <a:gd name="T63" fmla="*/ 5407 h 1168"/>
                  <a:gd name="T64" fmla="+- 0 2172 2162"/>
                  <a:gd name="T65" fmla="*/ T64 w 2646"/>
                  <a:gd name="T66" fmla="+- 0 5388 4332"/>
                  <a:gd name="T67" fmla="*/ 5388 h 1168"/>
                  <a:gd name="T68" fmla="+- 0 2172 2162"/>
                  <a:gd name="T69" fmla="*/ T68 w 2646"/>
                  <a:gd name="T70" fmla="+- 0 4444 4332"/>
                  <a:gd name="T71" fmla="*/ 4444 h 1168"/>
                  <a:gd name="T72" fmla="+- 0 2202 2162"/>
                  <a:gd name="T73" fmla="*/ T72 w 2646"/>
                  <a:gd name="T74" fmla="+- 0 4372 4332"/>
                  <a:gd name="T75" fmla="*/ 4372 h 1168"/>
                  <a:gd name="T76" fmla="+- 0 2255 2162"/>
                  <a:gd name="T77" fmla="*/ T76 w 2646"/>
                  <a:gd name="T78" fmla="+- 0 4344 4332"/>
                  <a:gd name="T79" fmla="*/ 4344 h 1168"/>
                  <a:gd name="T80" fmla="+- 0 4808 2162"/>
                  <a:gd name="T81" fmla="*/ T80 w 2646"/>
                  <a:gd name="T82" fmla="+- 0 4342 4332"/>
                  <a:gd name="T83" fmla="*/ 4342 h 1168"/>
                  <a:gd name="T84" fmla="+- 0 4808 2162"/>
                  <a:gd name="T85" fmla="*/ T84 w 2646"/>
                  <a:gd name="T86" fmla="+- 0 4341 4332"/>
                  <a:gd name="T87" fmla="*/ 4341 h 1168"/>
                  <a:gd name="T88" fmla="+- 0 4787 2162"/>
                  <a:gd name="T89" fmla="*/ T88 w 2646"/>
                  <a:gd name="T90" fmla="+- 0 4335 4332"/>
                  <a:gd name="T91" fmla="*/ 4335 h 1168"/>
                  <a:gd name="T92" fmla="+- 0 4764 2162"/>
                  <a:gd name="T93" fmla="*/ T92 w 2646"/>
                  <a:gd name="T94" fmla="+- 0 4332 4332"/>
                  <a:gd name="T95" fmla="*/ 4332 h 1168"/>
                  <a:gd name="T96" fmla="+- 0 2276 2162"/>
                  <a:gd name="T97" fmla="*/ T96 w 2646"/>
                  <a:gd name="T98" fmla="+- 0 4332 4332"/>
                  <a:gd name="T99" fmla="*/ 4332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46" h="1168">
                    <a:moveTo>
                      <a:pt x="114" y="0"/>
                    </a:moveTo>
                    <a:lnTo>
                      <a:pt x="51" y="19"/>
                    </a:lnTo>
                    <a:lnTo>
                      <a:pt x="9" y="68"/>
                    </a:lnTo>
                    <a:lnTo>
                      <a:pt x="0" y="112"/>
                    </a:lnTo>
                    <a:lnTo>
                      <a:pt x="0" y="1056"/>
                    </a:lnTo>
                    <a:lnTo>
                      <a:pt x="19" y="1117"/>
                    </a:lnTo>
                    <a:lnTo>
                      <a:pt x="69" y="1159"/>
                    </a:lnTo>
                    <a:lnTo>
                      <a:pt x="112" y="1168"/>
                    </a:lnTo>
                    <a:lnTo>
                      <a:pt x="2600" y="1168"/>
                    </a:lnTo>
                    <a:lnTo>
                      <a:pt x="2623" y="1166"/>
                    </a:lnTo>
                    <a:lnTo>
                      <a:pt x="2644" y="1159"/>
                    </a:lnTo>
                    <a:lnTo>
                      <a:pt x="2646" y="1158"/>
                    </a:lnTo>
                    <a:lnTo>
                      <a:pt x="114" y="1158"/>
                    </a:lnTo>
                    <a:lnTo>
                      <a:pt x="93" y="1156"/>
                    </a:lnTo>
                    <a:lnTo>
                      <a:pt x="40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2"/>
                    </a:lnTo>
                    <a:lnTo>
                      <a:pt x="40" y="40"/>
                    </a:lnTo>
                    <a:lnTo>
                      <a:pt x="93" y="12"/>
                    </a:lnTo>
                    <a:lnTo>
                      <a:pt x="2646" y="10"/>
                    </a:lnTo>
                    <a:lnTo>
                      <a:pt x="2646" y="9"/>
                    </a:lnTo>
                    <a:lnTo>
                      <a:pt x="2625" y="3"/>
                    </a:lnTo>
                    <a:lnTo>
                      <a:pt x="2602" y="0"/>
                    </a:lnTo>
                    <a:lnTo>
                      <a:pt x="114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7" name="Group 52"/>
            <p:cNvGrpSpPr>
              <a:grpSpLocks/>
            </p:cNvGrpSpPr>
            <p:nvPr/>
          </p:nvGrpSpPr>
          <p:grpSpPr bwMode="auto">
            <a:xfrm>
              <a:off x="2276" y="4342"/>
              <a:ext cx="2600" cy="1149"/>
              <a:chOff x="2276" y="4342"/>
              <a:chExt cx="2600" cy="1149"/>
            </a:xfrm>
          </p:grpSpPr>
          <p:sp>
            <p:nvSpPr>
              <p:cNvPr id="32" name="Freeform 53"/>
              <p:cNvSpPr>
                <a:spLocks/>
              </p:cNvSpPr>
              <p:nvPr/>
            </p:nvSpPr>
            <p:spPr bwMode="auto">
              <a:xfrm>
                <a:off x="2276" y="4342"/>
                <a:ext cx="2600" cy="1149"/>
              </a:xfrm>
              <a:custGeom>
                <a:avLst/>
                <a:gdLst>
                  <a:gd name="T0" fmla="+- 0 4808 2276"/>
                  <a:gd name="T1" fmla="*/ T0 w 2600"/>
                  <a:gd name="T2" fmla="+- 0 4342 4342"/>
                  <a:gd name="T3" fmla="*/ 4342 h 1149"/>
                  <a:gd name="T4" fmla="+- 0 4762 2276"/>
                  <a:gd name="T5" fmla="*/ T4 w 2600"/>
                  <a:gd name="T6" fmla="+- 0 4342 4342"/>
                  <a:gd name="T7" fmla="*/ 4342 h 1149"/>
                  <a:gd name="T8" fmla="+- 0 4783 2276"/>
                  <a:gd name="T9" fmla="*/ T8 w 2600"/>
                  <a:gd name="T10" fmla="+- 0 4344 4342"/>
                  <a:gd name="T11" fmla="*/ 4344 h 1149"/>
                  <a:gd name="T12" fmla="+- 0 4803 2276"/>
                  <a:gd name="T13" fmla="*/ T12 w 2600"/>
                  <a:gd name="T14" fmla="+- 0 4350 4342"/>
                  <a:gd name="T15" fmla="*/ 4350 h 1149"/>
                  <a:gd name="T16" fmla="+- 0 4858 2276"/>
                  <a:gd name="T17" fmla="*/ T16 w 2600"/>
                  <a:gd name="T18" fmla="+- 0 4405 4342"/>
                  <a:gd name="T19" fmla="*/ 4405 h 1149"/>
                  <a:gd name="T20" fmla="+- 0 4866 2276"/>
                  <a:gd name="T21" fmla="*/ T20 w 2600"/>
                  <a:gd name="T22" fmla="+- 0 4444 4342"/>
                  <a:gd name="T23" fmla="*/ 4444 h 1149"/>
                  <a:gd name="T24" fmla="+- 0 4866 2276"/>
                  <a:gd name="T25" fmla="*/ T24 w 2600"/>
                  <a:gd name="T26" fmla="+- 0 5388 4342"/>
                  <a:gd name="T27" fmla="*/ 5388 h 1149"/>
                  <a:gd name="T28" fmla="+- 0 4836 2276"/>
                  <a:gd name="T29" fmla="*/ T28 w 2600"/>
                  <a:gd name="T30" fmla="+- 0 5460 4342"/>
                  <a:gd name="T31" fmla="*/ 5460 h 1149"/>
                  <a:gd name="T32" fmla="+- 0 4783 2276"/>
                  <a:gd name="T33" fmla="*/ T32 w 2600"/>
                  <a:gd name="T34" fmla="+- 0 5488 4342"/>
                  <a:gd name="T35" fmla="*/ 5488 h 1149"/>
                  <a:gd name="T36" fmla="+- 0 2276 2276"/>
                  <a:gd name="T37" fmla="*/ T36 w 2600"/>
                  <a:gd name="T38" fmla="+- 0 5490 4342"/>
                  <a:gd name="T39" fmla="*/ 5490 h 1149"/>
                  <a:gd name="T40" fmla="+- 0 4808 2276"/>
                  <a:gd name="T41" fmla="*/ T40 w 2600"/>
                  <a:gd name="T42" fmla="+- 0 5490 4342"/>
                  <a:gd name="T43" fmla="*/ 5490 h 1149"/>
                  <a:gd name="T44" fmla="+- 0 4856 2276"/>
                  <a:gd name="T45" fmla="*/ T44 w 2600"/>
                  <a:gd name="T46" fmla="+- 0 5451 4342"/>
                  <a:gd name="T47" fmla="*/ 5451 h 1149"/>
                  <a:gd name="T48" fmla="+- 0 4876 2276"/>
                  <a:gd name="T49" fmla="*/ T48 w 2600"/>
                  <a:gd name="T50" fmla="+- 0 5388 4342"/>
                  <a:gd name="T51" fmla="*/ 5388 h 1149"/>
                  <a:gd name="T52" fmla="+- 0 4871 2276"/>
                  <a:gd name="T53" fmla="*/ T52 w 2600"/>
                  <a:gd name="T54" fmla="+- 0 5386 4342"/>
                  <a:gd name="T55" fmla="*/ 5386 h 1149"/>
                  <a:gd name="T56" fmla="+- 0 4876 2276"/>
                  <a:gd name="T57" fmla="*/ T56 w 2600"/>
                  <a:gd name="T58" fmla="+- 0 5386 4342"/>
                  <a:gd name="T59" fmla="*/ 5386 h 1149"/>
                  <a:gd name="T60" fmla="+- 0 4876 2276"/>
                  <a:gd name="T61" fmla="*/ T60 w 2600"/>
                  <a:gd name="T62" fmla="+- 0 4444 4342"/>
                  <a:gd name="T63" fmla="*/ 4444 h 1149"/>
                  <a:gd name="T64" fmla="+- 0 4857 2276"/>
                  <a:gd name="T65" fmla="*/ T64 w 2600"/>
                  <a:gd name="T66" fmla="+- 0 4383 4342"/>
                  <a:gd name="T67" fmla="*/ 4383 h 1149"/>
                  <a:gd name="T68" fmla="+- 0 4827 2276"/>
                  <a:gd name="T69" fmla="*/ T68 w 2600"/>
                  <a:gd name="T70" fmla="+- 0 4352 4342"/>
                  <a:gd name="T71" fmla="*/ 4352 h 1149"/>
                  <a:gd name="T72" fmla="+- 0 4808 2276"/>
                  <a:gd name="T73" fmla="*/ T72 w 2600"/>
                  <a:gd name="T74" fmla="+- 0 4342 4342"/>
                  <a:gd name="T75" fmla="*/ 4342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600" h="1149">
                    <a:moveTo>
                      <a:pt x="2532" y="0"/>
                    </a:moveTo>
                    <a:lnTo>
                      <a:pt x="2486" y="0"/>
                    </a:lnTo>
                    <a:lnTo>
                      <a:pt x="2507" y="2"/>
                    </a:lnTo>
                    <a:lnTo>
                      <a:pt x="2527" y="8"/>
                    </a:lnTo>
                    <a:lnTo>
                      <a:pt x="2582" y="63"/>
                    </a:lnTo>
                    <a:lnTo>
                      <a:pt x="2590" y="102"/>
                    </a:lnTo>
                    <a:lnTo>
                      <a:pt x="2590" y="1046"/>
                    </a:lnTo>
                    <a:lnTo>
                      <a:pt x="2560" y="1118"/>
                    </a:lnTo>
                    <a:lnTo>
                      <a:pt x="2507" y="1146"/>
                    </a:lnTo>
                    <a:lnTo>
                      <a:pt x="0" y="1148"/>
                    </a:lnTo>
                    <a:lnTo>
                      <a:pt x="2532" y="1148"/>
                    </a:lnTo>
                    <a:lnTo>
                      <a:pt x="2580" y="1109"/>
                    </a:lnTo>
                    <a:lnTo>
                      <a:pt x="2600" y="1046"/>
                    </a:lnTo>
                    <a:lnTo>
                      <a:pt x="2595" y="1044"/>
                    </a:lnTo>
                    <a:lnTo>
                      <a:pt x="2600" y="1044"/>
                    </a:lnTo>
                    <a:lnTo>
                      <a:pt x="2600" y="102"/>
                    </a:lnTo>
                    <a:lnTo>
                      <a:pt x="2581" y="41"/>
                    </a:lnTo>
                    <a:lnTo>
                      <a:pt x="2551" y="10"/>
                    </a:lnTo>
                    <a:lnTo>
                      <a:pt x="2532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8" name="Group 54"/>
            <p:cNvGrpSpPr>
              <a:grpSpLocks/>
            </p:cNvGrpSpPr>
            <p:nvPr/>
          </p:nvGrpSpPr>
          <p:grpSpPr bwMode="auto">
            <a:xfrm>
              <a:off x="2162" y="4332"/>
              <a:ext cx="2646" cy="1168"/>
              <a:chOff x="2162" y="4332"/>
              <a:chExt cx="2646" cy="1168"/>
            </a:xfrm>
          </p:grpSpPr>
          <p:sp>
            <p:nvSpPr>
              <p:cNvPr id="31" name="Freeform 55"/>
              <p:cNvSpPr>
                <a:spLocks/>
              </p:cNvSpPr>
              <p:nvPr/>
            </p:nvSpPr>
            <p:spPr bwMode="auto">
              <a:xfrm>
                <a:off x="2162" y="4332"/>
                <a:ext cx="2646" cy="1168"/>
              </a:xfrm>
              <a:custGeom>
                <a:avLst/>
                <a:gdLst>
                  <a:gd name="T0" fmla="+- 0 2276 2162"/>
                  <a:gd name="T1" fmla="*/ T0 w 2646"/>
                  <a:gd name="T2" fmla="+- 0 4332 4332"/>
                  <a:gd name="T3" fmla="*/ 4332 h 1168"/>
                  <a:gd name="T4" fmla="+- 0 2213 2162"/>
                  <a:gd name="T5" fmla="*/ T4 w 2646"/>
                  <a:gd name="T6" fmla="+- 0 4351 4332"/>
                  <a:gd name="T7" fmla="*/ 4351 h 1168"/>
                  <a:gd name="T8" fmla="+- 0 2171 2162"/>
                  <a:gd name="T9" fmla="*/ T8 w 2646"/>
                  <a:gd name="T10" fmla="+- 0 4400 4332"/>
                  <a:gd name="T11" fmla="*/ 4400 h 1168"/>
                  <a:gd name="T12" fmla="+- 0 2162 2162"/>
                  <a:gd name="T13" fmla="*/ T12 w 2646"/>
                  <a:gd name="T14" fmla="+- 0 4444 4332"/>
                  <a:gd name="T15" fmla="*/ 4444 h 1168"/>
                  <a:gd name="T16" fmla="+- 0 2162 2162"/>
                  <a:gd name="T17" fmla="*/ T16 w 2646"/>
                  <a:gd name="T18" fmla="+- 0 5388 4332"/>
                  <a:gd name="T19" fmla="*/ 5388 h 1168"/>
                  <a:gd name="T20" fmla="+- 0 2181 2162"/>
                  <a:gd name="T21" fmla="*/ T20 w 2646"/>
                  <a:gd name="T22" fmla="+- 0 5449 4332"/>
                  <a:gd name="T23" fmla="*/ 5449 h 1168"/>
                  <a:gd name="T24" fmla="+- 0 2231 2162"/>
                  <a:gd name="T25" fmla="*/ T24 w 2646"/>
                  <a:gd name="T26" fmla="+- 0 5491 4332"/>
                  <a:gd name="T27" fmla="*/ 5491 h 1168"/>
                  <a:gd name="T28" fmla="+- 0 2274 2162"/>
                  <a:gd name="T29" fmla="*/ T28 w 2646"/>
                  <a:gd name="T30" fmla="+- 0 5500 4332"/>
                  <a:gd name="T31" fmla="*/ 5500 h 1168"/>
                  <a:gd name="T32" fmla="+- 0 4762 2162"/>
                  <a:gd name="T33" fmla="*/ T32 w 2646"/>
                  <a:gd name="T34" fmla="+- 0 5500 4332"/>
                  <a:gd name="T35" fmla="*/ 5500 h 1168"/>
                  <a:gd name="T36" fmla="+- 0 4785 2162"/>
                  <a:gd name="T37" fmla="*/ T36 w 2646"/>
                  <a:gd name="T38" fmla="+- 0 5498 4332"/>
                  <a:gd name="T39" fmla="*/ 5498 h 1168"/>
                  <a:gd name="T40" fmla="+- 0 4806 2162"/>
                  <a:gd name="T41" fmla="*/ T40 w 2646"/>
                  <a:gd name="T42" fmla="+- 0 5491 4332"/>
                  <a:gd name="T43" fmla="*/ 5491 h 1168"/>
                  <a:gd name="T44" fmla="+- 0 4808 2162"/>
                  <a:gd name="T45" fmla="*/ T44 w 2646"/>
                  <a:gd name="T46" fmla="+- 0 5490 4332"/>
                  <a:gd name="T47" fmla="*/ 5490 h 1168"/>
                  <a:gd name="T48" fmla="+- 0 2276 2162"/>
                  <a:gd name="T49" fmla="*/ T48 w 2646"/>
                  <a:gd name="T50" fmla="+- 0 5490 4332"/>
                  <a:gd name="T51" fmla="*/ 5490 h 1168"/>
                  <a:gd name="T52" fmla="+- 0 2255 2162"/>
                  <a:gd name="T53" fmla="*/ T52 w 2646"/>
                  <a:gd name="T54" fmla="+- 0 5488 4332"/>
                  <a:gd name="T55" fmla="*/ 5488 h 1168"/>
                  <a:gd name="T56" fmla="+- 0 2202 2162"/>
                  <a:gd name="T57" fmla="*/ T56 w 2646"/>
                  <a:gd name="T58" fmla="+- 0 5460 4332"/>
                  <a:gd name="T59" fmla="*/ 5460 h 1168"/>
                  <a:gd name="T60" fmla="+- 0 2174 2162"/>
                  <a:gd name="T61" fmla="*/ T60 w 2646"/>
                  <a:gd name="T62" fmla="+- 0 5407 4332"/>
                  <a:gd name="T63" fmla="*/ 5407 h 1168"/>
                  <a:gd name="T64" fmla="+- 0 2172 2162"/>
                  <a:gd name="T65" fmla="*/ T64 w 2646"/>
                  <a:gd name="T66" fmla="+- 0 5388 4332"/>
                  <a:gd name="T67" fmla="*/ 5388 h 1168"/>
                  <a:gd name="T68" fmla="+- 0 2172 2162"/>
                  <a:gd name="T69" fmla="*/ T68 w 2646"/>
                  <a:gd name="T70" fmla="+- 0 4444 4332"/>
                  <a:gd name="T71" fmla="*/ 4444 h 1168"/>
                  <a:gd name="T72" fmla="+- 0 2202 2162"/>
                  <a:gd name="T73" fmla="*/ T72 w 2646"/>
                  <a:gd name="T74" fmla="+- 0 4372 4332"/>
                  <a:gd name="T75" fmla="*/ 4372 h 1168"/>
                  <a:gd name="T76" fmla="+- 0 2255 2162"/>
                  <a:gd name="T77" fmla="*/ T76 w 2646"/>
                  <a:gd name="T78" fmla="+- 0 4344 4332"/>
                  <a:gd name="T79" fmla="*/ 4344 h 1168"/>
                  <a:gd name="T80" fmla="+- 0 4808 2162"/>
                  <a:gd name="T81" fmla="*/ T80 w 2646"/>
                  <a:gd name="T82" fmla="+- 0 4342 4332"/>
                  <a:gd name="T83" fmla="*/ 4342 h 1168"/>
                  <a:gd name="T84" fmla="+- 0 4808 2162"/>
                  <a:gd name="T85" fmla="*/ T84 w 2646"/>
                  <a:gd name="T86" fmla="+- 0 4341 4332"/>
                  <a:gd name="T87" fmla="*/ 4341 h 1168"/>
                  <a:gd name="T88" fmla="+- 0 4787 2162"/>
                  <a:gd name="T89" fmla="*/ T88 w 2646"/>
                  <a:gd name="T90" fmla="+- 0 4335 4332"/>
                  <a:gd name="T91" fmla="*/ 4335 h 1168"/>
                  <a:gd name="T92" fmla="+- 0 4764 2162"/>
                  <a:gd name="T93" fmla="*/ T92 w 2646"/>
                  <a:gd name="T94" fmla="+- 0 4332 4332"/>
                  <a:gd name="T95" fmla="*/ 4332 h 1168"/>
                  <a:gd name="T96" fmla="+- 0 2276 2162"/>
                  <a:gd name="T97" fmla="*/ T96 w 2646"/>
                  <a:gd name="T98" fmla="+- 0 4332 4332"/>
                  <a:gd name="T99" fmla="*/ 4332 h 116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</a:cxnLst>
                <a:rect l="0" t="0" r="r" b="b"/>
                <a:pathLst>
                  <a:path w="2646" h="1168">
                    <a:moveTo>
                      <a:pt x="114" y="0"/>
                    </a:moveTo>
                    <a:lnTo>
                      <a:pt x="51" y="19"/>
                    </a:lnTo>
                    <a:lnTo>
                      <a:pt x="9" y="68"/>
                    </a:lnTo>
                    <a:lnTo>
                      <a:pt x="0" y="112"/>
                    </a:lnTo>
                    <a:lnTo>
                      <a:pt x="0" y="1056"/>
                    </a:lnTo>
                    <a:lnTo>
                      <a:pt x="19" y="1117"/>
                    </a:lnTo>
                    <a:lnTo>
                      <a:pt x="69" y="1159"/>
                    </a:lnTo>
                    <a:lnTo>
                      <a:pt x="112" y="1168"/>
                    </a:lnTo>
                    <a:lnTo>
                      <a:pt x="2600" y="1168"/>
                    </a:lnTo>
                    <a:lnTo>
                      <a:pt x="2623" y="1166"/>
                    </a:lnTo>
                    <a:lnTo>
                      <a:pt x="2644" y="1159"/>
                    </a:lnTo>
                    <a:lnTo>
                      <a:pt x="2646" y="1158"/>
                    </a:lnTo>
                    <a:lnTo>
                      <a:pt x="114" y="1158"/>
                    </a:lnTo>
                    <a:lnTo>
                      <a:pt x="93" y="1156"/>
                    </a:lnTo>
                    <a:lnTo>
                      <a:pt x="40" y="1128"/>
                    </a:lnTo>
                    <a:lnTo>
                      <a:pt x="12" y="1075"/>
                    </a:lnTo>
                    <a:lnTo>
                      <a:pt x="10" y="1056"/>
                    </a:lnTo>
                    <a:lnTo>
                      <a:pt x="10" y="112"/>
                    </a:lnTo>
                    <a:lnTo>
                      <a:pt x="40" y="40"/>
                    </a:lnTo>
                    <a:lnTo>
                      <a:pt x="93" y="12"/>
                    </a:lnTo>
                    <a:lnTo>
                      <a:pt x="2646" y="10"/>
                    </a:lnTo>
                    <a:lnTo>
                      <a:pt x="2646" y="9"/>
                    </a:lnTo>
                    <a:lnTo>
                      <a:pt x="2625" y="3"/>
                    </a:lnTo>
                    <a:lnTo>
                      <a:pt x="2602" y="0"/>
                    </a:lnTo>
                    <a:lnTo>
                      <a:pt x="114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9" name="Group 56"/>
            <p:cNvGrpSpPr>
              <a:grpSpLocks/>
            </p:cNvGrpSpPr>
            <p:nvPr/>
          </p:nvGrpSpPr>
          <p:grpSpPr bwMode="auto">
            <a:xfrm>
              <a:off x="2276" y="4342"/>
              <a:ext cx="2600" cy="1149"/>
              <a:chOff x="2276" y="4342"/>
              <a:chExt cx="2600" cy="1149"/>
            </a:xfrm>
          </p:grpSpPr>
          <p:sp>
            <p:nvSpPr>
              <p:cNvPr id="30" name="Freeform 57"/>
              <p:cNvSpPr>
                <a:spLocks/>
              </p:cNvSpPr>
              <p:nvPr/>
            </p:nvSpPr>
            <p:spPr bwMode="auto">
              <a:xfrm>
                <a:off x="2276" y="4342"/>
                <a:ext cx="2600" cy="1149"/>
              </a:xfrm>
              <a:custGeom>
                <a:avLst/>
                <a:gdLst>
                  <a:gd name="T0" fmla="+- 0 4808 2276"/>
                  <a:gd name="T1" fmla="*/ T0 w 2600"/>
                  <a:gd name="T2" fmla="+- 0 4342 4342"/>
                  <a:gd name="T3" fmla="*/ 4342 h 1149"/>
                  <a:gd name="T4" fmla="+- 0 4762 2276"/>
                  <a:gd name="T5" fmla="*/ T4 w 2600"/>
                  <a:gd name="T6" fmla="+- 0 4342 4342"/>
                  <a:gd name="T7" fmla="*/ 4342 h 1149"/>
                  <a:gd name="T8" fmla="+- 0 4783 2276"/>
                  <a:gd name="T9" fmla="*/ T8 w 2600"/>
                  <a:gd name="T10" fmla="+- 0 4344 4342"/>
                  <a:gd name="T11" fmla="*/ 4344 h 1149"/>
                  <a:gd name="T12" fmla="+- 0 4803 2276"/>
                  <a:gd name="T13" fmla="*/ T12 w 2600"/>
                  <a:gd name="T14" fmla="+- 0 4350 4342"/>
                  <a:gd name="T15" fmla="*/ 4350 h 1149"/>
                  <a:gd name="T16" fmla="+- 0 4858 2276"/>
                  <a:gd name="T17" fmla="*/ T16 w 2600"/>
                  <a:gd name="T18" fmla="+- 0 4405 4342"/>
                  <a:gd name="T19" fmla="*/ 4405 h 1149"/>
                  <a:gd name="T20" fmla="+- 0 4866 2276"/>
                  <a:gd name="T21" fmla="*/ T20 w 2600"/>
                  <a:gd name="T22" fmla="+- 0 4444 4342"/>
                  <a:gd name="T23" fmla="*/ 4444 h 1149"/>
                  <a:gd name="T24" fmla="+- 0 4866 2276"/>
                  <a:gd name="T25" fmla="*/ T24 w 2600"/>
                  <a:gd name="T26" fmla="+- 0 5388 4342"/>
                  <a:gd name="T27" fmla="*/ 5388 h 1149"/>
                  <a:gd name="T28" fmla="+- 0 4836 2276"/>
                  <a:gd name="T29" fmla="*/ T28 w 2600"/>
                  <a:gd name="T30" fmla="+- 0 5460 4342"/>
                  <a:gd name="T31" fmla="*/ 5460 h 1149"/>
                  <a:gd name="T32" fmla="+- 0 4783 2276"/>
                  <a:gd name="T33" fmla="*/ T32 w 2600"/>
                  <a:gd name="T34" fmla="+- 0 5488 4342"/>
                  <a:gd name="T35" fmla="*/ 5488 h 1149"/>
                  <a:gd name="T36" fmla="+- 0 2276 2276"/>
                  <a:gd name="T37" fmla="*/ T36 w 2600"/>
                  <a:gd name="T38" fmla="+- 0 5490 4342"/>
                  <a:gd name="T39" fmla="*/ 5490 h 1149"/>
                  <a:gd name="T40" fmla="+- 0 4808 2276"/>
                  <a:gd name="T41" fmla="*/ T40 w 2600"/>
                  <a:gd name="T42" fmla="+- 0 5490 4342"/>
                  <a:gd name="T43" fmla="*/ 5490 h 1149"/>
                  <a:gd name="T44" fmla="+- 0 4856 2276"/>
                  <a:gd name="T45" fmla="*/ T44 w 2600"/>
                  <a:gd name="T46" fmla="+- 0 5451 4342"/>
                  <a:gd name="T47" fmla="*/ 5451 h 1149"/>
                  <a:gd name="T48" fmla="+- 0 4876 2276"/>
                  <a:gd name="T49" fmla="*/ T48 w 2600"/>
                  <a:gd name="T50" fmla="+- 0 5388 4342"/>
                  <a:gd name="T51" fmla="*/ 5388 h 1149"/>
                  <a:gd name="T52" fmla="+- 0 4871 2276"/>
                  <a:gd name="T53" fmla="*/ T52 w 2600"/>
                  <a:gd name="T54" fmla="+- 0 5386 4342"/>
                  <a:gd name="T55" fmla="*/ 5386 h 1149"/>
                  <a:gd name="T56" fmla="+- 0 4876 2276"/>
                  <a:gd name="T57" fmla="*/ T56 w 2600"/>
                  <a:gd name="T58" fmla="+- 0 5386 4342"/>
                  <a:gd name="T59" fmla="*/ 5386 h 1149"/>
                  <a:gd name="T60" fmla="+- 0 4876 2276"/>
                  <a:gd name="T61" fmla="*/ T60 w 2600"/>
                  <a:gd name="T62" fmla="+- 0 4444 4342"/>
                  <a:gd name="T63" fmla="*/ 4444 h 1149"/>
                  <a:gd name="T64" fmla="+- 0 4857 2276"/>
                  <a:gd name="T65" fmla="*/ T64 w 2600"/>
                  <a:gd name="T66" fmla="+- 0 4383 4342"/>
                  <a:gd name="T67" fmla="*/ 4383 h 1149"/>
                  <a:gd name="T68" fmla="+- 0 4827 2276"/>
                  <a:gd name="T69" fmla="*/ T68 w 2600"/>
                  <a:gd name="T70" fmla="+- 0 4352 4342"/>
                  <a:gd name="T71" fmla="*/ 4352 h 1149"/>
                  <a:gd name="T72" fmla="+- 0 4808 2276"/>
                  <a:gd name="T73" fmla="*/ T72 w 2600"/>
                  <a:gd name="T74" fmla="+- 0 4342 4342"/>
                  <a:gd name="T75" fmla="*/ 4342 h 114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</a:cxnLst>
                <a:rect l="0" t="0" r="r" b="b"/>
                <a:pathLst>
                  <a:path w="2600" h="1149">
                    <a:moveTo>
                      <a:pt x="2532" y="0"/>
                    </a:moveTo>
                    <a:lnTo>
                      <a:pt x="2486" y="0"/>
                    </a:lnTo>
                    <a:lnTo>
                      <a:pt x="2507" y="2"/>
                    </a:lnTo>
                    <a:lnTo>
                      <a:pt x="2527" y="8"/>
                    </a:lnTo>
                    <a:lnTo>
                      <a:pt x="2582" y="63"/>
                    </a:lnTo>
                    <a:lnTo>
                      <a:pt x="2590" y="102"/>
                    </a:lnTo>
                    <a:lnTo>
                      <a:pt x="2590" y="1046"/>
                    </a:lnTo>
                    <a:lnTo>
                      <a:pt x="2560" y="1118"/>
                    </a:lnTo>
                    <a:lnTo>
                      <a:pt x="2507" y="1146"/>
                    </a:lnTo>
                    <a:lnTo>
                      <a:pt x="0" y="1148"/>
                    </a:lnTo>
                    <a:lnTo>
                      <a:pt x="2532" y="1148"/>
                    </a:lnTo>
                    <a:lnTo>
                      <a:pt x="2580" y="1109"/>
                    </a:lnTo>
                    <a:lnTo>
                      <a:pt x="2600" y="1046"/>
                    </a:lnTo>
                    <a:lnTo>
                      <a:pt x="2595" y="1044"/>
                    </a:lnTo>
                    <a:lnTo>
                      <a:pt x="2600" y="1044"/>
                    </a:lnTo>
                    <a:lnTo>
                      <a:pt x="2600" y="102"/>
                    </a:lnTo>
                    <a:lnTo>
                      <a:pt x="2581" y="41"/>
                    </a:lnTo>
                    <a:lnTo>
                      <a:pt x="2551" y="10"/>
                    </a:lnTo>
                    <a:lnTo>
                      <a:pt x="2532" y="0"/>
                    </a:ln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2106" name="Picture 58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3" y="2428"/>
                <a:ext cx="3008" cy="20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" name="Picture 2" descr="Картинки по запросу дрова горят 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403" y="1701694"/>
            <a:ext cx="599688" cy="70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ртинки по запросу газ горит 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639" y="6187266"/>
            <a:ext cx="1915869" cy="40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Прямоугольник 54"/>
          <p:cNvSpPr/>
          <p:nvPr/>
        </p:nvSpPr>
        <p:spPr>
          <a:xfrm>
            <a:off x="912541" y="2854622"/>
            <a:ext cx="211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ДИЗЕЛЬНЕ ПАЛИВО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565109" y="2830469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БЕНЗИН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914245" y="2854622"/>
            <a:ext cx="860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ДРОВА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269422" y="4789369"/>
            <a:ext cx="9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ВУГІЛЛЯ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-27259" y="5943405"/>
            <a:ext cx="1448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ПРИРОДНИЙ</a:t>
            </a:r>
            <a:endParaRPr lang="en-US" dirty="0" smtClean="0"/>
          </a:p>
          <a:p>
            <a:pPr algn="ctr"/>
            <a:r>
              <a:rPr lang="ru-RU" dirty="0" smtClean="0"/>
              <a:t> </a:t>
            </a:r>
            <a:r>
              <a:rPr lang="ru-RU" dirty="0"/>
              <a:t>ГАЗ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8187091" y="6114445"/>
            <a:ext cx="516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ГАС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620637" y="4789369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СУХЕ  ПАЛЬНЕ</a:t>
            </a:r>
          </a:p>
        </p:txBody>
      </p:sp>
    </p:spTree>
    <p:extLst>
      <p:ext uri="{BB962C8B-B14F-4D97-AF65-F5344CB8AC3E}">
        <p14:creationId xmlns:p14="http://schemas.microsoft.com/office/powerpoint/2010/main" val="18210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i="1" dirty="0"/>
              <a:t>( фрагмент</a:t>
            </a:r>
            <a:r>
              <a:rPr lang="uk-UA" b="1" i="1" u="sng" dirty="0"/>
              <a:t> </a:t>
            </a:r>
            <a:r>
              <a:rPr lang="en-US" dirty="0"/>
              <a:t>Fire Demons - amazing </a:t>
            </a:r>
            <a:r>
              <a:rPr lang="en-US" dirty="0" err="1"/>
              <a:t>fireshow</a:t>
            </a:r>
            <a:r>
              <a:rPr lang="en-US" dirty="0"/>
              <a:t> created by "Enigma-art"</a:t>
            </a:r>
            <a:r>
              <a:rPr lang="uk-UA" dirty="0"/>
              <a:t>)</a:t>
            </a:r>
            <a:endParaRPr lang="ru-RU" b="1" dirty="0"/>
          </a:p>
        </p:txBody>
      </p:sp>
      <p:pic>
        <p:nvPicPr>
          <p:cNvPr id="2" name="на  урок Паливо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узел 12"/>
          <p:cNvSpPr/>
          <p:nvPr/>
        </p:nvSpPr>
        <p:spPr>
          <a:xfrm>
            <a:off x="7672548" y="2428042"/>
            <a:ext cx="792088" cy="792088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6393552" y="2408929"/>
            <a:ext cx="792088" cy="792088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узел 1"/>
          <p:cNvSpPr/>
          <p:nvPr/>
        </p:nvSpPr>
        <p:spPr>
          <a:xfrm>
            <a:off x="6817492" y="2248022"/>
            <a:ext cx="1152128" cy="1152128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4020342" y="2389199"/>
            <a:ext cx="792088" cy="792088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4993" y="3837005"/>
            <a:ext cx="2155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2 атоми кисню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58054" y="155679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/>
              <a:t>С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800140"/>
            <a:ext cx="2247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1 атом вуглецю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76228" y="182257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/>
              <a:t>2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00388" y="1543344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О</a:t>
            </a:r>
            <a:endParaRPr lang="ru-RU" sz="3200" b="1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973669" y="2298910"/>
            <a:ext cx="1152128" cy="1152128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3059832" y="2408929"/>
            <a:ext cx="792088" cy="7920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3680206" y="2788375"/>
            <a:ext cx="508768" cy="1514763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651019" y="3796514"/>
            <a:ext cx="2332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Вуглекислий газ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945035" y="3713895"/>
            <a:ext cx="7729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С О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484127" y="399754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/>
              <a:t>2</a:t>
            </a:r>
            <a:endParaRPr lang="ru-RU" sz="2400" b="1" dirty="0"/>
          </a:p>
        </p:txBody>
      </p:sp>
      <p:sp>
        <p:nvSpPr>
          <p:cNvPr id="18" name="Плюс 17"/>
          <p:cNvSpPr/>
          <p:nvPr/>
        </p:nvSpPr>
        <p:spPr>
          <a:xfrm>
            <a:off x="2135514" y="2443570"/>
            <a:ext cx="727053" cy="656953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212308" y="2562657"/>
            <a:ext cx="978408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094865" y="4994007"/>
            <a:ext cx="43444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С + О = СО +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Q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36368" y="5534153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67183" y="5517227"/>
            <a:ext cx="36740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6468764" y="5147895"/>
            <a:ext cx="0" cy="615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1612182" y="450682"/>
            <a:ext cx="6793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Хімічні основи згоряння палива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1306748" y="1071906"/>
            <a:ext cx="6596165" cy="46166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Горіння - окислювально-відновлюваний процес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459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Енергія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що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виділяється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при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повному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згорянні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палива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називається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теплотою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згорання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палива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1403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09615" y="1482106"/>
            <a:ext cx="734746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Від чого залежить теплота згорання палива?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3025" y="2173531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-10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nsolas"/>
                <a:ea typeface="+mj-ea"/>
                <a:cs typeface="+mj-cs"/>
              </a:rPr>
              <a:t>ЛАБОРАТОРНИЙ </a:t>
            </a:r>
            <a:r>
              <a:rPr lang="ru-RU" sz="2800" b="1" kern="0" spc="-100" dirty="0">
                <a:solidFill>
                  <a:schemeClr val="accent1">
                    <a:lumMod val="75000"/>
                  </a:schemeClr>
                </a:solidFill>
                <a:latin typeface="Consolas"/>
                <a:ea typeface="+mj-ea"/>
                <a:cs typeface="+mj-cs"/>
              </a:rPr>
              <a:t>Е</a:t>
            </a:r>
            <a:r>
              <a:rPr kumimoji="0" lang="ru-RU" sz="2800" b="1" i="0" u="none" strike="noStrike" kern="0" cap="none" spc="-10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nsolas"/>
                <a:ea typeface="+mj-ea"/>
                <a:cs typeface="+mj-cs"/>
              </a:rPr>
              <a:t>КСПЕРИМЕНТ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8947" y="2696751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/>
                </a:solidFill>
              </a:rPr>
              <a:t>Дослід</a:t>
            </a:r>
            <a:r>
              <a:rPr lang="ru-RU" sz="2400" b="1" dirty="0">
                <a:solidFill>
                  <a:schemeClr val="accent5"/>
                </a:solidFill>
              </a:rPr>
              <a:t> </a:t>
            </a:r>
            <a:r>
              <a:rPr lang="ru-RU" sz="2400" b="1" dirty="0" smtClean="0">
                <a:solidFill>
                  <a:schemeClr val="accent5"/>
                </a:solidFill>
              </a:rPr>
              <a:t>1.</a:t>
            </a:r>
            <a:r>
              <a:rPr lang="ru-RU" b="1" dirty="0" smtClean="0">
                <a:solidFill>
                  <a:schemeClr val="accent5"/>
                </a:solidFill>
              </a:rPr>
              <a:t>  </a:t>
            </a:r>
            <a:r>
              <a:rPr lang="ru-RU" b="1" dirty="0" err="1" smtClean="0"/>
              <a:t>Порівняти</a:t>
            </a:r>
            <a:r>
              <a:rPr lang="ru-RU" b="1" dirty="0" smtClean="0"/>
              <a:t> </a:t>
            </a:r>
            <a:r>
              <a:rPr lang="ru-RU" b="1" dirty="0" err="1"/>
              <a:t>кількість</a:t>
            </a:r>
            <a:r>
              <a:rPr lang="ru-RU" b="1" dirty="0"/>
              <a:t> </a:t>
            </a:r>
            <a:r>
              <a:rPr lang="ru-RU" b="1" dirty="0" err="1"/>
              <a:t>теплоти</a:t>
            </a:r>
            <a:r>
              <a:rPr lang="ru-RU" b="1" dirty="0"/>
              <a:t> при </a:t>
            </a:r>
            <a:r>
              <a:rPr lang="ru-RU" b="1" dirty="0" err="1"/>
              <a:t>спалюванні</a:t>
            </a:r>
            <a:r>
              <a:rPr lang="ru-RU" b="1" dirty="0"/>
              <a:t> </a:t>
            </a:r>
            <a:r>
              <a:rPr lang="ru-RU" b="1" dirty="0" err="1"/>
              <a:t>різних</a:t>
            </a:r>
            <a:r>
              <a:rPr lang="ru-RU" b="1" dirty="0"/>
              <a:t> </a:t>
            </a:r>
            <a:r>
              <a:rPr lang="ru-RU" b="1" dirty="0" err="1"/>
              <a:t>видів</a:t>
            </a:r>
            <a:r>
              <a:rPr lang="ru-RU" b="1" dirty="0"/>
              <a:t> </a:t>
            </a:r>
            <a:r>
              <a:rPr lang="ru-RU" b="1" dirty="0" err="1"/>
              <a:t>палива</a:t>
            </a: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b="1" dirty="0" err="1" smtClean="0"/>
              <a:t>однакової</a:t>
            </a:r>
            <a:r>
              <a:rPr lang="ru-RU" b="1" dirty="0" smtClean="0"/>
              <a:t> </a:t>
            </a:r>
            <a:r>
              <a:rPr lang="ru-RU" b="1" dirty="0" err="1"/>
              <a:t>маси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1166" y="4698657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accent5"/>
                </a:solidFill>
              </a:rPr>
              <a:t>Дослід</a:t>
            </a:r>
            <a:r>
              <a:rPr lang="ru-RU" sz="2400" b="1" dirty="0">
                <a:solidFill>
                  <a:schemeClr val="accent5"/>
                </a:solidFill>
              </a:rPr>
              <a:t> </a:t>
            </a:r>
            <a:r>
              <a:rPr lang="ru-RU" sz="2400" b="1" dirty="0" smtClean="0">
                <a:solidFill>
                  <a:schemeClr val="accent5"/>
                </a:solidFill>
              </a:rPr>
              <a:t>2.  </a:t>
            </a:r>
            <a:r>
              <a:rPr lang="ru-RU" b="1" dirty="0" err="1" smtClean="0"/>
              <a:t>Порівняти</a:t>
            </a:r>
            <a:r>
              <a:rPr lang="ru-RU" b="1" dirty="0" smtClean="0"/>
              <a:t> </a:t>
            </a:r>
            <a:r>
              <a:rPr lang="ru-RU" b="1" dirty="0" err="1"/>
              <a:t>кількість</a:t>
            </a:r>
            <a:r>
              <a:rPr lang="ru-RU" b="1" dirty="0"/>
              <a:t> </a:t>
            </a:r>
            <a:r>
              <a:rPr lang="ru-RU" b="1" dirty="0" err="1"/>
              <a:t>теплоти</a:t>
            </a:r>
            <a:r>
              <a:rPr lang="ru-RU" b="1" dirty="0"/>
              <a:t> при </a:t>
            </a:r>
            <a:r>
              <a:rPr lang="ru-RU" b="1" dirty="0" err="1"/>
              <a:t>спалюванні</a:t>
            </a:r>
            <a:r>
              <a:rPr lang="ru-RU" b="1" dirty="0"/>
              <a:t> одного виду </a:t>
            </a:r>
            <a:r>
              <a:rPr lang="ru-RU" b="1" dirty="0" err="1"/>
              <a:t>палива</a:t>
            </a:r>
            <a:r>
              <a:rPr lang="ru-RU" b="1" dirty="0"/>
              <a:t> </a:t>
            </a:r>
            <a:r>
              <a:rPr lang="ru-RU" b="1" dirty="0" err="1"/>
              <a:t>різної</a:t>
            </a:r>
            <a:r>
              <a:rPr lang="ru-RU" b="1" dirty="0"/>
              <a:t> </a:t>
            </a:r>
            <a:r>
              <a:rPr lang="ru-RU" b="1" dirty="0" err="1" smtClean="0"/>
              <a:t>маси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1166" y="3343081"/>
            <a:ext cx="8507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 smtClean="0"/>
              <a:t>-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/>
              <a:t>однаково</a:t>
            </a:r>
            <a:r>
              <a:rPr lang="ru-RU" dirty="0"/>
              <a:t> </a:t>
            </a:r>
            <a:r>
              <a:rPr lang="ru-RU" dirty="0" err="1"/>
              <a:t>нагрілися</a:t>
            </a:r>
            <a:r>
              <a:rPr lang="ru-RU" dirty="0"/>
              <a:t> </a:t>
            </a:r>
            <a:r>
              <a:rPr lang="ru-RU" dirty="0" err="1"/>
              <a:t>шматочки</a:t>
            </a:r>
            <a:r>
              <a:rPr lang="ru-RU" dirty="0"/>
              <a:t> фольги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 smtClean="0"/>
              <a:t>-Яке </a:t>
            </a:r>
            <a:r>
              <a:rPr lang="ru-RU" dirty="0" err="1"/>
              <a:t>паливо</a:t>
            </a:r>
            <a:r>
              <a:rPr lang="ru-RU" dirty="0"/>
              <a:t> </a:t>
            </a:r>
            <a:r>
              <a:rPr lang="ru-RU" dirty="0" err="1"/>
              <a:t>однакової</a:t>
            </a:r>
            <a:r>
              <a:rPr lang="ru-RU" dirty="0"/>
              <a:t> </a:t>
            </a:r>
            <a:r>
              <a:rPr lang="ru-RU" dirty="0" err="1"/>
              <a:t>маси</a:t>
            </a:r>
            <a:r>
              <a:rPr lang="ru-RU" dirty="0"/>
              <a:t> </a:t>
            </a:r>
            <a:r>
              <a:rPr lang="ru-RU" dirty="0" smtClean="0"/>
              <a:t>спирт </a:t>
            </a:r>
            <a:r>
              <a:rPr lang="ru-RU" dirty="0" err="1" smtClean="0"/>
              <a:t>чи</a:t>
            </a:r>
            <a:r>
              <a:rPr lang="ru-RU" dirty="0" smtClean="0"/>
              <a:t> бензин </a:t>
            </a:r>
            <a:r>
              <a:rPr lang="ru-RU" dirty="0" err="1" smtClean="0"/>
              <a:t>виділило</a:t>
            </a:r>
            <a:r>
              <a:rPr lang="ru-RU" dirty="0" smtClean="0"/>
              <a:t> </a:t>
            </a:r>
            <a:r>
              <a:rPr lang="ru-RU" dirty="0" err="1"/>
              <a:t>більше</a:t>
            </a:r>
            <a:r>
              <a:rPr lang="ru-RU" dirty="0"/>
              <a:t> тепла при </a:t>
            </a:r>
            <a:r>
              <a:rPr lang="ru-RU" dirty="0" err="1"/>
              <a:t>повному</a:t>
            </a:r>
            <a:r>
              <a:rPr lang="ru-RU" dirty="0"/>
              <a:t> </a:t>
            </a:r>
            <a:r>
              <a:rPr lang="ru-RU" dirty="0" err="1"/>
              <a:t>згорянні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8947" y="5035514"/>
            <a:ext cx="85201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 smtClean="0"/>
              <a:t>-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/>
              <a:t>однаково</a:t>
            </a:r>
            <a:r>
              <a:rPr lang="ru-RU" dirty="0"/>
              <a:t> </a:t>
            </a:r>
            <a:r>
              <a:rPr lang="ru-RU" dirty="0" err="1"/>
              <a:t>нагрілися</a:t>
            </a:r>
            <a:r>
              <a:rPr lang="ru-RU" dirty="0"/>
              <a:t> </a:t>
            </a:r>
            <a:r>
              <a:rPr lang="ru-RU" dirty="0" err="1"/>
              <a:t>шматочки</a:t>
            </a:r>
            <a:r>
              <a:rPr lang="ru-RU" dirty="0"/>
              <a:t> фольги?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паливо</a:t>
            </a:r>
            <a:r>
              <a:rPr lang="ru-RU" dirty="0"/>
              <a:t> </a:t>
            </a:r>
            <a:r>
              <a:rPr lang="ru-RU" dirty="0" err="1" smtClean="0"/>
              <a:t>виділило</a:t>
            </a:r>
            <a:r>
              <a:rPr lang="ru-RU" dirty="0" smtClean="0"/>
              <a:t> </a:t>
            </a:r>
            <a:r>
              <a:rPr lang="ru-RU" dirty="0" err="1"/>
              <a:t>більше</a:t>
            </a:r>
            <a:r>
              <a:rPr lang="ru-RU" dirty="0"/>
              <a:t> тепла? </a:t>
            </a:r>
            <a:r>
              <a:rPr lang="ru-RU" dirty="0" err="1"/>
              <a:t>Чому</a:t>
            </a:r>
            <a:r>
              <a:rPr lang="ru-RU" dirty="0" smtClean="0"/>
              <a:t>?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b="1" dirty="0" smtClean="0"/>
              <a:t>- 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/>
              <a:t>чого</a:t>
            </a:r>
            <a:r>
              <a:rPr lang="ru-RU" b="1" dirty="0"/>
              <a:t> </a:t>
            </a:r>
            <a:r>
              <a:rPr lang="ru-RU" b="1" dirty="0" err="1"/>
              <a:t>залежить</a:t>
            </a:r>
            <a:r>
              <a:rPr lang="ru-RU" b="1" dirty="0"/>
              <a:t> </a:t>
            </a:r>
            <a:r>
              <a:rPr lang="ru-RU" b="1" dirty="0" err="1"/>
              <a:t>кількість</a:t>
            </a:r>
            <a:r>
              <a:rPr lang="ru-RU" b="1" dirty="0"/>
              <a:t> </a:t>
            </a:r>
            <a:r>
              <a:rPr lang="ru-RU" b="1" dirty="0" err="1"/>
              <a:t>теплоти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виділяється</a:t>
            </a:r>
            <a:r>
              <a:rPr lang="ru-RU" b="1" dirty="0"/>
              <a:t> при </a:t>
            </a:r>
            <a:r>
              <a:rPr lang="ru-RU" b="1" dirty="0" err="1"/>
              <a:t>згорянні</a:t>
            </a:r>
            <a:r>
              <a:rPr lang="ru-RU" b="1" dirty="0"/>
              <a:t> </a:t>
            </a:r>
            <a:r>
              <a:rPr lang="ru-RU" b="1" dirty="0" err="1"/>
              <a:t>палива</a:t>
            </a:r>
            <a:r>
              <a:rPr lang="ru-RU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3059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6947" y="1650484"/>
            <a:ext cx="2143536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000" b="1" i="1" dirty="0" smtClean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Q = q · m</a:t>
            </a:r>
            <a:endParaRPr lang="ru-RU" sz="4000" b="1" i="1" dirty="0">
              <a:ln>
                <a:solidFill>
                  <a:srgbClr val="C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2740" y="538469"/>
            <a:ext cx="7258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Кількість теплоти, яка виділяється під час повного згоряння палива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854" y="2431296"/>
            <a:ext cx="8534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теплоти, яка виділяється під час повного згорянні палива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039" y="2846794"/>
            <a:ext cx="2216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маса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палива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6854" y="3211234"/>
            <a:ext cx="4579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питома теплота згоряння палива</a:t>
            </a:r>
            <a:endParaRPr lang="ru-RU" sz="2000" dirty="0"/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320648" y="6105394"/>
            <a:ext cx="22365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400" b="1" dirty="0"/>
              <a:t>Дрова 1 </a:t>
            </a:r>
            <a:r>
              <a:rPr lang="ru-RU" sz="1400" b="1" dirty="0" smtClean="0"/>
              <a:t>кг</a:t>
            </a:r>
            <a:r>
              <a:rPr lang="en-US" sz="1400" b="1" dirty="0">
                <a:solidFill>
                  <a:srgbClr val="CC0000"/>
                </a:solidFill>
              </a:rPr>
              <a:t> </a:t>
            </a:r>
            <a:r>
              <a:rPr lang="ru-RU" sz="1400" b="1" dirty="0"/>
              <a:t> </a:t>
            </a:r>
            <a:r>
              <a:rPr lang="en-US" sz="1400" b="1" dirty="0">
                <a:solidFill>
                  <a:srgbClr val="CC0000"/>
                </a:solidFill>
              </a:rPr>
              <a:t>---</a:t>
            </a:r>
            <a:r>
              <a:rPr lang="en-US" sz="1400" b="1" dirty="0"/>
              <a:t>  </a:t>
            </a:r>
            <a:r>
              <a:rPr lang="en-US" sz="1400" b="1" dirty="0" smtClean="0"/>
              <a:t>10</a:t>
            </a:r>
            <a:r>
              <a:rPr lang="ru-RU" sz="1400" b="1" dirty="0" smtClean="0"/>
              <a:t> </a:t>
            </a:r>
            <a:r>
              <a:rPr lang="en-US" sz="1200" b="1" dirty="0" smtClean="0">
                <a:cs typeface="Arial" charset="0"/>
              </a:rPr>
              <a:t>•</a:t>
            </a:r>
            <a:r>
              <a:rPr lang="en-US" sz="1400" b="1" dirty="0" smtClean="0"/>
              <a:t> 10</a:t>
            </a:r>
            <a:r>
              <a:rPr lang="en-US" sz="1400" b="1" baseline="30000" dirty="0"/>
              <a:t>6</a:t>
            </a:r>
            <a:r>
              <a:rPr lang="en-US" sz="1400" b="1" dirty="0" smtClean="0"/>
              <a:t> </a:t>
            </a:r>
            <a:r>
              <a:rPr lang="ru-RU" sz="1400" b="1" dirty="0"/>
              <a:t>Дж</a:t>
            </a:r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320648" y="5265815"/>
            <a:ext cx="2526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400" b="1" dirty="0" smtClean="0"/>
              <a:t>Вугілля1 кг</a:t>
            </a:r>
            <a:r>
              <a:rPr lang="en-US" sz="1400" b="1" dirty="0" smtClean="0"/>
              <a:t>     </a:t>
            </a:r>
            <a:r>
              <a:rPr lang="ru-RU" sz="1400" b="1" dirty="0"/>
              <a:t> </a:t>
            </a:r>
            <a:r>
              <a:rPr lang="en-US" sz="1400" b="1" dirty="0">
                <a:solidFill>
                  <a:srgbClr val="CC0000"/>
                </a:solidFill>
              </a:rPr>
              <a:t>---</a:t>
            </a:r>
            <a:r>
              <a:rPr lang="en-US" sz="1400" b="1" dirty="0"/>
              <a:t>   </a:t>
            </a:r>
            <a:r>
              <a:rPr lang="ru-RU" sz="1400" b="1" dirty="0" smtClean="0"/>
              <a:t>27</a:t>
            </a:r>
            <a:r>
              <a:rPr lang="en-US" sz="1400" b="1" dirty="0" smtClean="0"/>
              <a:t> </a:t>
            </a:r>
            <a:r>
              <a:rPr lang="en-US" sz="1200" b="1" dirty="0"/>
              <a:t>•</a:t>
            </a:r>
            <a:r>
              <a:rPr lang="ru-RU" dirty="0"/>
              <a:t> </a:t>
            </a:r>
            <a:r>
              <a:rPr lang="en-US" sz="1400" b="1" dirty="0" smtClean="0"/>
              <a:t>10</a:t>
            </a:r>
            <a:r>
              <a:rPr lang="en-US" sz="1400" b="1" baseline="30000" dirty="0"/>
              <a:t>6</a:t>
            </a:r>
            <a:r>
              <a:rPr lang="en-US" sz="1400" b="1" dirty="0" smtClean="0"/>
              <a:t> </a:t>
            </a:r>
            <a:r>
              <a:rPr lang="ru-RU" sz="1400" b="1" dirty="0"/>
              <a:t>Дж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73445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Питома</a:t>
            </a:r>
            <a:r>
              <a:rPr lang="ru-RU" b="1" dirty="0"/>
              <a:t> теплота </a:t>
            </a:r>
            <a:r>
              <a:rPr lang="ru-RU" b="1" dirty="0" err="1"/>
              <a:t>згоряння</a:t>
            </a:r>
            <a:r>
              <a:rPr lang="ru-RU" b="1" dirty="0"/>
              <a:t> </a:t>
            </a:r>
            <a:r>
              <a:rPr lang="ru-RU" b="1" dirty="0" err="1"/>
              <a:t>палива</a:t>
            </a:r>
            <a:r>
              <a:rPr lang="ru-RU" b="1" dirty="0"/>
              <a:t> (q) </a:t>
            </a:r>
            <a:r>
              <a:rPr lang="ru-RU" dirty="0"/>
              <a:t>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фізична</a:t>
            </a:r>
            <a:r>
              <a:rPr lang="ru-RU" dirty="0"/>
              <a:t> величина,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показує</a:t>
            </a:r>
            <a:r>
              <a:rPr lang="ru-RU" dirty="0"/>
              <a:t>,</a:t>
            </a:r>
          </a:p>
          <a:p>
            <a:r>
              <a:rPr lang="ru-RU" dirty="0"/>
              <a:t>яка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теплоти</a:t>
            </a:r>
            <a:r>
              <a:rPr lang="ru-RU" dirty="0"/>
              <a:t> (Q) </a:t>
            </a:r>
            <a:r>
              <a:rPr lang="ru-RU" dirty="0" err="1"/>
              <a:t>виділяється</a:t>
            </a:r>
            <a:r>
              <a:rPr lang="ru-RU" dirty="0"/>
              <a:t> при </a:t>
            </a:r>
            <a:r>
              <a:rPr lang="ru-RU" dirty="0" err="1"/>
              <a:t>повному</a:t>
            </a:r>
            <a:r>
              <a:rPr lang="ru-RU" dirty="0"/>
              <a:t> </a:t>
            </a:r>
            <a:r>
              <a:rPr lang="ru-RU" dirty="0" err="1"/>
              <a:t>згорянні</a:t>
            </a:r>
            <a:r>
              <a:rPr lang="ru-RU" dirty="0"/>
              <a:t> </a:t>
            </a:r>
            <a:r>
              <a:rPr lang="ru-RU" dirty="0" err="1"/>
              <a:t>палива</a:t>
            </a:r>
            <a:r>
              <a:rPr lang="ru-RU" dirty="0"/>
              <a:t> </a:t>
            </a:r>
            <a:r>
              <a:rPr lang="ru-RU" dirty="0" err="1"/>
              <a:t>масою</a:t>
            </a:r>
            <a:r>
              <a:rPr lang="ru-RU" dirty="0"/>
              <a:t> 1 кг.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320648" y="4941027"/>
            <a:ext cx="281153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400" b="1" dirty="0" err="1" smtClean="0"/>
              <a:t>Природний</a:t>
            </a:r>
            <a:r>
              <a:rPr lang="ru-RU" sz="1400" b="1" dirty="0" smtClean="0"/>
              <a:t> </a:t>
            </a:r>
            <a:r>
              <a:rPr lang="ru-RU" sz="1400" b="1" dirty="0"/>
              <a:t>газ 1 кг </a:t>
            </a:r>
            <a:r>
              <a:rPr lang="en-US" sz="1400" b="1" dirty="0">
                <a:solidFill>
                  <a:srgbClr val="CC0000"/>
                </a:solidFill>
              </a:rPr>
              <a:t>---</a:t>
            </a:r>
            <a:r>
              <a:rPr lang="en-US" sz="1400" b="1" dirty="0" smtClean="0"/>
              <a:t> </a:t>
            </a:r>
            <a:r>
              <a:rPr lang="ru-RU" sz="1400" b="1" dirty="0" smtClean="0"/>
              <a:t>44 </a:t>
            </a:r>
            <a:r>
              <a:rPr lang="en-US" sz="1200" b="1" dirty="0">
                <a:cs typeface="Arial" charset="0"/>
              </a:rPr>
              <a:t>•</a:t>
            </a:r>
            <a:r>
              <a:rPr lang="en-US" sz="1400" b="1" dirty="0"/>
              <a:t> </a:t>
            </a:r>
            <a:r>
              <a:rPr lang="en-US" sz="1400" b="1" dirty="0" smtClean="0"/>
              <a:t>10</a:t>
            </a:r>
            <a:r>
              <a:rPr lang="en-US" sz="1400" b="1" baseline="30000" dirty="0"/>
              <a:t>6</a:t>
            </a:r>
            <a:r>
              <a:rPr lang="en-US" sz="1400" b="1" dirty="0" smtClean="0"/>
              <a:t> </a:t>
            </a:r>
            <a:r>
              <a:rPr lang="ru-RU" sz="1400" b="1" dirty="0"/>
              <a:t>Дж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6526027" y="1657529"/>
                <a:ext cx="139172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 </a:t>
                </a:r>
                <a:r>
                  <a:rPr lang="en-US" sz="2400" b="1" dirty="0" smtClean="0"/>
                  <a:t>q</a:t>
                </a:r>
                <a:r>
                  <a:rPr lang="en-US" sz="2400" dirty="0" smtClean="0"/>
                  <a:t>=</a:t>
                </a:r>
                <a:r>
                  <a:rPr lang="en-US" sz="40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   </m:t>
                        </m:r>
                        <m:r>
                          <a:rPr lang="ru-RU" sz="2400" b="1" i="1"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    </m:t>
                        </m:r>
                        <m:r>
                          <a:rPr lang="en-US" sz="2400" b="1" i="1">
                            <a:latin typeface="Cambria Math"/>
                          </a:rPr>
                          <m:t>кг</m:t>
                        </m:r>
                      </m:den>
                    </m:f>
                  </m:oMath>
                </a14:m>
                <a:r>
                  <a:rPr lang="en-US" sz="2400" b="1" dirty="0" smtClean="0"/>
                  <a:t>  </a:t>
                </a:r>
                <a:endParaRPr lang="ru-RU" sz="2400" b="1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6027" y="1657529"/>
                <a:ext cx="1391728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2632" b="-94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6987407" y="1492577"/>
            <a:ext cx="23448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/>
              <a:t>[</a:t>
            </a:r>
            <a:endParaRPr lang="ru-RU" sz="5400" dirty="0"/>
          </a:p>
          <a:p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7641878" y="1641574"/>
            <a:ext cx="3722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/>
              <a:t>[</a:t>
            </a:r>
            <a:endParaRPr lang="ru-RU" sz="5400" dirty="0"/>
          </a:p>
        </p:txBody>
      </p:sp>
      <p:pic>
        <p:nvPicPr>
          <p:cNvPr id="4098" name="Picture 2" descr="Картинки по запросу горит костер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73" y="4565426"/>
            <a:ext cx="4015904" cy="190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332510" y="5753812"/>
            <a:ext cx="20358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400" b="1" dirty="0"/>
              <a:t>Торф 1 кг </a:t>
            </a:r>
            <a:r>
              <a:rPr lang="en-US" sz="1400" b="1" dirty="0" smtClean="0">
                <a:solidFill>
                  <a:srgbClr val="CC0000"/>
                </a:solidFill>
              </a:rPr>
              <a:t>---</a:t>
            </a:r>
            <a:r>
              <a:rPr lang="en-US" sz="1400" b="1" dirty="0" smtClean="0"/>
              <a:t> </a:t>
            </a:r>
            <a:r>
              <a:rPr lang="ru-RU" sz="1400" b="1" dirty="0" smtClean="0"/>
              <a:t>1</a:t>
            </a:r>
            <a:r>
              <a:rPr lang="en-US" sz="1400" b="1" dirty="0" smtClean="0"/>
              <a:t>5</a:t>
            </a:r>
            <a:r>
              <a:rPr lang="ru-RU" sz="1400" b="1" dirty="0" smtClean="0"/>
              <a:t> </a:t>
            </a:r>
            <a:r>
              <a:rPr lang="en-US" sz="1200" b="1" dirty="0">
                <a:cs typeface="Arial" charset="0"/>
              </a:rPr>
              <a:t>•</a:t>
            </a:r>
            <a:r>
              <a:rPr lang="en-US" sz="1400" b="1" dirty="0"/>
              <a:t> </a:t>
            </a:r>
            <a:r>
              <a:rPr lang="en-US" sz="1400" b="1" dirty="0" smtClean="0"/>
              <a:t>10</a:t>
            </a:r>
            <a:r>
              <a:rPr lang="en-US" sz="1400" b="1" baseline="30000" dirty="0"/>
              <a:t>6</a:t>
            </a:r>
            <a:r>
              <a:rPr lang="en-US" sz="1400" b="1" dirty="0" smtClean="0"/>
              <a:t> </a:t>
            </a:r>
            <a:r>
              <a:rPr lang="ru-RU" sz="1400" b="1" dirty="0"/>
              <a:t>Дж</a:t>
            </a:r>
          </a:p>
        </p:txBody>
      </p:sp>
    </p:spTree>
    <p:extLst>
      <p:ext uri="{BB962C8B-B14F-4D97-AF65-F5344CB8AC3E}">
        <p14:creationId xmlns:p14="http://schemas.microsoft.com/office/powerpoint/2010/main" val="75203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800000" flipH="1">
            <a:off x="-1088943" y="1699220"/>
            <a:ext cx="974448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Самоперевірка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80131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Raechka\Pictures\shkola animat\анимации шкеола\школа-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2495"/>
            <a:ext cx="3955631" cy="3877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Количество теплоты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3" t="18884" r="9218" b="9670"/>
          <a:stretch/>
        </p:blipFill>
        <p:spPr bwMode="auto">
          <a:xfrm rot="18600000">
            <a:off x="5466137" y="4382283"/>
            <a:ext cx="90440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41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1591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8600" y="54867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Вкажіть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одиницю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вимірювання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    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кількості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теплоти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2348880"/>
            <a:ext cx="2880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</a:rPr>
              <a:t>А</a:t>
            </a:r>
            <a:r>
              <a:rPr lang="ru-RU" sz="2400" b="1" dirty="0" smtClean="0">
                <a:solidFill>
                  <a:srgbClr val="000000"/>
                </a:solidFill>
              </a:rPr>
              <a:t>.   </a:t>
            </a:r>
            <a:r>
              <a:rPr lang="ru-RU" sz="2400" b="1" dirty="0">
                <a:solidFill>
                  <a:srgbClr val="000000"/>
                </a:solidFill>
              </a:rPr>
              <a:t>Дж/кг </a:t>
            </a:r>
            <a:r>
              <a:rPr lang="ru-RU" sz="2400" dirty="0"/>
              <a:t>·</a:t>
            </a:r>
            <a:r>
              <a:rPr lang="en-US" sz="2400" b="1" dirty="0">
                <a:solidFill>
                  <a:srgbClr val="000000"/>
                </a:solidFill>
              </a:rPr>
              <a:t>º</a:t>
            </a:r>
            <a:r>
              <a:rPr lang="ru-RU" sz="2400" b="1" dirty="0">
                <a:solidFill>
                  <a:srgbClr val="000000"/>
                </a:solidFill>
              </a:rPr>
              <a:t>С </a:t>
            </a:r>
          </a:p>
          <a:p>
            <a:endParaRPr lang="ru-RU" sz="2400" b="1" dirty="0" smtClean="0">
              <a:solidFill>
                <a:srgbClr val="000000"/>
              </a:solidFill>
            </a:endParaRPr>
          </a:p>
          <a:p>
            <a:r>
              <a:rPr lang="ru-RU" sz="2400" b="1" dirty="0" smtClean="0">
                <a:solidFill>
                  <a:srgbClr val="000000"/>
                </a:solidFill>
              </a:rPr>
              <a:t>Б</a:t>
            </a:r>
            <a:r>
              <a:rPr lang="ru-RU" sz="2400" b="1" dirty="0">
                <a:solidFill>
                  <a:srgbClr val="000000"/>
                </a:solidFill>
              </a:rPr>
              <a:t>. </a:t>
            </a:r>
            <a:r>
              <a:rPr lang="ru-RU" sz="2400" b="1" dirty="0" smtClean="0">
                <a:solidFill>
                  <a:srgbClr val="000000"/>
                </a:solidFill>
              </a:rPr>
              <a:t>  кг </a:t>
            </a:r>
          </a:p>
          <a:p>
            <a:endParaRPr lang="ru-RU" sz="2400" b="1" dirty="0">
              <a:solidFill>
                <a:srgbClr val="000000"/>
              </a:solidFill>
            </a:endParaRPr>
          </a:p>
          <a:p>
            <a:r>
              <a:rPr lang="ru-RU" sz="2400" b="1" dirty="0">
                <a:solidFill>
                  <a:srgbClr val="000000"/>
                </a:solidFill>
              </a:rPr>
              <a:t>В. </a:t>
            </a:r>
            <a:r>
              <a:rPr lang="ru-RU" sz="2400" b="1" dirty="0" smtClean="0">
                <a:solidFill>
                  <a:srgbClr val="000000"/>
                </a:solidFill>
              </a:rPr>
              <a:t>Дж</a:t>
            </a:r>
            <a:endParaRPr lang="ru-RU" sz="2400" b="1" dirty="0">
              <a:solidFill>
                <a:srgbClr val="000000"/>
              </a:solidFill>
            </a:endParaRPr>
          </a:p>
          <a:p>
            <a:endParaRPr lang="ru-RU" sz="2400" b="1" dirty="0">
              <a:solidFill>
                <a:srgbClr val="000000"/>
              </a:solidFill>
            </a:endParaRPr>
          </a:p>
          <a:p>
            <a:r>
              <a:rPr lang="ru-RU" sz="2400" b="1" dirty="0">
                <a:solidFill>
                  <a:srgbClr val="000000"/>
                </a:solidFill>
              </a:rPr>
              <a:t>Г. </a:t>
            </a:r>
            <a:r>
              <a:rPr lang="ru-RU" sz="2400" b="1" dirty="0" smtClean="0">
                <a:solidFill>
                  <a:srgbClr val="000000"/>
                </a:solidFill>
              </a:rPr>
              <a:t>   </a:t>
            </a:r>
            <a:r>
              <a:rPr lang="en-US" sz="2400" b="1" dirty="0" smtClean="0">
                <a:solidFill>
                  <a:srgbClr val="000000"/>
                </a:solidFill>
              </a:rPr>
              <a:t>º</a:t>
            </a:r>
            <a:r>
              <a:rPr lang="ru-RU" sz="2400" b="1" dirty="0">
                <a:solidFill>
                  <a:srgbClr val="000000"/>
                </a:solidFill>
              </a:rPr>
              <a:t>С 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endParaRPr lang="ru-RU" sz="2400" b="1" dirty="0" smtClean="0">
              <a:solidFill>
                <a:srgbClr val="000000"/>
              </a:solidFill>
            </a:endParaRPr>
          </a:p>
          <a:p>
            <a:r>
              <a:rPr lang="ru-RU" sz="2400" b="1" dirty="0" smtClean="0">
                <a:solidFill>
                  <a:srgbClr val="000000"/>
                </a:solidFill>
              </a:rPr>
              <a:t>Д</a:t>
            </a:r>
            <a:r>
              <a:rPr lang="ru-RU" sz="2400" b="1" dirty="0">
                <a:solidFill>
                  <a:srgbClr val="000000"/>
                </a:solidFill>
              </a:rPr>
              <a:t>. </a:t>
            </a:r>
            <a:r>
              <a:rPr lang="ru-RU" sz="2400" b="1" dirty="0" smtClean="0">
                <a:solidFill>
                  <a:srgbClr val="000000"/>
                </a:solidFill>
              </a:rPr>
              <a:t> Дж/кг </a:t>
            </a:r>
            <a:endParaRPr lang="ru-RU" sz="2400" b="1" dirty="0"/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3145036" y="4293096"/>
            <a:ext cx="9144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274E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9660" y="3331623"/>
            <a:ext cx="66747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Чому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будинок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вигідніше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опалювати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використовуючи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Кам’яне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вугілля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природний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газ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або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рідке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</a:p>
          <a:p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ніж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дрова й солому?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1591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40999" y="467380"/>
            <a:ext cx="2232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таке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6140" y="1273657"/>
            <a:ext cx="5824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Чим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відрізняються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одні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інших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7001" y="2204864"/>
            <a:ext cx="6726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якою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формулою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розраховується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кількість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теплоти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яка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виділяється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при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згорянні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8490" y="836712"/>
            <a:ext cx="7016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Паливо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речовина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яка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здатна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горіти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і при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цьому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виділяти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тепло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909" y="1642834"/>
            <a:ext cx="4504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Питомою теплотою згоряння палива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61367" y="2793014"/>
            <a:ext cx="24117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en-US" sz="3200" b="1" i="1" dirty="0" smtClean="0">
                <a:ln>
                  <a:solidFill>
                    <a:srgbClr val="C0000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sz="3200" b="1" i="1" dirty="0">
                <a:ln>
                  <a:solidFill>
                    <a:srgbClr val="C0000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q · m</a:t>
            </a:r>
            <a:endParaRPr lang="ru-RU" sz="3200" b="1" i="1" dirty="0">
              <a:ln>
                <a:solidFill>
                  <a:srgbClr val="C00000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701" y="4254953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Кам’яного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вугілля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природного газу,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рідкого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палива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питома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теплота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згоряння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більша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ніж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у  дров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або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соломи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Тому  при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спалюванні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однієї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і 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тієї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ж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їх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кількості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виділяється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більше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тепла,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при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спалюванні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соломи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або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дров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4530" y="5455282"/>
            <a:ext cx="67714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Солома має більшу питому  теплоту згоряння ніж дрова </a:t>
            </a:r>
            <a:endParaRPr lang="uk-UA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чому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її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рідко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використовують як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паливо?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02340" y="6101613"/>
            <a:ext cx="4454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швидко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згоряє, має малу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щільність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  <p:pic>
        <p:nvPicPr>
          <p:cNvPr id="14" name="Picture 2" descr="D:\Images\shkola animat\смайлики\009.gif">
            <a:hlinkClick r:id="rId4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2592"/>
            <a:ext cx="79057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05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echka\Desktop\рис 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69"/>
          <a:stretch/>
        </p:blipFill>
        <p:spPr bwMode="auto">
          <a:xfrm>
            <a:off x="0" y="0"/>
            <a:ext cx="9144000" cy="501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2257" y="5219166"/>
            <a:ext cx="4010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За </a:t>
            </a:r>
            <a:r>
              <a:rPr lang="ru-RU" b="1" dirty="0" err="1" smtClean="0"/>
              <a:t>графіком</a:t>
            </a:r>
            <a:r>
              <a:rPr lang="ru-RU" b="1" dirty="0" smtClean="0"/>
              <a:t> </a:t>
            </a:r>
            <a:r>
              <a:rPr lang="ru-RU" b="1" dirty="0" err="1" smtClean="0"/>
              <a:t>знайти</a:t>
            </a:r>
            <a:r>
              <a:rPr lang="ru-RU" b="1" dirty="0" smtClean="0"/>
              <a:t> </a:t>
            </a:r>
            <a:r>
              <a:rPr lang="ru-RU" b="1" dirty="0" err="1" smtClean="0"/>
              <a:t>кількість</a:t>
            </a:r>
            <a:r>
              <a:rPr lang="ru-RU" b="1" dirty="0" smtClean="0"/>
              <a:t> </a:t>
            </a:r>
            <a:r>
              <a:rPr lang="ru-RU" b="1" dirty="0" err="1" smtClean="0"/>
              <a:t>теплоти</a:t>
            </a:r>
            <a:r>
              <a:rPr lang="ru-RU" b="1" dirty="0" smtClean="0"/>
              <a:t>, </a:t>
            </a:r>
          </a:p>
          <a:p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виділилася</a:t>
            </a:r>
            <a:r>
              <a:rPr lang="ru-RU" b="1" dirty="0" smtClean="0"/>
              <a:t> при </a:t>
            </a:r>
            <a:r>
              <a:rPr lang="ru-RU" b="1" dirty="0" err="1" smtClean="0"/>
              <a:t>згорянні</a:t>
            </a:r>
            <a:r>
              <a:rPr lang="ru-RU" b="1" dirty="0" smtClean="0"/>
              <a:t> </a:t>
            </a:r>
            <a:r>
              <a:rPr lang="ru-RU" b="1" dirty="0" err="1" smtClean="0"/>
              <a:t>палива</a:t>
            </a:r>
            <a:endParaRPr lang="ru-RU" b="1" dirty="0" smtClean="0"/>
          </a:p>
          <a:p>
            <a:r>
              <a:rPr lang="ru-RU" b="1" dirty="0" smtClean="0"/>
              <a:t> </a:t>
            </a:r>
            <a:r>
              <a:rPr lang="ru-RU" b="1" dirty="0" err="1" smtClean="0"/>
              <a:t>масою</a:t>
            </a:r>
            <a:r>
              <a:rPr lang="ru-RU" b="1" dirty="0" smtClean="0"/>
              <a:t> 2 кг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94972" y="5219166"/>
            <a:ext cx="3792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За </a:t>
            </a:r>
            <a:r>
              <a:rPr lang="ru-RU" b="1" dirty="0" err="1" smtClean="0"/>
              <a:t>графіком</a:t>
            </a:r>
            <a:r>
              <a:rPr lang="ru-RU" b="1" dirty="0" smtClean="0"/>
              <a:t> </a:t>
            </a:r>
            <a:r>
              <a:rPr lang="ru-RU" b="1" dirty="0" err="1" smtClean="0"/>
              <a:t>знайти</a:t>
            </a:r>
            <a:r>
              <a:rPr lang="ru-RU" b="1" dirty="0" smtClean="0"/>
              <a:t> питому теплоту </a:t>
            </a:r>
          </a:p>
          <a:p>
            <a:r>
              <a:rPr lang="uk-UA" b="1" dirty="0" smtClean="0"/>
              <a:t>Згоряння палива</a:t>
            </a:r>
            <a:endParaRPr lang="ru-RU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68855" y="6142496"/>
            <a:ext cx="201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Відповідь: 9 </a:t>
            </a:r>
            <a:r>
              <a:rPr lang="uk-UA" b="1" dirty="0" err="1" smtClean="0">
                <a:solidFill>
                  <a:srgbClr val="FF0000"/>
                </a:solidFill>
              </a:rPr>
              <a:t>МДж</a:t>
            </a:r>
            <a:r>
              <a:rPr lang="uk-UA" b="1" dirty="0" smtClean="0">
                <a:solidFill>
                  <a:srgbClr val="FF0000"/>
                </a:solidFill>
              </a:rPr>
              <a:t>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6026" y="5973092"/>
            <a:ext cx="2948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Відповідь: 45 </a:t>
            </a:r>
            <a:r>
              <a:rPr lang="uk-UA" b="1" dirty="0" err="1" smtClean="0">
                <a:solidFill>
                  <a:srgbClr val="FF0000"/>
                </a:solidFill>
              </a:rPr>
              <a:t>МДж</a:t>
            </a:r>
            <a:r>
              <a:rPr lang="en-US" b="1" dirty="0" smtClean="0">
                <a:solidFill>
                  <a:srgbClr val="FF0000"/>
                </a:solidFill>
              </a:rPr>
              <a:t>/</a:t>
            </a:r>
            <a:r>
              <a:rPr lang="uk-UA" b="1" dirty="0" smtClean="0">
                <a:solidFill>
                  <a:srgbClr val="FF0000"/>
                </a:solidFill>
              </a:rPr>
              <a:t>кг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D:\Images\shkola animat\смайлики\0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805" y="6061436"/>
            <a:ext cx="79057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6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aechka\Desktop\рис 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70" b="40404"/>
          <a:stretch/>
        </p:blipFill>
        <p:spPr bwMode="auto">
          <a:xfrm>
            <a:off x="-1" y="0"/>
            <a:ext cx="9324109" cy="40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149080"/>
            <a:ext cx="8442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На малюнку зображено залежність кількості теплоти, що виділилася при згорянні</a:t>
            </a:r>
          </a:p>
          <a:p>
            <a:r>
              <a:rPr lang="uk-UA" b="1" dirty="0" smtClean="0"/>
              <a:t> палива від його маси. Виберіть правильне твердження: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6644" y="4829438"/>
            <a:ext cx="6680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А. Питома теплота згоряння першої речовини менша, ніж другої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6644" y="5338087"/>
            <a:ext cx="72458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Б. Для отримання однакової кількості теплоти при згорянні речовини,</a:t>
            </a:r>
          </a:p>
          <a:p>
            <a:r>
              <a:rPr lang="uk-UA" b="1" dirty="0" smtClean="0"/>
              <a:t> першої речовини необхідно спалити меншу кількість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7468" y="5984418"/>
            <a:ext cx="8242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В. Маса речовин, що спалюють не впливає на кількість теплоти, яка виділяється</a:t>
            </a:r>
          </a:p>
        </p:txBody>
      </p:sp>
      <p:pic>
        <p:nvPicPr>
          <p:cNvPr id="8" name="Picture 2" descr="D:\Images\shkola animat\салюты\lign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32" y="5154562"/>
            <a:ext cx="994688" cy="94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Images\shkola animat\смайлики\009.gif">
            <a:hlinkClick r:id="rId5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12" y="6226261"/>
            <a:ext cx="79057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21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258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40912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Яку масу газу треба спалити, щоб кількості теплоти, яка виділилася, вистачило на нагрівання води масою 22 кг від 20 градусів до кипіння? </a:t>
            </a:r>
          </a:p>
          <a:p>
            <a:r>
              <a:rPr lang="uk-UA" sz="32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Тепловими втратами знехтувати.</a:t>
            </a:r>
          </a:p>
          <a:p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D:\Images\shkola animat\смайлики\625530bdc4096c98467b2e0537a7c9c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87900"/>
            <a:ext cx="1383530" cy="140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31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3307"/>
              </p:ext>
            </p:extLst>
          </p:nvPr>
        </p:nvGraphicFramePr>
        <p:xfrm>
          <a:off x="1524000" y="1397000"/>
          <a:ext cx="6072336" cy="3688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7771"/>
                <a:gridCol w="5044565"/>
              </a:tblGrid>
              <a:tr h="737637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Я добре </a:t>
                      </a:r>
                      <a:r>
                        <a:rPr lang="ru-RU" b="1" dirty="0" err="1" smtClean="0"/>
                        <a:t>засвоїв</a:t>
                      </a:r>
                      <a:r>
                        <a:rPr lang="ru-RU" b="1" dirty="0" smtClean="0"/>
                        <a:t> весь </a:t>
                      </a:r>
                      <a:r>
                        <a:rPr lang="ru-RU" b="1" dirty="0" err="1" smtClean="0"/>
                        <a:t>матеріал</a:t>
                      </a:r>
                      <a:r>
                        <a:rPr lang="ru-RU" b="1" dirty="0" smtClean="0"/>
                        <a:t>,</a:t>
                      </a:r>
                      <a:r>
                        <a:rPr lang="ru-RU" b="1" baseline="0" dirty="0" smtClean="0"/>
                        <a:t>  </a:t>
                      </a:r>
                      <a:r>
                        <a:rPr lang="ru-RU" b="1" baseline="0" dirty="0" err="1" smtClean="0"/>
                        <a:t>мені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baseline="0" dirty="0" err="1" smtClean="0"/>
                        <a:t>було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baseline="0" dirty="0" err="1" smtClean="0"/>
                        <a:t>цікаво</a:t>
                      </a:r>
                      <a:r>
                        <a:rPr lang="ru-RU" b="1" baseline="0" dirty="0" smtClean="0"/>
                        <a:t> на </a:t>
                      </a:r>
                      <a:r>
                        <a:rPr lang="ru-RU" b="1" baseline="0" dirty="0" err="1" smtClean="0"/>
                        <a:t>уроці</a:t>
                      </a:r>
                      <a:endParaRPr lang="ru-RU" b="1" dirty="0"/>
                    </a:p>
                  </a:txBody>
                  <a:tcPr/>
                </a:tc>
              </a:tr>
              <a:tr h="7376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Я </a:t>
                      </a:r>
                      <a:r>
                        <a:rPr lang="ru-RU" b="1" dirty="0" err="1" smtClean="0"/>
                        <a:t>засвоїв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1" dirty="0" err="1" smtClean="0"/>
                        <a:t>матеріал</a:t>
                      </a:r>
                      <a:endParaRPr lang="ru-RU" b="1" dirty="0"/>
                    </a:p>
                  </a:txBody>
                  <a:tcPr/>
                </a:tc>
              </a:tr>
              <a:tr h="7376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Я </a:t>
                      </a:r>
                      <a:r>
                        <a:rPr lang="ru-RU" b="1" dirty="0" err="1" smtClean="0"/>
                        <a:t>намагався</a:t>
                      </a:r>
                      <a:r>
                        <a:rPr lang="ru-RU" b="1" dirty="0" smtClean="0"/>
                        <a:t>, але погано </a:t>
                      </a:r>
                      <a:r>
                        <a:rPr lang="ru-RU" b="1" dirty="0" err="1" smtClean="0"/>
                        <a:t>зрозумів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1" dirty="0" err="1" smtClean="0"/>
                        <a:t>матеріал</a:t>
                      </a:r>
                      <a:endParaRPr lang="ru-RU" b="1" dirty="0"/>
                    </a:p>
                  </a:txBody>
                  <a:tcPr/>
                </a:tc>
              </a:tr>
              <a:tr h="7376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Мені було нецікаво</a:t>
                      </a:r>
                      <a:endParaRPr lang="ru-RU" b="1" dirty="0"/>
                    </a:p>
                  </a:txBody>
                  <a:tcPr/>
                </a:tc>
              </a:tr>
              <a:tr h="7376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Я нічого не зрозумів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5576" y="692696"/>
            <a:ext cx="7258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Мої враження від уроку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619672" y="4492972"/>
            <a:ext cx="914400" cy="484632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1619672" y="3821040"/>
            <a:ext cx="914400" cy="484632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1619672" y="3068960"/>
            <a:ext cx="914400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619672" y="2276872"/>
            <a:ext cx="914400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619672" y="1484784"/>
            <a:ext cx="914400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2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78752"/>
            <a:ext cx="7031696" cy="34792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uk-UA" sz="2400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Можу тільки висловити вам своє побажання, </a:t>
            </a:r>
            <a:r>
              <a:rPr lang="uk-UA" sz="240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щоб ви </a:t>
            </a:r>
            <a:r>
              <a:rPr lang="uk-UA" sz="2400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могли з честю витримати порівняння зі свічкою, тобто могли бути </a:t>
            </a:r>
            <a:r>
              <a:rPr lang="uk-UA" sz="2400" dirty="0" err="1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світочем</a:t>
            </a:r>
            <a:r>
              <a:rPr lang="uk-UA" sz="2400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оточуючих, і щоб у всіх ваших діях ви наслідували красу полум'я, чесно і </a:t>
            </a:r>
            <a:r>
              <a:rPr lang="uk-UA" sz="2400" dirty="0" err="1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продуктивно</a:t>
            </a:r>
            <a:r>
              <a:rPr lang="uk-UA" sz="2400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виконуючи свій обов'язок перед людством</a:t>
            </a:r>
            <a:endParaRPr lang="ru-RU" sz="240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7096" y="2276872"/>
            <a:ext cx="8211312" cy="685800"/>
          </a:xfrm>
        </p:spPr>
        <p:txBody>
          <a:bodyPr/>
          <a:lstStyle/>
          <a:p>
            <a:pPr algn="l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Майкл Фарадей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12" y="1124744"/>
            <a:ext cx="3333704" cy="552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12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aechka\Pictures\shkola animat\3735856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52587"/>
            <a:ext cx="2608352" cy="26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Raechka\Pictures\shkola animat\4905912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86" l="1210" r="99798">
                        <a14:foregroundMark x1="49395" y1="58462" x2="75000" y2="69890"/>
                        <a14:foregroundMark x1="11492" y1="86374" x2="33871" y2="97802"/>
                        <a14:foregroundMark x1="83065" y1="73846" x2="98992" y2="65714"/>
                        <a14:foregroundMark x1="79032" y1="12747" x2="65524" y2="3077"/>
                        <a14:foregroundMark x1="93145" y1="61319" x2="99798" y2="62857"/>
                        <a14:foregroundMark x1="79234" y1="9890" x2="73790" y2="79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216"/>
            <a:ext cx="3802898" cy="348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Raechka\Pictures\Картинки\%20%20~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71" b="96018" l="1774" r="97742">
                        <a14:foregroundMark x1="10968" y1="55088" x2="6613" y2="55973"/>
                        <a14:foregroundMark x1="7258" y1="55531" x2="1774" y2="54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952" y="2799522"/>
            <a:ext cx="5564049" cy="405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032" y="527749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Джерела: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Навчальна програма з фізики для учнів 7-9 класів (2017 рік)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/>
              </a:rPr>
              <a:t>http://mon.gov.ua/activity/education/zagalna-serednya/navchalni-programy.html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Фізика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: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підруч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для 8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загальноосвіт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закл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[В. Г.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Бар’яхтар,Ф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Я.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Божинова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С. О.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Довгий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 О.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Кірюхіна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 ; за ред. В. Г.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Бар’яхтара,С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Довгого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— Х. : Вид-во «Ранок», 2016. — 240 с. :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іл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., фот.</a:t>
            </a: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uk-UA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/>
              </a:rPr>
              <a:t>https</a:t>
            </a:r>
            <a:r>
              <a:rPr lang="uk-UA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/>
              </a:rPr>
              <a:t>://osvita.ua/school/program/program-5-9/56124/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/>
              </a:rPr>
              <a:t>http://pidruchniki.com/17490110/geografiya/mineralni_resursi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0"/>
              </a:rPr>
              <a:t>http://www.pravoslavie.ru/6847.html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dirty="0">
                <a:hlinkClick r:id="rId11"/>
              </a:rPr>
              <a:t>http://narodna-osvita.com.ua/4041--</a:t>
            </a:r>
            <a:r>
              <a:rPr lang="en-US" dirty="0" smtClean="0">
                <a:hlinkClick r:id="rId11"/>
              </a:rPr>
              <a:t>20-korisn-kopalini-ukrayini-yih-klasifkacya-ta-zakonomrnost-poshirennya-palivn-korisn-kopalini.html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442272" y="4128735"/>
            <a:ext cx="6804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b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  </a:t>
            </a:r>
            <a:r>
              <a:rPr lang="uk-UA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анімації взяті з мережі інтернет</a:t>
            </a:r>
            <a:endParaRPr lang="ru-RU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1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800000">
            <a:off x="986637" y="1225562"/>
            <a:ext cx="5198484" cy="365601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>
                  <a:prstDash val="solid"/>
                </a:ln>
                <a:solidFill>
                  <a:schemeClr val="accent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Дякую </a:t>
            </a:r>
          </a:p>
          <a:p>
            <a:pPr algn="ctr"/>
            <a:r>
              <a:rPr lang="uk-UA" sz="8000" b="1" dirty="0" smtClean="0">
                <a:ln>
                  <a:prstDash val="solid"/>
                </a:ln>
                <a:solidFill>
                  <a:schemeClr val="accent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за увагу</a:t>
            </a:r>
            <a:r>
              <a:rPr lang="uk-UA" sz="8000" b="1" dirty="0">
                <a:ln>
                  <a:prstDash val="solid"/>
                </a:ln>
                <a:solidFill>
                  <a:schemeClr val="accent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!</a:t>
            </a:r>
            <a:endParaRPr lang="ru-RU" sz="8000" b="1" cap="none" spc="0" dirty="0">
              <a:ln>
                <a:prstDash val="solid"/>
              </a:ln>
              <a:solidFill>
                <a:schemeClr val="accent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5" name="Picture 2" descr="C:\Users\Raechka\Pictures\shkola animat\3735856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52587"/>
            <a:ext cx="2608352" cy="26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68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544" y="2416076"/>
            <a:ext cx="38300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/>
                </a:solidFill>
              </a:rPr>
              <a:t>Фізичні</a:t>
            </a:r>
            <a:r>
              <a:rPr lang="ru-RU" sz="2400" b="1" dirty="0" smtClean="0">
                <a:solidFill>
                  <a:schemeClr val="accent5"/>
                </a:solidFill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</a:rPr>
              <a:t>величини</a:t>
            </a:r>
            <a:r>
              <a:rPr lang="ru-RU" sz="2400" b="1" dirty="0">
                <a:solidFill>
                  <a:schemeClr val="accent5"/>
                </a:solidFill>
              </a:rPr>
              <a:t> </a:t>
            </a:r>
            <a:endParaRPr lang="ru-RU" sz="2400" b="1" dirty="0" smtClean="0">
              <a:solidFill>
                <a:schemeClr val="accent5"/>
              </a:solidFill>
            </a:endParaRPr>
          </a:p>
          <a:p>
            <a:endParaRPr lang="uk-UA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А</a:t>
            </a:r>
            <a:r>
              <a:rPr lang="ru-RU" b="1" dirty="0"/>
              <a:t>) </a:t>
            </a:r>
            <a:r>
              <a:rPr lang="ru-RU" b="1" dirty="0" err="1"/>
              <a:t>Кількість</a:t>
            </a:r>
            <a:r>
              <a:rPr lang="ru-RU" b="1" dirty="0"/>
              <a:t> </a:t>
            </a:r>
            <a:r>
              <a:rPr lang="ru-RU" b="1" dirty="0" err="1"/>
              <a:t>теплоти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Б</a:t>
            </a:r>
            <a:r>
              <a:rPr lang="ru-RU" b="1" dirty="0"/>
              <a:t>) Температура </a:t>
            </a:r>
            <a:endParaRPr lang="ru-RU" b="1" dirty="0" smtClean="0"/>
          </a:p>
          <a:p>
            <a:r>
              <a:rPr lang="ru-RU" b="1" dirty="0"/>
              <a:t>В</a:t>
            </a:r>
            <a:r>
              <a:rPr lang="ru-RU" b="1" dirty="0" smtClean="0"/>
              <a:t>) </a:t>
            </a:r>
            <a:r>
              <a:rPr lang="ru-RU" b="1" dirty="0"/>
              <a:t>Сила </a:t>
            </a:r>
            <a:endParaRPr lang="ru-RU" b="1" dirty="0" smtClean="0"/>
          </a:p>
          <a:p>
            <a:r>
              <a:rPr lang="uk-UA" b="1" dirty="0" smtClean="0"/>
              <a:t>Г) Енергія</a:t>
            </a:r>
            <a:endParaRPr lang="ru-RU" b="1" dirty="0" smtClean="0"/>
          </a:p>
          <a:p>
            <a:r>
              <a:rPr lang="ru-RU" b="1" dirty="0"/>
              <a:t>Д</a:t>
            </a:r>
            <a:r>
              <a:rPr lang="ru-RU" b="1" dirty="0" smtClean="0"/>
              <a:t>) </a:t>
            </a:r>
            <a:r>
              <a:rPr lang="ru-RU" b="1" dirty="0" err="1"/>
              <a:t>Питома</a:t>
            </a:r>
            <a:r>
              <a:rPr lang="ru-RU" b="1" dirty="0"/>
              <a:t> </a:t>
            </a:r>
            <a:r>
              <a:rPr lang="ru-RU" b="1" dirty="0" err="1"/>
              <a:t>теплоємність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Е)Робота</a:t>
            </a:r>
          </a:p>
          <a:p>
            <a:r>
              <a:rPr lang="uk-UA" b="1" dirty="0"/>
              <a:t>Є</a:t>
            </a:r>
            <a:r>
              <a:rPr lang="uk-UA" b="1" dirty="0" smtClean="0"/>
              <a:t>)</a:t>
            </a:r>
            <a:r>
              <a:rPr lang="ru-RU" b="1" dirty="0"/>
              <a:t> </a:t>
            </a:r>
            <a:r>
              <a:rPr lang="ru-RU" b="1" dirty="0" err="1"/>
              <a:t>Питома</a:t>
            </a:r>
            <a:r>
              <a:rPr lang="ru-RU" b="1" dirty="0"/>
              <a:t> теплота </a:t>
            </a:r>
            <a:r>
              <a:rPr lang="ru-RU" b="1" dirty="0" err="1"/>
              <a:t>пароутворення</a:t>
            </a:r>
            <a:endParaRPr lang="uk-UA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1591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548678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2.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Поставте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у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відповідність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фізичні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величини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і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одиниці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їх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вимірювання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1372" y="2416076"/>
            <a:ext cx="375668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/>
                </a:solidFill>
              </a:rPr>
              <a:t>Одиниці</a:t>
            </a:r>
            <a:r>
              <a:rPr lang="ru-RU" sz="2400" b="1" dirty="0" smtClean="0">
                <a:solidFill>
                  <a:schemeClr val="accent5"/>
                </a:solidFill>
              </a:rPr>
              <a:t> </a:t>
            </a:r>
            <a:r>
              <a:rPr lang="ru-RU" sz="2400" b="1" dirty="0" err="1" smtClean="0">
                <a:solidFill>
                  <a:schemeClr val="accent5"/>
                </a:solidFill>
              </a:rPr>
              <a:t>вимірювання</a:t>
            </a:r>
            <a:endParaRPr lang="uk-UA" sz="2400" b="1" dirty="0">
              <a:solidFill>
                <a:schemeClr val="accent5"/>
              </a:solidFill>
            </a:endParaRPr>
          </a:p>
          <a:p>
            <a:endParaRPr lang="uk-UA" dirty="0" smtClean="0"/>
          </a:p>
          <a:p>
            <a:endParaRPr lang="ru-RU" dirty="0"/>
          </a:p>
          <a:p>
            <a:r>
              <a:rPr lang="ru-RU" b="1" dirty="0" smtClean="0"/>
              <a:t>1) °С </a:t>
            </a:r>
          </a:p>
          <a:p>
            <a:r>
              <a:rPr lang="ru-RU" b="1" dirty="0" smtClean="0"/>
              <a:t>2</a:t>
            </a:r>
            <a:r>
              <a:rPr lang="ru-RU" b="1" dirty="0"/>
              <a:t>) </a:t>
            </a:r>
            <a:r>
              <a:rPr lang="ru-RU" b="1" dirty="0" smtClean="0"/>
              <a:t>Н</a:t>
            </a:r>
            <a:r>
              <a:rPr lang="uk-UA" b="1" dirty="0" err="1" smtClean="0"/>
              <a:t>ьютон</a:t>
            </a:r>
            <a:endParaRPr lang="ru-RU" b="1" dirty="0"/>
          </a:p>
          <a:p>
            <a:r>
              <a:rPr lang="ru-RU" b="1" dirty="0" smtClean="0"/>
              <a:t>3</a:t>
            </a:r>
            <a:r>
              <a:rPr lang="ru-RU" b="1" dirty="0"/>
              <a:t>) </a:t>
            </a:r>
            <a:r>
              <a:rPr lang="ru-RU" b="1" dirty="0" smtClean="0"/>
              <a:t>Дж</a:t>
            </a:r>
            <a:endParaRPr lang="ru-RU" b="1" dirty="0"/>
          </a:p>
          <a:p>
            <a:r>
              <a:rPr lang="ru-RU" b="1" dirty="0" smtClean="0"/>
              <a:t>4</a:t>
            </a:r>
            <a:r>
              <a:rPr lang="ru-RU" b="1" dirty="0"/>
              <a:t>) Н </a:t>
            </a:r>
            <a:r>
              <a:rPr lang="ru-RU" b="1" dirty="0" smtClean="0"/>
              <a:t>· кг</a:t>
            </a:r>
            <a:endParaRPr lang="ru-RU" b="1" dirty="0"/>
          </a:p>
          <a:p>
            <a:r>
              <a:rPr lang="ru-RU" b="1" dirty="0" smtClean="0"/>
              <a:t>5) </a:t>
            </a:r>
            <a:r>
              <a:rPr lang="ru-RU" b="1" dirty="0"/>
              <a:t>Дж </a:t>
            </a:r>
            <a:r>
              <a:rPr lang="en-US" b="1" dirty="0"/>
              <a:t>/</a:t>
            </a:r>
            <a:r>
              <a:rPr lang="ru-RU" b="1" dirty="0"/>
              <a:t> кг </a:t>
            </a:r>
            <a:endParaRPr lang="ru-RU" b="1" dirty="0" smtClean="0"/>
          </a:p>
          <a:p>
            <a:r>
              <a:rPr lang="uk-UA" b="1" dirty="0" smtClean="0"/>
              <a:t>6) </a:t>
            </a:r>
            <a:r>
              <a:rPr lang="ru-RU" b="1" dirty="0"/>
              <a:t>) </a:t>
            </a:r>
            <a:r>
              <a:rPr lang="ru-RU" b="1" dirty="0" smtClean="0"/>
              <a:t>Дж </a:t>
            </a:r>
            <a:r>
              <a:rPr lang="ru-RU" b="1" dirty="0"/>
              <a:t>· кг</a:t>
            </a:r>
            <a:r>
              <a:rPr lang="en-US" b="1" dirty="0"/>
              <a:t>/</a:t>
            </a:r>
            <a:r>
              <a:rPr lang="ru-RU" b="1" dirty="0"/>
              <a:t>°С </a:t>
            </a:r>
          </a:p>
          <a:p>
            <a:r>
              <a:rPr lang="ru-RU" b="1" dirty="0" smtClean="0"/>
              <a:t>7) </a:t>
            </a:r>
            <a:r>
              <a:rPr lang="ru-RU" b="1" dirty="0" err="1"/>
              <a:t>Немає</a:t>
            </a:r>
            <a:r>
              <a:rPr lang="ru-RU" b="1" dirty="0"/>
              <a:t> </a:t>
            </a:r>
            <a:r>
              <a:rPr lang="ru-RU" b="1" dirty="0" err="1"/>
              <a:t>правильної</a:t>
            </a:r>
            <a:r>
              <a:rPr lang="ru-RU" b="1" dirty="0"/>
              <a:t> </a:t>
            </a:r>
            <a:r>
              <a:rPr lang="ru-RU" b="1" dirty="0" err="1"/>
              <a:t>відповіді</a:t>
            </a:r>
            <a:endParaRPr lang="ru-RU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845149" y="3773420"/>
            <a:ext cx="2016223" cy="2399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43358" y="3501008"/>
            <a:ext cx="2344665" cy="5576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888993" y="3779848"/>
            <a:ext cx="2972379" cy="5714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893555" y="4072476"/>
            <a:ext cx="2894468" cy="5631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1880" y="4951392"/>
            <a:ext cx="129614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134874" y="4635638"/>
            <a:ext cx="726498" cy="841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517724" y="4123024"/>
            <a:ext cx="2089572" cy="10252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3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03586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Яка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із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зазначених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фізичних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величин 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не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застосовується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при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обчисленні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кількості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теплоти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що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витрачається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нагрівання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тіла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? 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21" y="659446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0080" y="242088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А</a:t>
            </a:r>
            <a:r>
              <a:rPr lang="ru-RU" sz="2000" b="1" dirty="0"/>
              <a:t>. Початкова </a:t>
            </a:r>
            <a:r>
              <a:rPr lang="ru-RU" sz="2000" b="1" dirty="0" smtClean="0"/>
              <a:t>температура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Б. </a:t>
            </a:r>
            <a:r>
              <a:rPr lang="ru-RU" sz="2000" b="1" dirty="0" err="1"/>
              <a:t>Кінцева</a:t>
            </a:r>
            <a:r>
              <a:rPr lang="ru-RU" sz="2000" b="1" dirty="0"/>
              <a:t> температура 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В</a:t>
            </a:r>
            <a:r>
              <a:rPr lang="ru-RU" sz="2000" b="1" dirty="0"/>
              <a:t>. </a:t>
            </a:r>
            <a:r>
              <a:rPr lang="ru-RU" sz="2000" b="1" dirty="0" err="1"/>
              <a:t>Питома</a:t>
            </a:r>
            <a:r>
              <a:rPr lang="ru-RU" sz="2000" b="1" dirty="0"/>
              <a:t> </a:t>
            </a:r>
            <a:r>
              <a:rPr lang="ru-RU" sz="2000" b="1" dirty="0" err="1"/>
              <a:t>теплоємність</a:t>
            </a:r>
            <a:r>
              <a:rPr lang="ru-RU" sz="2000" b="1" dirty="0"/>
              <a:t> </a:t>
            </a:r>
            <a:r>
              <a:rPr lang="ru-RU" sz="2000" b="1" dirty="0" err="1" smtClean="0"/>
              <a:t>тіла</a:t>
            </a:r>
            <a:endParaRPr lang="ru-RU" sz="2000" b="1" dirty="0" smtClean="0"/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Г</a:t>
            </a:r>
            <a:r>
              <a:rPr lang="ru-RU" sz="2000" b="1" dirty="0"/>
              <a:t>. </a:t>
            </a:r>
            <a:r>
              <a:rPr lang="ru-RU" sz="2000" b="1" dirty="0" err="1"/>
              <a:t>Маса</a:t>
            </a:r>
            <a:r>
              <a:rPr lang="ru-RU" sz="2000" b="1" dirty="0"/>
              <a:t> </a:t>
            </a:r>
            <a:r>
              <a:rPr lang="ru-RU" sz="2000" b="1" dirty="0" err="1"/>
              <a:t>тіла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Д</a:t>
            </a:r>
            <a:r>
              <a:rPr lang="ru-RU" sz="2000" b="1" dirty="0"/>
              <a:t>. </a:t>
            </a:r>
            <a:r>
              <a:rPr lang="ru-RU" sz="2000" b="1" dirty="0" err="1" smtClean="0"/>
              <a:t>Об’єм</a:t>
            </a:r>
            <a:r>
              <a:rPr lang="ru-RU" sz="2000" b="1" dirty="0" smtClean="0"/>
              <a:t> </a:t>
            </a:r>
            <a:r>
              <a:rPr lang="ru-RU" sz="2000" b="1" dirty="0" err="1"/>
              <a:t>тіла</a:t>
            </a:r>
            <a:r>
              <a:rPr lang="ru-RU" sz="2000" b="1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5284162"/>
            <a:ext cx="331132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104640" cy="273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29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8683" y="510601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На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що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витрачається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більше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енергії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: на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нагрівання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води,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чи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алюмінієвої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каструлі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якщо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їхні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маси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однакові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11591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8680" y="2348880"/>
            <a:ext cx="77997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А</a:t>
            </a:r>
            <a:r>
              <a:rPr lang="ru-RU" sz="2000" b="1" dirty="0" smtClean="0">
                <a:solidFill>
                  <a:srgbClr val="000000"/>
                </a:solidFill>
              </a:rPr>
              <a:t>.  На </a:t>
            </a:r>
            <a:r>
              <a:rPr lang="ru-RU" sz="2000" b="1" dirty="0" err="1" smtClean="0">
                <a:solidFill>
                  <a:srgbClr val="000000"/>
                </a:solidFill>
              </a:rPr>
              <a:t>нагрівання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</a:rPr>
              <a:t>каструлі</a:t>
            </a:r>
            <a:endParaRPr lang="ru-RU" sz="2000" b="1" dirty="0" smtClean="0">
              <a:solidFill>
                <a:srgbClr val="000000"/>
              </a:solidFill>
            </a:endParaRPr>
          </a:p>
          <a:p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endParaRPr lang="ru-RU" sz="2000" b="1" dirty="0">
              <a:solidFill>
                <a:srgbClr val="000000"/>
              </a:solidFill>
            </a:endParaRPr>
          </a:p>
          <a:p>
            <a:r>
              <a:rPr lang="ru-RU" sz="2000" b="1" dirty="0" smtClean="0">
                <a:solidFill>
                  <a:srgbClr val="000000"/>
                </a:solidFill>
              </a:rPr>
              <a:t>Б.  На </a:t>
            </a:r>
            <a:r>
              <a:rPr lang="ru-RU" sz="2000" b="1" dirty="0" err="1" smtClean="0">
                <a:solidFill>
                  <a:srgbClr val="000000"/>
                </a:solidFill>
              </a:rPr>
              <a:t>нагрівання</a:t>
            </a:r>
            <a:r>
              <a:rPr lang="ru-RU" sz="2000" b="1" dirty="0" smtClean="0">
                <a:solidFill>
                  <a:srgbClr val="000000"/>
                </a:solidFill>
              </a:rPr>
              <a:t> води</a:t>
            </a:r>
            <a:endParaRPr lang="ru-RU" sz="2000" dirty="0" smtClean="0"/>
          </a:p>
          <a:p>
            <a:endParaRPr lang="ru-RU" sz="2000" b="1" dirty="0" smtClean="0">
              <a:solidFill>
                <a:srgbClr val="000000"/>
              </a:solidFill>
            </a:endParaRPr>
          </a:p>
          <a:p>
            <a:r>
              <a:rPr lang="ru-RU" sz="2000" b="1" dirty="0" smtClean="0">
                <a:solidFill>
                  <a:srgbClr val="000000"/>
                </a:solidFill>
              </a:rPr>
              <a:t>В</a:t>
            </a:r>
            <a:r>
              <a:rPr lang="ru-RU" sz="2000" b="1" dirty="0">
                <a:solidFill>
                  <a:srgbClr val="000000"/>
                </a:solidFill>
              </a:rPr>
              <a:t>. 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</a:rPr>
              <a:t>Однакова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</a:rPr>
              <a:t>кількість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</a:p>
          <a:p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272" y="3379931"/>
            <a:ext cx="2232248" cy="10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79930"/>
            <a:ext cx="4680520" cy="311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36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7" y="611591"/>
            <a:ext cx="627163" cy="7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9160" y="510599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Морозного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зимового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дня хлопчик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заповнив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банку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снігом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і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перен</a:t>
            </a:r>
            <a:r>
              <a:rPr lang="uk-UA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іс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в теплу кімнату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На рисунку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графік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залежності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температури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вмісту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банки </a:t>
            </a:r>
            <a:r>
              <a:rPr lang="en-US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t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від часу </a:t>
            </a:r>
            <a:r>
              <a:rPr lang="el-GR" sz="2400" dirty="0"/>
              <a:t> </a:t>
            </a: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</a:rPr>
              <a:t>τ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Моменту часу, коли розтанула приблизно половина снігу відповідає: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7" t="42995" r="19238" b="15341"/>
          <a:stretch/>
        </p:blipFill>
        <p:spPr bwMode="auto">
          <a:xfrm>
            <a:off x="3347864" y="2449591"/>
            <a:ext cx="5363344" cy="385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5578" y="314096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А. </a:t>
            </a:r>
            <a:r>
              <a:rPr lang="ru-RU" sz="2400" b="1" dirty="0" smtClean="0"/>
              <a:t>Точка А</a:t>
            </a:r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 Б. </a:t>
            </a:r>
            <a:r>
              <a:rPr lang="ru-RU" sz="2400" b="1" dirty="0" smtClean="0"/>
              <a:t>Точка Б</a:t>
            </a:r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В. </a:t>
            </a:r>
            <a:r>
              <a:rPr lang="ru-RU" sz="2400" b="1" dirty="0" smtClean="0"/>
              <a:t>Точка  В</a:t>
            </a:r>
          </a:p>
          <a:p>
            <a:endParaRPr lang="ru-RU" sz="2400" b="1" dirty="0"/>
          </a:p>
          <a:p>
            <a:r>
              <a:rPr lang="ru-RU" sz="2400" b="1" dirty="0"/>
              <a:t>Г. </a:t>
            </a:r>
            <a:r>
              <a:rPr lang="ru-RU" sz="2400" b="1" dirty="0" smtClean="0"/>
              <a:t>Точка Г</a:t>
            </a:r>
            <a:endParaRPr lang="ru-RU" sz="24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8" y="5085184"/>
            <a:ext cx="2232248" cy="10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54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6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  Яке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із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явищ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тут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зайве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зайве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?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Чому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81542"/>
            <a:ext cx="24789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А. Грім</a:t>
            </a:r>
          </a:p>
          <a:p>
            <a:r>
              <a:rPr lang="uk-UA" sz="2400" b="1" dirty="0"/>
              <a:t>Б</a:t>
            </a:r>
            <a:r>
              <a:rPr lang="uk-UA" sz="2400" b="1" dirty="0" smtClean="0"/>
              <a:t>. Тертя</a:t>
            </a:r>
          </a:p>
          <a:p>
            <a:r>
              <a:rPr lang="uk-UA" sz="2400" b="1" dirty="0" smtClean="0"/>
              <a:t>В. Нагрівання</a:t>
            </a:r>
            <a:br>
              <a:rPr lang="uk-UA" sz="2400" b="1" dirty="0" smtClean="0"/>
            </a:br>
            <a:r>
              <a:rPr lang="uk-UA" sz="2400" b="1" dirty="0" smtClean="0"/>
              <a:t>Г. Дифузія</a:t>
            </a:r>
          </a:p>
          <a:p>
            <a:r>
              <a:rPr lang="uk-UA" sz="2400" b="1" dirty="0"/>
              <a:t>Д. Блискавка</a:t>
            </a:r>
          </a:p>
          <a:p>
            <a:endParaRPr lang="uk-UA" sz="2400" b="1" dirty="0" smtClean="0"/>
          </a:p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79676" y="1484784"/>
            <a:ext cx="26685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Е</a:t>
            </a:r>
            <a:r>
              <a:rPr lang="uk-UA" sz="2400" b="1" dirty="0"/>
              <a:t>. Веселка</a:t>
            </a:r>
          </a:p>
          <a:p>
            <a:r>
              <a:rPr lang="uk-UA" sz="2400" b="1" dirty="0" smtClean="0"/>
              <a:t>Є</a:t>
            </a:r>
            <a:r>
              <a:rPr lang="uk-UA" sz="2400" b="1" dirty="0"/>
              <a:t>. </a:t>
            </a:r>
            <a:r>
              <a:rPr lang="uk-UA" sz="2400" b="1" dirty="0" smtClean="0"/>
              <a:t>Горіння</a:t>
            </a:r>
          </a:p>
          <a:p>
            <a:r>
              <a:rPr lang="uk-UA" sz="2400" b="1" dirty="0" smtClean="0"/>
              <a:t>Ж</a:t>
            </a:r>
            <a:r>
              <a:rPr lang="uk-UA" sz="2400" b="1" dirty="0"/>
              <a:t>. Падіння</a:t>
            </a:r>
          </a:p>
          <a:p>
            <a:r>
              <a:rPr lang="uk-UA" sz="2400" b="1" dirty="0"/>
              <a:t>З.  </a:t>
            </a:r>
            <a:r>
              <a:rPr lang="uk-UA" sz="2400" b="1" dirty="0" smtClean="0"/>
              <a:t>Обертання</a:t>
            </a:r>
          </a:p>
          <a:p>
            <a:r>
              <a:rPr lang="uk-UA" sz="2400" b="1" dirty="0" smtClean="0"/>
              <a:t>И. </a:t>
            </a:r>
            <a:r>
              <a:rPr lang="uk-UA" sz="2400" b="1" dirty="0"/>
              <a:t>С</a:t>
            </a:r>
            <a:r>
              <a:rPr lang="uk-UA" sz="2400" b="1" dirty="0" smtClean="0"/>
              <a:t>трибок</a:t>
            </a:r>
            <a:endParaRPr lang="uk-UA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076" y="2204864"/>
            <a:ext cx="2232248" cy="10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D:\Documents\2016 НЕДЕЛЯ\интеллект конкурс 10-е кл 11 кл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" r="1698" b="54200"/>
          <a:stretch/>
        </p:blipFill>
        <p:spPr bwMode="auto">
          <a:xfrm>
            <a:off x="1143000" y="4110464"/>
            <a:ext cx="6756400" cy="242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20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3059832" y="476672"/>
            <a:ext cx="2761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Що може горіти?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3214870" y="1208448"/>
            <a:ext cx="2827338" cy="1528763"/>
            <a:chOff x="1997" y="1314"/>
            <a:chExt cx="1889" cy="1009"/>
          </a:xfrm>
        </p:grpSpPr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44314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gray">
            <a:xfrm>
              <a:off x="2261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anchor="ctr"/>
            <a:lstStyle/>
            <a:p>
              <a:r>
                <a:rPr lang="uk-UA" b="1" dirty="0" smtClean="0"/>
                <a:t>     Будь-які</a:t>
              </a:r>
            </a:p>
            <a:p>
              <a:r>
                <a:rPr lang="uk-UA" b="1" dirty="0" smtClean="0"/>
                <a:t>    речовини </a:t>
              </a:r>
              <a:endParaRPr lang="ru-RU" b="1" dirty="0"/>
            </a:p>
          </p:txBody>
        </p:sp>
      </p:grpSp>
      <p:sp>
        <p:nvSpPr>
          <p:cNvPr id="16" name="Freeform 8"/>
          <p:cNvSpPr>
            <a:spLocks/>
          </p:cNvSpPr>
          <p:nvPr/>
        </p:nvSpPr>
        <p:spPr bwMode="gray">
          <a:xfrm>
            <a:off x="3336060" y="2642506"/>
            <a:ext cx="850900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Freeform 10"/>
          <p:cNvSpPr>
            <a:spLocks/>
          </p:cNvSpPr>
          <p:nvPr/>
        </p:nvSpPr>
        <p:spPr bwMode="gray">
          <a:xfrm flipH="1">
            <a:off x="4998139" y="2765703"/>
            <a:ext cx="852487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110136" y="5151095"/>
            <a:ext cx="2845416" cy="120243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261334" y="5151096"/>
            <a:ext cx="2845416" cy="120243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gray">
          <a:xfrm rot="5400000">
            <a:off x="6172399" y="4566396"/>
            <a:ext cx="473746" cy="546311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gray">
          <a:xfrm rot="5400000">
            <a:off x="2464720" y="4641067"/>
            <a:ext cx="473746" cy="546311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1467207" y="5470073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Тепло          виділяється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5750710" y="5398368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Енергія         поглинається</a:t>
            </a: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1071767" y="3315376"/>
            <a:ext cx="2155825" cy="1272381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itchFamily="34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238123" y="3566304"/>
            <a:ext cx="1922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Ті, що містять </a:t>
            </a:r>
          </a:p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       вуглець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5950925" y="3279988"/>
            <a:ext cx="2155825" cy="1272381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6136116" y="3720192"/>
            <a:ext cx="19224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uk-UA" altLang="ru-RU" sz="2000" b="1" dirty="0" smtClean="0">
                <a:solidFill>
                  <a:srgbClr val="000000"/>
                </a:solidFill>
              </a:rPr>
              <a:t>       Всі інші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35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1516" y="5233332"/>
            <a:ext cx="4154342" cy="147732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b="1" dirty="0" err="1">
                <a:solidFill>
                  <a:srgbClr val="000066"/>
                </a:solidFill>
                <a:latin typeface="Calibri" pitchFamily="34" charset="0"/>
              </a:rPr>
              <a:t>Середино-Будська</a:t>
            </a:r>
            <a:r>
              <a:rPr lang="uk-UA" b="1" dirty="0">
                <a:solidFill>
                  <a:srgbClr val="000066"/>
                </a:solidFill>
                <a:latin typeface="Calibri" pitchFamily="34" charset="0"/>
              </a:rPr>
              <a:t> </a:t>
            </a:r>
            <a:br>
              <a:rPr lang="uk-UA" b="1" dirty="0">
                <a:solidFill>
                  <a:srgbClr val="000066"/>
                </a:solidFill>
                <a:latin typeface="Calibri" pitchFamily="34" charset="0"/>
              </a:rPr>
            </a:br>
            <a:r>
              <a:rPr lang="uk-UA" b="1" dirty="0">
                <a:solidFill>
                  <a:srgbClr val="000066"/>
                </a:solidFill>
                <a:latin typeface="Calibri" pitchFamily="34" charset="0"/>
              </a:rPr>
              <a:t>загальноосвітня школа І-ІІІ ступенів </a:t>
            </a:r>
            <a:r>
              <a:rPr lang="uk-UA" b="1" dirty="0" smtClean="0">
                <a:solidFill>
                  <a:srgbClr val="000066"/>
                </a:solidFill>
                <a:latin typeface="Calibri" pitchFamily="34" charset="0"/>
              </a:rPr>
              <a:t>№1</a:t>
            </a:r>
            <a:r>
              <a:rPr lang="uk-UA" b="1" dirty="0">
                <a:solidFill>
                  <a:srgbClr val="000066"/>
                </a:solidFill>
                <a:latin typeface="Calibri" pitchFamily="34" charset="0"/>
              </a:rPr>
              <a:t/>
            </a:r>
            <a:br>
              <a:rPr lang="uk-UA" b="1" dirty="0">
                <a:solidFill>
                  <a:srgbClr val="000066"/>
                </a:solidFill>
                <a:latin typeface="Calibri" pitchFamily="34" charset="0"/>
              </a:rPr>
            </a:br>
            <a:r>
              <a:rPr lang="uk-UA" b="1" dirty="0" err="1">
                <a:solidFill>
                  <a:srgbClr val="000066"/>
                </a:solidFill>
                <a:latin typeface="Calibri" pitchFamily="34" charset="0"/>
              </a:rPr>
              <a:t>Середино-Будської</a:t>
            </a:r>
            <a:r>
              <a:rPr lang="uk-UA" b="1" dirty="0">
                <a:solidFill>
                  <a:srgbClr val="000066"/>
                </a:solidFill>
                <a:latin typeface="Calibri" pitchFamily="34" charset="0"/>
              </a:rPr>
              <a:t> районної ради </a:t>
            </a:r>
            <a:br>
              <a:rPr lang="uk-UA" b="1" dirty="0">
                <a:solidFill>
                  <a:srgbClr val="000066"/>
                </a:solidFill>
                <a:latin typeface="Calibri" pitchFamily="34" charset="0"/>
              </a:rPr>
            </a:br>
            <a:r>
              <a:rPr lang="uk-UA" b="1" dirty="0">
                <a:solidFill>
                  <a:srgbClr val="000066"/>
                </a:solidFill>
                <a:latin typeface="Calibri" pitchFamily="34" charset="0"/>
              </a:rPr>
              <a:t>Сумської області</a:t>
            </a:r>
            <a:endParaRPr lang="ru-RU" b="1" dirty="0">
              <a:solidFill>
                <a:srgbClr val="000066"/>
              </a:solidFill>
              <a:latin typeface="Calibri" pitchFamily="34" charset="0"/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Raechka\Pictures\shkola animat\17178496_14863455_12412660_12001445_11505938_div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875" y="6434614"/>
            <a:ext cx="2971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226" y="4641195"/>
            <a:ext cx="64627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15714" y="3284984"/>
            <a:ext cx="8964488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Теплота згоряння палива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" name="Picture 2" descr="Картинки по запросу дрова горят 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2589577" cy="20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ртинки по запросу газ горит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34" y="180355"/>
            <a:ext cx="291632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при горении  молекулы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7" t="44200" r="13800" b="18104"/>
          <a:stretch/>
        </p:blipFill>
        <p:spPr bwMode="auto">
          <a:xfrm>
            <a:off x="6432170" y="666409"/>
            <a:ext cx="2521538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26710" y="437809"/>
            <a:ext cx="936104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00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RU-RU_MS_BrawnSimple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MSC_RU-RU_MS_BrawnSimple</Template>
  <TotalTime>10760</TotalTime>
  <Words>1101</Words>
  <Application>Microsoft Office PowerPoint</Application>
  <PresentationFormat>Экран (4:3)</PresentationFormat>
  <Paragraphs>226</Paragraphs>
  <Slides>27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MSC_RU-RU_MS_BrawnSimple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Що може горіти?</vt:lpstr>
      <vt:lpstr>Презентация PowerPoint</vt:lpstr>
      <vt:lpstr>Презентация PowerPoint</vt:lpstr>
      <vt:lpstr>- Що може горіти?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Можу тільки висловити вам своє побажання, щоб ви могли з честю витримати порівняння зі свічкою, тобто могли бути світочем для оточуючих, і щоб у всіх ваших діях ви наслідували красу полум'я, чесно і продуктивно виконуючи свій обов'язок перед людством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власного педагогічного досвіду</dc:title>
  <dc:creator>Раечка</dc:creator>
  <cp:lastModifiedBy>Раечка</cp:lastModifiedBy>
  <cp:revision>348</cp:revision>
  <dcterms:created xsi:type="dcterms:W3CDTF">2012-12-26T18:34:46Z</dcterms:created>
  <dcterms:modified xsi:type="dcterms:W3CDTF">2017-11-30T05:48:20Z</dcterms:modified>
</cp:coreProperties>
</file>