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E73"/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0C3CDE-A2AF-41C1-A9DC-DEBF85600AE2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223935-4D2A-45B2-98FE-A591CE7413DE}" type="pres">
      <dgm:prSet presAssocID="{780C3CDE-A2AF-41C1-A9DC-DEBF85600AE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29C64AB-0C2F-45F8-AFDC-6E3EBB2E3E62}" type="presOf" srcId="{780C3CDE-A2AF-41C1-A9DC-DEBF85600AE2}" destId="{8C223935-4D2A-45B2-98FE-A591CE7413DE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C07A7A-6E31-42AB-B57A-5AA5EAAAECE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449C6E-5C70-406C-BED5-E270800609D1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1) Що таке тиск? Яке його позначення?</a:t>
          </a:r>
          <a:endParaRPr lang="ru-RU" dirty="0"/>
        </a:p>
      </dgm:t>
    </dgm:pt>
    <dgm:pt modelId="{B931FC12-F5BD-4EF1-9FE8-1CF839425A22}" type="parTrans" cxnId="{8C7A9B11-F8EE-4CB2-B151-61246985B6E2}">
      <dgm:prSet/>
      <dgm:spPr/>
      <dgm:t>
        <a:bodyPr/>
        <a:lstStyle/>
        <a:p>
          <a:endParaRPr lang="ru-RU"/>
        </a:p>
      </dgm:t>
    </dgm:pt>
    <dgm:pt modelId="{933E196E-05FB-45AB-87F3-9B7226C340D3}" type="sibTrans" cxnId="{8C7A9B11-F8EE-4CB2-B151-61246985B6E2}">
      <dgm:prSet/>
      <dgm:spPr/>
      <dgm:t>
        <a:bodyPr/>
        <a:lstStyle/>
        <a:p>
          <a:endParaRPr lang="ru-RU"/>
        </a:p>
      </dgm:t>
    </dgm:pt>
    <dgm:pt modelId="{9B56F8B7-8F4B-4147-8E8E-BE555A670E55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3) За якою формулою обчислюють тиск?</a:t>
          </a:r>
          <a:endParaRPr lang="ru-RU" dirty="0"/>
        </a:p>
      </dgm:t>
    </dgm:pt>
    <dgm:pt modelId="{23231733-7D4B-49E9-853A-AA38FE926B60}" type="parTrans" cxnId="{F6D5DFB0-7FA8-488B-B875-E1816CF448CE}">
      <dgm:prSet/>
      <dgm:spPr/>
      <dgm:t>
        <a:bodyPr/>
        <a:lstStyle/>
        <a:p>
          <a:endParaRPr lang="ru-RU"/>
        </a:p>
      </dgm:t>
    </dgm:pt>
    <dgm:pt modelId="{D1EFE095-0A14-41C9-9795-9A44256F16DD}" type="sibTrans" cxnId="{F6D5DFB0-7FA8-488B-B875-E1816CF448CE}">
      <dgm:prSet/>
      <dgm:spPr/>
      <dgm:t>
        <a:bodyPr/>
        <a:lstStyle/>
        <a:p>
          <a:endParaRPr lang="ru-RU"/>
        </a:p>
      </dgm:t>
    </dgm:pt>
    <dgm:pt modelId="{F2222C12-DE47-4EC3-90DE-AF1FD40379ED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2) В яких одиницях вимірюють тиск ?</a:t>
          </a:r>
          <a:endParaRPr lang="ru-RU" dirty="0"/>
        </a:p>
      </dgm:t>
    </dgm:pt>
    <dgm:pt modelId="{106FC49B-CB1C-419F-BD43-D491F417EB2D}" type="parTrans" cxnId="{41890B0C-F8F6-4682-A6C5-126DC183A1E0}">
      <dgm:prSet/>
      <dgm:spPr/>
      <dgm:t>
        <a:bodyPr/>
        <a:lstStyle/>
        <a:p>
          <a:endParaRPr lang="ru-RU"/>
        </a:p>
      </dgm:t>
    </dgm:pt>
    <dgm:pt modelId="{453D40A6-A3D1-4C82-AFE1-59D3DCF0F18F}" type="sibTrans" cxnId="{41890B0C-F8F6-4682-A6C5-126DC183A1E0}">
      <dgm:prSet/>
      <dgm:spPr/>
      <dgm:t>
        <a:bodyPr/>
        <a:lstStyle/>
        <a:p>
          <a:endParaRPr lang="ru-RU"/>
        </a:p>
      </dgm:t>
    </dgm:pt>
    <dgm:pt modelId="{61E6B79B-8168-483A-A840-592640B0FADC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4) Від чого залежить результат дії сили?</a:t>
          </a:r>
          <a:endParaRPr lang="ru-RU" dirty="0"/>
        </a:p>
      </dgm:t>
    </dgm:pt>
    <dgm:pt modelId="{B808ED04-FBAD-4071-B0DC-4E219DD80D90}" type="parTrans" cxnId="{2B9F43D5-DCF9-4F7E-A0CE-C4D8CC016E64}">
      <dgm:prSet/>
      <dgm:spPr/>
      <dgm:t>
        <a:bodyPr/>
        <a:lstStyle/>
        <a:p>
          <a:endParaRPr lang="ru-RU"/>
        </a:p>
      </dgm:t>
    </dgm:pt>
    <dgm:pt modelId="{ED60454C-4639-46A3-BDC8-8B761C2B1594}" type="sibTrans" cxnId="{2B9F43D5-DCF9-4F7E-A0CE-C4D8CC016E64}">
      <dgm:prSet/>
      <dgm:spPr/>
      <dgm:t>
        <a:bodyPr/>
        <a:lstStyle/>
        <a:p>
          <a:endParaRPr lang="ru-RU"/>
        </a:p>
      </dgm:t>
    </dgm:pt>
    <dgm:pt modelId="{43518DD8-0AB9-44C4-8DEA-3C84026AC6BD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5) Як можна збільшити тиск? Як можна Зменшити тиск? Приведіть приклади.</a:t>
          </a:r>
          <a:endParaRPr lang="ru-RU" dirty="0"/>
        </a:p>
      </dgm:t>
    </dgm:pt>
    <dgm:pt modelId="{E28D6888-BA60-4152-896D-8C9010C18821}" type="parTrans" cxnId="{9EA55B64-31EA-4541-801F-5B141423E71E}">
      <dgm:prSet/>
      <dgm:spPr/>
      <dgm:t>
        <a:bodyPr/>
        <a:lstStyle/>
        <a:p>
          <a:endParaRPr lang="ru-RU"/>
        </a:p>
      </dgm:t>
    </dgm:pt>
    <dgm:pt modelId="{C8139AEE-C553-4332-82C4-565ABDDB133B}" type="sibTrans" cxnId="{9EA55B64-31EA-4541-801F-5B141423E71E}">
      <dgm:prSet/>
      <dgm:spPr/>
      <dgm:t>
        <a:bodyPr/>
        <a:lstStyle/>
        <a:p>
          <a:endParaRPr lang="ru-RU"/>
        </a:p>
      </dgm:t>
    </dgm:pt>
    <dgm:pt modelId="{5A197A94-122B-4C94-8B80-4F5DBA2F909C}" type="pres">
      <dgm:prSet presAssocID="{75C07A7A-6E31-42AB-B57A-5AA5EAAAECE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F4CEB9D-2316-45F3-A417-93565DF32083}" type="pres">
      <dgm:prSet presAssocID="{75C07A7A-6E31-42AB-B57A-5AA5EAAAECE6}" presName="Name1" presStyleCnt="0"/>
      <dgm:spPr/>
    </dgm:pt>
    <dgm:pt modelId="{DB2109B7-FA49-4A61-B708-766C11DA9214}" type="pres">
      <dgm:prSet presAssocID="{75C07A7A-6E31-42AB-B57A-5AA5EAAAECE6}" presName="cycle" presStyleCnt="0"/>
      <dgm:spPr/>
    </dgm:pt>
    <dgm:pt modelId="{41E7CF87-149F-4850-98B0-B77A700C233B}" type="pres">
      <dgm:prSet presAssocID="{75C07A7A-6E31-42AB-B57A-5AA5EAAAECE6}" presName="srcNode" presStyleLbl="node1" presStyleIdx="0" presStyleCnt="5"/>
      <dgm:spPr/>
    </dgm:pt>
    <dgm:pt modelId="{F36B9D21-F43D-4069-A282-B18DE5AA790F}" type="pres">
      <dgm:prSet presAssocID="{75C07A7A-6E31-42AB-B57A-5AA5EAAAECE6}" presName="conn" presStyleLbl="parChTrans1D2" presStyleIdx="0" presStyleCnt="1"/>
      <dgm:spPr/>
      <dgm:t>
        <a:bodyPr/>
        <a:lstStyle/>
        <a:p>
          <a:endParaRPr lang="ru-RU"/>
        </a:p>
      </dgm:t>
    </dgm:pt>
    <dgm:pt modelId="{A8364942-BFD2-49C6-9EEC-2E97481DFDED}" type="pres">
      <dgm:prSet presAssocID="{75C07A7A-6E31-42AB-B57A-5AA5EAAAECE6}" presName="extraNode" presStyleLbl="node1" presStyleIdx="0" presStyleCnt="5"/>
      <dgm:spPr/>
    </dgm:pt>
    <dgm:pt modelId="{163B5B26-FBC5-42E9-A4D0-D91345A886F5}" type="pres">
      <dgm:prSet presAssocID="{75C07A7A-6E31-42AB-B57A-5AA5EAAAECE6}" presName="dstNode" presStyleLbl="node1" presStyleIdx="0" presStyleCnt="5"/>
      <dgm:spPr/>
    </dgm:pt>
    <dgm:pt modelId="{72048DAC-342E-4113-9D93-797700D2BFEC}" type="pres">
      <dgm:prSet presAssocID="{73449C6E-5C70-406C-BED5-E270800609D1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72D75C-2263-455D-B6A3-CDE9414122F0}" type="pres">
      <dgm:prSet presAssocID="{73449C6E-5C70-406C-BED5-E270800609D1}" presName="accent_1" presStyleCnt="0"/>
      <dgm:spPr/>
    </dgm:pt>
    <dgm:pt modelId="{C854E287-45E1-4A4B-B0BF-76EE5BEA46FB}" type="pres">
      <dgm:prSet presAssocID="{73449C6E-5C70-406C-BED5-E270800609D1}" presName="accentRepeatNode" presStyleLbl="solidFgAcc1" presStyleIdx="0" presStyleCnt="5"/>
      <dgm:spPr/>
    </dgm:pt>
    <dgm:pt modelId="{DC4543AD-9FAD-41D6-9AA9-5A09A0966884}" type="pres">
      <dgm:prSet presAssocID="{F2222C12-DE47-4EC3-90DE-AF1FD40379E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3B3F30-424D-469E-8462-9778FCEC5AE2}" type="pres">
      <dgm:prSet presAssocID="{F2222C12-DE47-4EC3-90DE-AF1FD40379ED}" presName="accent_2" presStyleCnt="0"/>
      <dgm:spPr/>
    </dgm:pt>
    <dgm:pt modelId="{5792868E-561C-4ECB-A9DB-11303E3B1185}" type="pres">
      <dgm:prSet presAssocID="{F2222C12-DE47-4EC3-90DE-AF1FD40379ED}" presName="accentRepeatNode" presStyleLbl="solidFgAcc1" presStyleIdx="1" presStyleCnt="5"/>
      <dgm:spPr/>
    </dgm:pt>
    <dgm:pt modelId="{A26B0AC1-F619-4A88-A27E-98F27B6E23D5}" type="pres">
      <dgm:prSet presAssocID="{9B56F8B7-8F4B-4147-8E8E-BE555A670E55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9544A6-63AF-4FE2-BB9B-368B32AD1002}" type="pres">
      <dgm:prSet presAssocID="{9B56F8B7-8F4B-4147-8E8E-BE555A670E55}" presName="accent_3" presStyleCnt="0"/>
      <dgm:spPr/>
    </dgm:pt>
    <dgm:pt modelId="{6B80046B-1669-481E-B3B9-AFAA78E3F4E8}" type="pres">
      <dgm:prSet presAssocID="{9B56F8B7-8F4B-4147-8E8E-BE555A670E55}" presName="accentRepeatNode" presStyleLbl="solidFgAcc1" presStyleIdx="2" presStyleCnt="5"/>
      <dgm:spPr/>
    </dgm:pt>
    <dgm:pt modelId="{8271F734-95DF-4CA6-8870-E18034EAA7C9}" type="pres">
      <dgm:prSet presAssocID="{61E6B79B-8168-483A-A840-592640B0FADC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F1F464-882F-42B2-BF2A-F37ED7C795C3}" type="pres">
      <dgm:prSet presAssocID="{61E6B79B-8168-483A-A840-592640B0FADC}" presName="accent_4" presStyleCnt="0"/>
      <dgm:spPr/>
    </dgm:pt>
    <dgm:pt modelId="{F4E13AAA-1AEF-4035-9A32-E8C20C96E0DA}" type="pres">
      <dgm:prSet presAssocID="{61E6B79B-8168-483A-A840-592640B0FADC}" presName="accentRepeatNode" presStyleLbl="solidFgAcc1" presStyleIdx="3" presStyleCnt="5"/>
      <dgm:spPr/>
    </dgm:pt>
    <dgm:pt modelId="{80C1435A-4E76-4600-82A6-A13D85AC203A}" type="pres">
      <dgm:prSet presAssocID="{43518DD8-0AB9-44C4-8DEA-3C84026AC6BD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078BC8-4D81-4F37-B994-CC826F87F684}" type="pres">
      <dgm:prSet presAssocID="{43518DD8-0AB9-44C4-8DEA-3C84026AC6BD}" presName="accent_5" presStyleCnt="0"/>
      <dgm:spPr/>
    </dgm:pt>
    <dgm:pt modelId="{ACA650A8-EDFE-44B2-B6F3-BA75AE0FC125}" type="pres">
      <dgm:prSet presAssocID="{43518DD8-0AB9-44C4-8DEA-3C84026AC6BD}" presName="accentRepeatNode" presStyleLbl="solidFgAcc1" presStyleIdx="4" presStyleCnt="5"/>
      <dgm:spPr/>
    </dgm:pt>
  </dgm:ptLst>
  <dgm:cxnLst>
    <dgm:cxn modelId="{FAEAD470-ABB6-45CD-A6F8-6861AEF576DE}" type="presOf" srcId="{61E6B79B-8168-483A-A840-592640B0FADC}" destId="{8271F734-95DF-4CA6-8870-E18034EAA7C9}" srcOrd="0" destOrd="0" presId="urn:microsoft.com/office/officeart/2008/layout/VerticalCurvedList"/>
    <dgm:cxn modelId="{B11D4366-D915-41A1-818C-BB3B7B5C9F49}" type="presOf" srcId="{73449C6E-5C70-406C-BED5-E270800609D1}" destId="{72048DAC-342E-4113-9D93-797700D2BFEC}" srcOrd="0" destOrd="0" presId="urn:microsoft.com/office/officeart/2008/layout/VerticalCurvedList"/>
    <dgm:cxn modelId="{9EA55B64-31EA-4541-801F-5B141423E71E}" srcId="{75C07A7A-6E31-42AB-B57A-5AA5EAAAECE6}" destId="{43518DD8-0AB9-44C4-8DEA-3C84026AC6BD}" srcOrd="4" destOrd="0" parTransId="{E28D6888-BA60-4152-896D-8C9010C18821}" sibTransId="{C8139AEE-C553-4332-82C4-565ABDDB133B}"/>
    <dgm:cxn modelId="{6A54FA1E-E187-4D41-9DC5-7837B7461F9B}" type="presOf" srcId="{9B56F8B7-8F4B-4147-8E8E-BE555A670E55}" destId="{A26B0AC1-F619-4A88-A27E-98F27B6E23D5}" srcOrd="0" destOrd="0" presId="urn:microsoft.com/office/officeart/2008/layout/VerticalCurvedList"/>
    <dgm:cxn modelId="{7C4E0E9D-7AA3-46C0-B08E-4D326D5D4A0F}" type="presOf" srcId="{43518DD8-0AB9-44C4-8DEA-3C84026AC6BD}" destId="{80C1435A-4E76-4600-82A6-A13D85AC203A}" srcOrd="0" destOrd="0" presId="urn:microsoft.com/office/officeart/2008/layout/VerticalCurvedList"/>
    <dgm:cxn modelId="{0A14D254-90C3-4FBB-9555-7F412570452B}" type="presOf" srcId="{933E196E-05FB-45AB-87F3-9B7226C340D3}" destId="{F36B9D21-F43D-4069-A282-B18DE5AA790F}" srcOrd="0" destOrd="0" presId="urn:microsoft.com/office/officeart/2008/layout/VerticalCurvedList"/>
    <dgm:cxn modelId="{5E87644F-FF00-43B1-9D85-AF06EB407701}" type="presOf" srcId="{75C07A7A-6E31-42AB-B57A-5AA5EAAAECE6}" destId="{5A197A94-122B-4C94-8B80-4F5DBA2F909C}" srcOrd="0" destOrd="0" presId="urn:microsoft.com/office/officeart/2008/layout/VerticalCurvedList"/>
    <dgm:cxn modelId="{41890B0C-F8F6-4682-A6C5-126DC183A1E0}" srcId="{75C07A7A-6E31-42AB-B57A-5AA5EAAAECE6}" destId="{F2222C12-DE47-4EC3-90DE-AF1FD40379ED}" srcOrd="1" destOrd="0" parTransId="{106FC49B-CB1C-419F-BD43-D491F417EB2D}" sibTransId="{453D40A6-A3D1-4C82-AFE1-59D3DCF0F18F}"/>
    <dgm:cxn modelId="{8C7A9B11-F8EE-4CB2-B151-61246985B6E2}" srcId="{75C07A7A-6E31-42AB-B57A-5AA5EAAAECE6}" destId="{73449C6E-5C70-406C-BED5-E270800609D1}" srcOrd="0" destOrd="0" parTransId="{B931FC12-F5BD-4EF1-9FE8-1CF839425A22}" sibTransId="{933E196E-05FB-45AB-87F3-9B7226C340D3}"/>
    <dgm:cxn modelId="{2B9F43D5-DCF9-4F7E-A0CE-C4D8CC016E64}" srcId="{75C07A7A-6E31-42AB-B57A-5AA5EAAAECE6}" destId="{61E6B79B-8168-483A-A840-592640B0FADC}" srcOrd="3" destOrd="0" parTransId="{B808ED04-FBAD-4071-B0DC-4E219DD80D90}" sibTransId="{ED60454C-4639-46A3-BDC8-8B761C2B1594}"/>
    <dgm:cxn modelId="{F6D5DFB0-7FA8-488B-B875-E1816CF448CE}" srcId="{75C07A7A-6E31-42AB-B57A-5AA5EAAAECE6}" destId="{9B56F8B7-8F4B-4147-8E8E-BE555A670E55}" srcOrd="2" destOrd="0" parTransId="{23231733-7D4B-49E9-853A-AA38FE926B60}" sibTransId="{D1EFE095-0A14-41C9-9795-9A44256F16DD}"/>
    <dgm:cxn modelId="{18BEC701-5DFB-4E16-A7DE-072A42FF949D}" type="presOf" srcId="{F2222C12-DE47-4EC3-90DE-AF1FD40379ED}" destId="{DC4543AD-9FAD-41D6-9AA9-5A09A0966884}" srcOrd="0" destOrd="0" presId="urn:microsoft.com/office/officeart/2008/layout/VerticalCurvedList"/>
    <dgm:cxn modelId="{7101F799-73EA-45A9-8DD9-40B24D987C19}" type="presParOf" srcId="{5A197A94-122B-4C94-8B80-4F5DBA2F909C}" destId="{BF4CEB9D-2316-45F3-A417-93565DF32083}" srcOrd="0" destOrd="0" presId="urn:microsoft.com/office/officeart/2008/layout/VerticalCurvedList"/>
    <dgm:cxn modelId="{F0B6E16D-C064-40F7-B7EA-78D684EF44F5}" type="presParOf" srcId="{BF4CEB9D-2316-45F3-A417-93565DF32083}" destId="{DB2109B7-FA49-4A61-B708-766C11DA9214}" srcOrd="0" destOrd="0" presId="urn:microsoft.com/office/officeart/2008/layout/VerticalCurvedList"/>
    <dgm:cxn modelId="{BFBA7D64-C2E1-45D6-A02A-27FDC51C657A}" type="presParOf" srcId="{DB2109B7-FA49-4A61-B708-766C11DA9214}" destId="{41E7CF87-149F-4850-98B0-B77A700C233B}" srcOrd="0" destOrd="0" presId="urn:microsoft.com/office/officeart/2008/layout/VerticalCurvedList"/>
    <dgm:cxn modelId="{75CD130B-E9B7-43CA-B7FA-0745BF296EF4}" type="presParOf" srcId="{DB2109B7-FA49-4A61-B708-766C11DA9214}" destId="{F36B9D21-F43D-4069-A282-B18DE5AA790F}" srcOrd="1" destOrd="0" presId="urn:microsoft.com/office/officeart/2008/layout/VerticalCurvedList"/>
    <dgm:cxn modelId="{2F7ACEC9-FF2D-4FB7-A17F-0AB0145E7B5A}" type="presParOf" srcId="{DB2109B7-FA49-4A61-B708-766C11DA9214}" destId="{A8364942-BFD2-49C6-9EEC-2E97481DFDED}" srcOrd="2" destOrd="0" presId="urn:microsoft.com/office/officeart/2008/layout/VerticalCurvedList"/>
    <dgm:cxn modelId="{E12AF533-9D02-4CCC-A186-D505BE3F5A5B}" type="presParOf" srcId="{DB2109B7-FA49-4A61-B708-766C11DA9214}" destId="{163B5B26-FBC5-42E9-A4D0-D91345A886F5}" srcOrd="3" destOrd="0" presId="urn:microsoft.com/office/officeart/2008/layout/VerticalCurvedList"/>
    <dgm:cxn modelId="{1E72E02E-8FE4-4C74-A669-54DDE619E496}" type="presParOf" srcId="{BF4CEB9D-2316-45F3-A417-93565DF32083}" destId="{72048DAC-342E-4113-9D93-797700D2BFEC}" srcOrd="1" destOrd="0" presId="urn:microsoft.com/office/officeart/2008/layout/VerticalCurvedList"/>
    <dgm:cxn modelId="{B8B7B05B-AD9B-4AC7-BEFA-5B1978D34913}" type="presParOf" srcId="{BF4CEB9D-2316-45F3-A417-93565DF32083}" destId="{6872D75C-2263-455D-B6A3-CDE9414122F0}" srcOrd="2" destOrd="0" presId="urn:microsoft.com/office/officeart/2008/layout/VerticalCurvedList"/>
    <dgm:cxn modelId="{553865A3-BADF-4786-9341-C2D6C5A0100D}" type="presParOf" srcId="{6872D75C-2263-455D-B6A3-CDE9414122F0}" destId="{C854E287-45E1-4A4B-B0BF-76EE5BEA46FB}" srcOrd="0" destOrd="0" presId="urn:microsoft.com/office/officeart/2008/layout/VerticalCurvedList"/>
    <dgm:cxn modelId="{CF8E0CCF-B739-490C-B585-E6EAFA9F1ABC}" type="presParOf" srcId="{BF4CEB9D-2316-45F3-A417-93565DF32083}" destId="{DC4543AD-9FAD-41D6-9AA9-5A09A0966884}" srcOrd="3" destOrd="0" presId="urn:microsoft.com/office/officeart/2008/layout/VerticalCurvedList"/>
    <dgm:cxn modelId="{D592C383-98AB-4F77-9949-BEDEBB1BC4E9}" type="presParOf" srcId="{BF4CEB9D-2316-45F3-A417-93565DF32083}" destId="{9A3B3F30-424D-469E-8462-9778FCEC5AE2}" srcOrd="4" destOrd="0" presId="urn:microsoft.com/office/officeart/2008/layout/VerticalCurvedList"/>
    <dgm:cxn modelId="{C940AD19-E24B-44C3-91BE-C800BB89C424}" type="presParOf" srcId="{9A3B3F30-424D-469E-8462-9778FCEC5AE2}" destId="{5792868E-561C-4ECB-A9DB-11303E3B1185}" srcOrd="0" destOrd="0" presId="urn:microsoft.com/office/officeart/2008/layout/VerticalCurvedList"/>
    <dgm:cxn modelId="{FAEFFE05-AB62-4A01-A2A2-F920C6B98C2C}" type="presParOf" srcId="{BF4CEB9D-2316-45F3-A417-93565DF32083}" destId="{A26B0AC1-F619-4A88-A27E-98F27B6E23D5}" srcOrd="5" destOrd="0" presId="urn:microsoft.com/office/officeart/2008/layout/VerticalCurvedList"/>
    <dgm:cxn modelId="{530F7DE6-BC7C-4465-B6B4-A6A67A8ABFA2}" type="presParOf" srcId="{BF4CEB9D-2316-45F3-A417-93565DF32083}" destId="{C59544A6-63AF-4FE2-BB9B-368B32AD1002}" srcOrd="6" destOrd="0" presId="urn:microsoft.com/office/officeart/2008/layout/VerticalCurvedList"/>
    <dgm:cxn modelId="{E289C9BF-6D24-42EC-B668-446E0F37D725}" type="presParOf" srcId="{C59544A6-63AF-4FE2-BB9B-368B32AD1002}" destId="{6B80046B-1669-481E-B3B9-AFAA78E3F4E8}" srcOrd="0" destOrd="0" presId="urn:microsoft.com/office/officeart/2008/layout/VerticalCurvedList"/>
    <dgm:cxn modelId="{AB05E00A-F20F-41BB-BD54-EA5A99D863C6}" type="presParOf" srcId="{BF4CEB9D-2316-45F3-A417-93565DF32083}" destId="{8271F734-95DF-4CA6-8870-E18034EAA7C9}" srcOrd="7" destOrd="0" presId="urn:microsoft.com/office/officeart/2008/layout/VerticalCurvedList"/>
    <dgm:cxn modelId="{4AE76B30-90A7-41F8-9A24-4254C6B3A5CD}" type="presParOf" srcId="{BF4CEB9D-2316-45F3-A417-93565DF32083}" destId="{59F1F464-882F-42B2-BF2A-F37ED7C795C3}" srcOrd="8" destOrd="0" presId="urn:microsoft.com/office/officeart/2008/layout/VerticalCurvedList"/>
    <dgm:cxn modelId="{0D7813C8-0148-4F64-81EA-18258502E519}" type="presParOf" srcId="{59F1F464-882F-42B2-BF2A-F37ED7C795C3}" destId="{F4E13AAA-1AEF-4035-9A32-E8C20C96E0DA}" srcOrd="0" destOrd="0" presId="urn:microsoft.com/office/officeart/2008/layout/VerticalCurvedList"/>
    <dgm:cxn modelId="{06797F68-C740-4BA3-9839-9E341D68A338}" type="presParOf" srcId="{BF4CEB9D-2316-45F3-A417-93565DF32083}" destId="{80C1435A-4E76-4600-82A6-A13D85AC203A}" srcOrd="9" destOrd="0" presId="urn:microsoft.com/office/officeart/2008/layout/VerticalCurvedList"/>
    <dgm:cxn modelId="{6D14F6C8-D023-4F2B-A657-296EB1733B05}" type="presParOf" srcId="{BF4CEB9D-2316-45F3-A417-93565DF32083}" destId="{F8078BC8-4D81-4F37-B994-CC826F87F684}" srcOrd="10" destOrd="0" presId="urn:microsoft.com/office/officeart/2008/layout/VerticalCurvedList"/>
    <dgm:cxn modelId="{84844A5D-FADC-4C59-A701-C1CF8E415D8A}" type="presParOf" srcId="{F8078BC8-4D81-4F37-B994-CC826F87F684}" destId="{ACA650A8-EDFE-44B2-B6F3-BA75AE0FC12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23457C-1177-4748-BC67-19117C2ADEF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5BCE94-49DE-40D7-A65D-1D62A5C1D950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6) Що називається силою?</a:t>
          </a:r>
          <a:endParaRPr lang="ru-RU" dirty="0"/>
        </a:p>
      </dgm:t>
    </dgm:pt>
    <dgm:pt modelId="{FB2E0507-39C2-4FC5-ACC9-C340547BD026}" type="parTrans" cxnId="{3433BEBA-E572-4DF1-819C-1934DF7061A2}">
      <dgm:prSet/>
      <dgm:spPr/>
      <dgm:t>
        <a:bodyPr/>
        <a:lstStyle/>
        <a:p>
          <a:endParaRPr lang="ru-RU"/>
        </a:p>
      </dgm:t>
    </dgm:pt>
    <dgm:pt modelId="{1CED5F7C-91E0-43C3-A812-ED7079E80E87}" type="sibTrans" cxnId="{3433BEBA-E572-4DF1-819C-1934DF7061A2}">
      <dgm:prSet/>
      <dgm:spPr/>
      <dgm:t>
        <a:bodyPr/>
        <a:lstStyle/>
        <a:p>
          <a:endParaRPr lang="ru-RU"/>
        </a:p>
      </dgm:t>
    </dgm:pt>
    <dgm:pt modelId="{AB5E24F3-4E89-4F5A-9D6A-11700EA3A33C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7) Які визнаєте види сил?</a:t>
          </a:r>
          <a:endParaRPr lang="ru-RU" dirty="0"/>
        </a:p>
      </dgm:t>
    </dgm:pt>
    <dgm:pt modelId="{95DDD58C-BC4C-4F2B-ADEF-6C5E424A1079}" type="parTrans" cxnId="{54A2D8E6-4482-4982-B966-4869ECCF5C68}">
      <dgm:prSet/>
      <dgm:spPr/>
      <dgm:t>
        <a:bodyPr/>
        <a:lstStyle/>
        <a:p>
          <a:endParaRPr lang="ru-RU"/>
        </a:p>
      </dgm:t>
    </dgm:pt>
    <dgm:pt modelId="{3A245E0C-7BA0-4364-9E60-D0B600A96F2D}" type="sibTrans" cxnId="{54A2D8E6-4482-4982-B966-4869ECCF5C68}">
      <dgm:prSet/>
      <dgm:spPr/>
      <dgm:t>
        <a:bodyPr/>
        <a:lstStyle/>
        <a:p>
          <a:endParaRPr lang="ru-RU"/>
        </a:p>
      </dgm:t>
    </dgm:pt>
    <dgm:pt modelId="{31CD2C48-75C3-4468-BAD2-78387D847DEB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10) Як </a:t>
          </a:r>
          <a:r>
            <a:rPr lang="ru-RU" dirty="0" err="1" smtClean="0"/>
            <a:t>визначити</a:t>
          </a:r>
          <a:r>
            <a:rPr lang="ru-RU" dirty="0" smtClean="0"/>
            <a:t> </a:t>
          </a:r>
          <a:r>
            <a:rPr lang="ru-RU" dirty="0" err="1" smtClean="0"/>
            <a:t>масу</a:t>
          </a:r>
          <a:r>
            <a:rPr lang="ru-RU" dirty="0" smtClean="0"/>
            <a:t> </a:t>
          </a:r>
          <a:r>
            <a:rPr lang="ru-RU" dirty="0" err="1" smtClean="0"/>
            <a:t>тіла</a:t>
          </a:r>
          <a:r>
            <a:rPr lang="ru-RU" dirty="0" smtClean="0"/>
            <a:t>, </a:t>
          </a:r>
          <a:r>
            <a:rPr lang="ru-RU" dirty="0" err="1" smtClean="0"/>
            <a:t>знаючи</a:t>
          </a:r>
          <a:r>
            <a:rPr lang="ru-RU" dirty="0" smtClean="0"/>
            <a:t> </a:t>
          </a:r>
          <a:r>
            <a:rPr lang="ru-RU" dirty="0" err="1" smtClean="0"/>
            <a:t>його</a:t>
          </a:r>
          <a:r>
            <a:rPr lang="ru-RU" dirty="0" smtClean="0"/>
            <a:t> </a:t>
          </a:r>
          <a:r>
            <a:rPr lang="ru-RU" dirty="0" err="1" smtClean="0"/>
            <a:t>густину</a:t>
          </a:r>
          <a:r>
            <a:rPr lang="ru-RU" dirty="0" smtClean="0"/>
            <a:t> та </a:t>
          </a:r>
          <a:r>
            <a:rPr lang="ru-RU" dirty="0" err="1" smtClean="0"/>
            <a:t>об’єм</a:t>
          </a:r>
          <a:r>
            <a:rPr lang="ru-RU" dirty="0" smtClean="0"/>
            <a:t>?</a:t>
          </a:r>
          <a:endParaRPr lang="ru-RU" dirty="0"/>
        </a:p>
      </dgm:t>
    </dgm:pt>
    <dgm:pt modelId="{CBEB0FD8-3B7B-4F63-BD1E-534F6FABD1B6}" type="parTrans" cxnId="{A0EB0725-D753-4D0E-9A07-7C0BE3587D18}">
      <dgm:prSet/>
      <dgm:spPr/>
      <dgm:t>
        <a:bodyPr/>
        <a:lstStyle/>
        <a:p>
          <a:endParaRPr lang="ru-RU"/>
        </a:p>
      </dgm:t>
    </dgm:pt>
    <dgm:pt modelId="{7D29EEB1-FB5C-462A-9D2F-3E4073EBE758}" type="sibTrans" cxnId="{A0EB0725-D753-4D0E-9A07-7C0BE3587D18}">
      <dgm:prSet/>
      <dgm:spPr/>
      <dgm:t>
        <a:bodyPr/>
        <a:lstStyle/>
        <a:p>
          <a:endParaRPr lang="ru-RU"/>
        </a:p>
      </dgm:t>
    </dgm:pt>
    <dgm:pt modelId="{6E17F880-5D14-4C32-AAEB-5E4516142A9A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9) Що таке вага тіла?</a:t>
          </a:r>
          <a:endParaRPr lang="ru-RU" dirty="0"/>
        </a:p>
      </dgm:t>
    </dgm:pt>
    <dgm:pt modelId="{3DD40DB9-B092-4FB7-8FD2-AF0CF9F005E0}" type="parTrans" cxnId="{C5C84328-5065-4CE5-B61D-F1247EF8151E}">
      <dgm:prSet/>
      <dgm:spPr/>
      <dgm:t>
        <a:bodyPr/>
        <a:lstStyle/>
        <a:p>
          <a:endParaRPr lang="ru-RU"/>
        </a:p>
      </dgm:t>
    </dgm:pt>
    <dgm:pt modelId="{0EEE1C43-857F-4D40-8F55-8AA51C9E8415}" type="sibTrans" cxnId="{C5C84328-5065-4CE5-B61D-F1247EF8151E}">
      <dgm:prSet/>
      <dgm:spPr/>
      <dgm:t>
        <a:bodyPr/>
        <a:lstStyle/>
        <a:p>
          <a:endParaRPr lang="ru-RU"/>
        </a:p>
      </dgm:t>
    </dgm:pt>
    <dgm:pt modelId="{8A9D492B-3370-49E1-AA02-BCB4B951E48E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8) Як розрахувати силу тяжіння?</a:t>
          </a:r>
          <a:endParaRPr lang="ru-RU" dirty="0"/>
        </a:p>
      </dgm:t>
    </dgm:pt>
    <dgm:pt modelId="{49CA9414-E9FA-40FA-AC1B-A1E0D52237A8}" type="parTrans" cxnId="{0B14FC67-0764-4B63-9F53-82EF851DBE47}">
      <dgm:prSet/>
      <dgm:spPr/>
      <dgm:t>
        <a:bodyPr/>
        <a:lstStyle/>
        <a:p>
          <a:endParaRPr lang="ru-RU"/>
        </a:p>
      </dgm:t>
    </dgm:pt>
    <dgm:pt modelId="{45870853-340A-45B7-AF28-E115EB3942C3}" type="sibTrans" cxnId="{0B14FC67-0764-4B63-9F53-82EF851DBE47}">
      <dgm:prSet/>
      <dgm:spPr/>
      <dgm:t>
        <a:bodyPr/>
        <a:lstStyle/>
        <a:p>
          <a:endParaRPr lang="ru-RU"/>
        </a:p>
      </dgm:t>
    </dgm:pt>
    <dgm:pt modelId="{8D500000-FBE8-4B20-BFE0-452479A6AEF3}" type="pres">
      <dgm:prSet presAssocID="{D523457C-1177-4748-BC67-19117C2ADEF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5E5124F-A77E-4855-8F5F-D33A18279AEF}" type="pres">
      <dgm:prSet presAssocID="{D523457C-1177-4748-BC67-19117C2ADEFB}" presName="Name1" presStyleCnt="0"/>
      <dgm:spPr/>
    </dgm:pt>
    <dgm:pt modelId="{113D596A-9EA8-4CD0-8D88-A852A6D21C86}" type="pres">
      <dgm:prSet presAssocID="{D523457C-1177-4748-BC67-19117C2ADEFB}" presName="cycle" presStyleCnt="0"/>
      <dgm:spPr/>
    </dgm:pt>
    <dgm:pt modelId="{8A2E6909-4E7E-47D9-BCF4-F84FC79528B3}" type="pres">
      <dgm:prSet presAssocID="{D523457C-1177-4748-BC67-19117C2ADEFB}" presName="srcNode" presStyleLbl="node1" presStyleIdx="0" presStyleCnt="5"/>
      <dgm:spPr/>
    </dgm:pt>
    <dgm:pt modelId="{0EF20241-B6A8-48AE-8138-B1699685B3A7}" type="pres">
      <dgm:prSet presAssocID="{D523457C-1177-4748-BC67-19117C2ADEFB}" presName="conn" presStyleLbl="parChTrans1D2" presStyleIdx="0" presStyleCnt="1"/>
      <dgm:spPr/>
      <dgm:t>
        <a:bodyPr/>
        <a:lstStyle/>
        <a:p>
          <a:endParaRPr lang="ru-RU"/>
        </a:p>
      </dgm:t>
    </dgm:pt>
    <dgm:pt modelId="{5801627C-7E41-466A-8231-03317E7B2D09}" type="pres">
      <dgm:prSet presAssocID="{D523457C-1177-4748-BC67-19117C2ADEFB}" presName="extraNode" presStyleLbl="node1" presStyleIdx="0" presStyleCnt="5"/>
      <dgm:spPr/>
    </dgm:pt>
    <dgm:pt modelId="{53290B51-A444-4E1A-890D-C5CA251560C7}" type="pres">
      <dgm:prSet presAssocID="{D523457C-1177-4748-BC67-19117C2ADEFB}" presName="dstNode" presStyleLbl="node1" presStyleIdx="0" presStyleCnt="5"/>
      <dgm:spPr/>
    </dgm:pt>
    <dgm:pt modelId="{8ADFD809-9BE3-437F-AD7C-32E4168BD37E}" type="pres">
      <dgm:prSet presAssocID="{AA5BCE94-49DE-40D7-A65D-1D62A5C1D950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452918-D5DF-4A50-95E5-08627471371A}" type="pres">
      <dgm:prSet presAssocID="{AA5BCE94-49DE-40D7-A65D-1D62A5C1D950}" presName="accent_1" presStyleCnt="0"/>
      <dgm:spPr/>
    </dgm:pt>
    <dgm:pt modelId="{84941154-7F2E-4316-91C1-949048F81A89}" type="pres">
      <dgm:prSet presAssocID="{AA5BCE94-49DE-40D7-A65D-1D62A5C1D950}" presName="accentRepeatNode" presStyleLbl="solidFgAcc1" presStyleIdx="0" presStyleCnt="5"/>
      <dgm:spPr/>
    </dgm:pt>
    <dgm:pt modelId="{792F8D79-F7E4-46BF-A00D-4D81D7E8BC43}" type="pres">
      <dgm:prSet presAssocID="{AB5E24F3-4E89-4F5A-9D6A-11700EA3A33C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1949DB-F347-45D8-9AC1-B8BA1575111A}" type="pres">
      <dgm:prSet presAssocID="{AB5E24F3-4E89-4F5A-9D6A-11700EA3A33C}" presName="accent_2" presStyleCnt="0"/>
      <dgm:spPr/>
    </dgm:pt>
    <dgm:pt modelId="{E7D068BC-A284-4E32-8F61-948FE2EE8586}" type="pres">
      <dgm:prSet presAssocID="{AB5E24F3-4E89-4F5A-9D6A-11700EA3A33C}" presName="accentRepeatNode" presStyleLbl="solidFgAcc1" presStyleIdx="1" presStyleCnt="5"/>
      <dgm:spPr/>
    </dgm:pt>
    <dgm:pt modelId="{066C60BE-873D-4B58-9EAA-325BFC39F5A5}" type="pres">
      <dgm:prSet presAssocID="{8A9D492B-3370-49E1-AA02-BCB4B951E48E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8814CB-2CBF-49E8-A603-4D56AE4617D2}" type="pres">
      <dgm:prSet presAssocID="{8A9D492B-3370-49E1-AA02-BCB4B951E48E}" presName="accent_3" presStyleCnt="0"/>
      <dgm:spPr/>
    </dgm:pt>
    <dgm:pt modelId="{AFF270B3-F04A-4F8A-B28F-253061B76B6F}" type="pres">
      <dgm:prSet presAssocID="{8A9D492B-3370-49E1-AA02-BCB4B951E48E}" presName="accentRepeatNode" presStyleLbl="solidFgAcc1" presStyleIdx="2" presStyleCnt="5"/>
      <dgm:spPr/>
    </dgm:pt>
    <dgm:pt modelId="{31242E65-3154-49ED-95DB-00FAFD8C2ABA}" type="pres">
      <dgm:prSet presAssocID="{6E17F880-5D14-4C32-AAEB-5E4516142A9A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2BE608-1C9B-499D-B3CF-5677F005152C}" type="pres">
      <dgm:prSet presAssocID="{6E17F880-5D14-4C32-AAEB-5E4516142A9A}" presName="accent_4" presStyleCnt="0"/>
      <dgm:spPr/>
    </dgm:pt>
    <dgm:pt modelId="{C7B2388A-400F-425B-8131-B9016329C1AA}" type="pres">
      <dgm:prSet presAssocID="{6E17F880-5D14-4C32-AAEB-5E4516142A9A}" presName="accentRepeatNode" presStyleLbl="solidFgAcc1" presStyleIdx="3" presStyleCnt="5"/>
      <dgm:spPr/>
    </dgm:pt>
    <dgm:pt modelId="{E7448F02-B9A1-4D7E-8EB0-AA43197474B4}" type="pres">
      <dgm:prSet presAssocID="{31CD2C48-75C3-4468-BAD2-78387D847DEB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D937CB-E79B-43F6-B2AB-E999FFA0BC1B}" type="pres">
      <dgm:prSet presAssocID="{31CD2C48-75C3-4468-BAD2-78387D847DEB}" presName="accent_5" presStyleCnt="0"/>
      <dgm:spPr/>
    </dgm:pt>
    <dgm:pt modelId="{6729FC10-1109-4E97-8B1B-45A632F899BD}" type="pres">
      <dgm:prSet presAssocID="{31CD2C48-75C3-4468-BAD2-78387D847DEB}" presName="accentRepeatNode" presStyleLbl="solidFgAcc1" presStyleIdx="4" presStyleCnt="5"/>
      <dgm:spPr/>
    </dgm:pt>
  </dgm:ptLst>
  <dgm:cxnLst>
    <dgm:cxn modelId="{4F7AB4A1-B848-4AA9-8AAB-4F61955273FB}" type="presOf" srcId="{31CD2C48-75C3-4468-BAD2-78387D847DEB}" destId="{E7448F02-B9A1-4D7E-8EB0-AA43197474B4}" srcOrd="0" destOrd="0" presId="urn:microsoft.com/office/officeart/2008/layout/VerticalCurvedList"/>
    <dgm:cxn modelId="{446DC9A7-9799-4D73-A8B1-20CBFE76C52F}" type="presOf" srcId="{6E17F880-5D14-4C32-AAEB-5E4516142A9A}" destId="{31242E65-3154-49ED-95DB-00FAFD8C2ABA}" srcOrd="0" destOrd="0" presId="urn:microsoft.com/office/officeart/2008/layout/VerticalCurvedList"/>
    <dgm:cxn modelId="{159F2F42-67F5-434A-B58D-201FEA37EC5C}" type="presOf" srcId="{AA5BCE94-49DE-40D7-A65D-1D62A5C1D950}" destId="{8ADFD809-9BE3-437F-AD7C-32E4168BD37E}" srcOrd="0" destOrd="0" presId="urn:microsoft.com/office/officeart/2008/layout/VerticalCurvedList"/>
    <dgm:cxn modelId="{0B14FC67-0764-4B63-9F53-82EF851DBE47}" srcId="{D523457C-1177-4748-BC67-19117C2ADEFB}" destId="{8A9D492B-3370-49E1-AA02-BCB4B951E48E}" srcOrd="2" destOrd="0" parTransId="{49CA9414-E9FA-40FA-AC1B-A1E0D52237A8}" sibTransId="{45870853-340A-45B7-AF28-E115EB3942C3}"/>
    <dgm:cxn modelId="{E1432147-DC9A-4192-833C-FF188BE41DFB}" type="presOf" srcId="{8A9D492B-3370-49E1-AA02-BCB4B951E48E}" destId="{066C60BE-873D-4B58-9EAA-325BFC39F5A5}" srcOrd="0" destOrd="0" presId="urn:microsoft.com/office/officeart/2008/layout/VerticalCurvedList"/>
    <dgm:cxn modelId="{3433BEBA-E572-4DF1-819C-1934DF7061A2}" srcId="{D523457C-1177-4748-BC67-19117C2ADEFB}" destId="{AA5BCE94-49DE-40D7-A65D-1D62A5C1D950}" srcOrd="0" destOrd="0" parTransId="{FB2E0507-39C2-4FC5-ACC9-C340547BD026}" sibTransId="{1CED5F7C-91E0-43C3-A812-ED7079E80E87}"/>
    <dgm:cxn modelId="{A0EB0725-D753-4D0E-9A07-7C0BE3587D18}" srcId="{D523457C-1177-4748-BC67-19117C2ADEFB}" destId="{31CD2C48-75C3-4468-BAD2-78387D847DEB}" srcOrd="4" destOrd="0" parTransId="{CBEB0FD8-3B7B-4F63-BD1E-534F6FABD1B6}" sibTransId="{7D29EEB1-FB5C-462A-9D2F-3E4073EBE758}"/>
    <dgm:cxn modelId="{4932A562-823F-4A38-B304-E714E260D958}" type="presOf" srcId="{AB5E24F3-4E89-4F5A-9D6A-11700EA3A33C}" destId="{792F8D79-F7E4-46BF-A00D-4D81D7E8BC43}" srcOrd="0" destOrd="0" presId="urn:microsoft.com/office/officeart/2008/layout/VerticalCurvedList"/>
    <dgm:cxn modelId="{54A2D8E6-4482-4982-B966-4869ECCF5C68}" srcId="{D523457C-1177-4748-BC67-19117C2ADEFB}" destId="{AB5E24F3-4E89-4F5A-9D6A-11700EA3A33C}" srcOrd="1" destOrd="0" parTransId="{95DDD58C-BC4C-4F2B-ADEF-6C5E424A1079}" sibTransId="{3A245E0C-7BA0-4364-9E60-D0B600A96F2D}"/>
    <dgm:cxn modelId="{C5C84328-5065-4CE5-B61D-F1247EF8151E}" srcId="{D523457C-1177-4748-BC67-19117C2ADEFB}" destId="{6E17F880-5D14-4C32-AAEB-5E4516142A9A}" srcOrd="3" destOrd="0" parTransId="{3DD40DB9-B092-4FB7-8FD2-AF0CF9F005E0}" sibTransId="{0EEE1C43-857F-4D40-8F55-8AA51C9E8415}"/>
    <dgm:cxn modelId="{1920A1AB-04D5-4407-8804-DFD81646BFBF}" type="presOf" srcId="{D523457C-1177-4748-BC67-19117C2ADEFB}" destId="{8D500000-FBE8-4B20-BFE0-452479A6AEF3}" srcOrd="0" destOrd="0" presId="urn:microsoft.com/office/officeart/2008/layout/VerticalCurvedList"/>
    <dgm:cxn modelId="{1C111290-1AB6-4924-AB00-ECAD20B9ACC0}" type="presOf" srcId="{1CED5F7C-91E0-43C3-A812-ED7079E80E87}" destId="{0EF20241-B6A8-48AE-8138-B1699685B3A7}" srcOrd="0" destOrd="0" presId="urn:microsoft.com/office/officeart/2008/layout/VerticalCurvedList"/>
    <dgm:cxn modelId="{9B5BE969-74B3-460A-8EFB-ECA16BA6E948}" type="presParOf" srcId="{8D500000-FBE8-4B20-BFE0-452479A6AEF3}" destId="{45E5124F-A77E-4855-8F5F-D33A18279AEF}" srcOrd="0" destOrd="0" presId="urn:microsoft.com/office/officeart/2008/layout/VerticalCurvedList"/>
    <dgm:cxn modelId="{E009EDBB-7A67-4590-A4F2-BE4A9DFFC0BB}" type="presParOf" srcId="{45E5124F-A77E-4855-8F5F-D33A18279AEF}" destId="{113D596A-9EA8-4CD0-8D88-A852A6D21C86}" srcOrd="0" destOrd="0" presId="urn:microsoft.com/office/officeart/2008/layout/VerticalCurvedList"/>
    <dgm:cxn modelId="{935F8E6E-0562-4013-AA51-21E84FCC4ACE}" type="presParOf" srcId="{113D596A-9EA8-4CD0-8D88-A852A6D21C86}" destId="{8A2E6909-4E7E-47D9-BCF4-F84FC79528B3}" srcOrd="0" destOrd="0" presId="urn:microsoft.com/office/officeart/2008/layout/VerticalCurvedList"/>
    <dgm:cxn modelId="{E3E18D90-AB22-4CA5-BF27-9BC3294BAD32}" type="presParOf" srcId="{113D596A-9EA8-4CD0-8D88-A852A6D21C86}" destId="{0EF20241-B6A8-48AE-8138-B1699685B3A7}" srcOrd="1" destOrd="0" presId="urn:microsoft.com/office/officeart/2008/layout/VerticalCurvedList"/>
    <dgm:cxn modelId="{25ADB1B6-B36C-4A50-A60C-588533D4A3D0}" type="presParOf" srcId="{113D596A-9EA8-4CD0-8D88-A852A6D21C86}" destId="{5801627C-7E41-466A-8231-03317E7B2D09}" srcOrd="2" destOrd="0" presId="urn:microsoft.com/office/officeart/2008/layout/VerticalCurvedList"/>
    <dgm:cxn modelId="{DDD4F3B3-BF4B-449E-9260-233B70FE905D}" type="presParOf" srcId="{113D596A-9EA8-4CD0-8D88-A852A6D21C86}" destId="{53290B51-A444-4E1A-890D-C5CA251560C7}" srcOrd="3" destOrd="0" presId="urn:microsoft.com/office/officeart/2008/layout/VerticalCurvedList"/>
    <dgm:cxn modelId="{6B331544-3DDE-4F33-8ED5-90F173CE1460}" type="presParOf" srcId="{45E5124F-A77E-4855-8F5F-D33A18279AEF}" destId="{8ADFD809-9BE3-437F-AD7C-32E4168BD37E}" srcOrd="1" destOrd="0" presId="urn:microsoft.com/office/officeart/2008/layout/VerticalCurvedList"/>
    <dgm:cxn modelId="{0354B849-18ED-4389-89C0-3CDA45D8B39A}" type="presParOf" srcId="{45E5124F-A77E-4855-8F5F-D33A18279AEF}" destId="{25452918-D5DF-4A50-95E5-08627471371A}" srcOrd="2" destOrd="0" presId="urn:microsoft.com/office/officeart/2008/layout/VerticalCurvedList"/>
    <dgm:cxn modelId="{33214341-A7C8-4795-965F-8A1CD26ED673}" type="presParOf" srcId="{25452918-D5DF-4A50-95E5-08627471371A}" destId="{84941154-7F2E-4316-91C1-949048F81A89}" srcOrd="0" destOrd="0" presId="urn:microsoft.com/office/officeart/2008/layout/VerticalCurvedList"/>
    <dgm:cxn modelId="{80ABD975-4854-4DAD-8E4F-D134EC726A24}" type="presParOf" srcId="{45E5124F-A77E-4855-8F5F-D33A18279AEF}" destId="{792F8D79-F7E4-46BF-A00D-4D81D7E8BC43}" srcOrd="3" destOrd="0" presId="urn:microsoft.com/office/officeart/2008/layout/VerticalCurvedList"/>
    <dgm:cxn modelId="{81D8F362-62F1-44E5-A855-4D4CC49BB6C2}" type="presParOf" srcId="{45E5124F-A77E-4855-8F5F-D33A18279AEF}" destId="{551949DB-F347-45D8-9AC1-B8BA1575111A}" srcOrd="4" destOrd="0" presId="urn:microsoft.com/office/officeart/2008/layout/VerticalCurvedList"/>
    <dgm:cxn modelId="{112406B8-51E0-4F8B-A338-4EDEAB934B8E}" type="presParOf" srcId="{551949DB-F347-45D8-9AC1-B8BA1575111A}" destId="{E7D068BC-A284-4E32-8F61-948FE2EE8586}" srcOrd="0" destOrd="0" presId="urn:microsoft.com/office/officeart/2008/layout/VerticalCurvedList"/>
    <dgm:cxn modelId="{6712898C-3D02-4243-A5C7-76B0B45B966C}" type="presParOf" srcId="{45E5124F-A77E-4855-8F5F-D33A18279AEF}" destId="{066C60BE-873D-4B58-9EAA-325BFC39F5A5}" srcOrd="5" destOrd="0" presId="urn:microsoft.com/office/officeart/2008/layout/VerticalCurvedList"/>
    <dgm:cxn modelId="{B8BA8A04-5900-4E98-92F2-5912E535AD23}" type="presParOf" srcId="{45E5124F-A77E-4855-8F5F-D33A18279AEF}" destId="{A28814CB-2CBF-49E8-A603-4D56AE4617D2}" srcOrd="6" destOrd="0" presId="urn:microsoft.com/office/officeart/2008/layout/VerticalCurvedList"/>
    <dgm:cxn modelId="{E45C73F0-C030-428F-99BF-16CD610EB683}" type="presParOf" srcId="{A28814CB-2CBF-49E8-A603-4D56AE4617D2}" destId="{AFF270B3-F04A-4F8A-B28F-253061B76B6F}" srcOrd="0" destOrd="0" presId="urn:microsoft.com/office/officeart/2008/layout/VerticalCurvedList"/>
    <dgm:cxn modelId="{7D13FC58-50DD-4038-B6A9-34A022132803}" type="presParOf" srcId="{45E5124F-A77E-4855-8F5F-D33A18279AEF}" destId="{31242E65-3154-49ED-95DB-00FAFD8C2ABA}" srcOrd="7" destOrd="0" presId="urn:microsoft.com/office/officeart/2008/layout/VerticalCurvedList"/>
    <dgm:cxn modelId="{FE605BC8-7CAE-4AAA-818B-DC5D6750661E}" type="presParOf" srcId="{45E5124F-A77E-4855-8F5F-D33A18279AEF}" destId="{B72BE608-1C9B-499D-B3CF-5677F005152C}" srcOrd="8" destOrd="0" presId="urn:microsoft.com/office/officeart/2008/layout/VerticalCurvedList"/>
    <dgm:cxn modelId="{46DD71BB-213B-42A5-B4DE-B90FCB505D5D}" type="presParOf" srcId="{B72BE608-1C9B-499D-B3CF-5677F005152C}" destId="{C7B2388A-400F-425B-8131-B9016329C1AA}" srcOrd="0" destOrd="0" presId="urn:microsoft.com/office/officeart/2008/layout/VerticalCurvedList"/>
    <dgm:cxn modelId="{E560089C-B5D7-490A-962A-18ED84879D8B}" type="presParOf" srcId="{45E5124F-A77E-4855-8F5F-D33A18279AEF}" destId="{E7448F02-B9A1-4D7E-8EB0-AA43197474B4}" srcOrd="9" destOrd="0" presId="urn:microsoft.com/office/officeart/2008/layout/VerticalCurvedList"/>
    <dgm:cxn modelId="{03D5153B-932F-4738-99F5-0CDFE8E55D2F}" type="presParOf" srcId="{45E5124F-A77E-4855-8F5F-D33A18279AEF}" destId="{B7D937CB-E79B-43F6-B2AB-E999FFA0BC1B}" srcOrd="10" destOrd="0" presId="urn:microsoft.com/office/officeart/2008/layout/VerticalCurvedList"/>
    <dgm:cxn modelId="{BB91D6AC-BD5E-4D11-9226-78A80BE98CD8}" type="presParOf" srcId="{B7D937CB-E79B-43F6-B2AB-E999FFA0BC1B}" destId="{6729FC10-1109-4E97-8B1B-45A632F899B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80C3CDE-A2AF-41C1-A9DC-DEBF85600AE2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223935-4D2A-45B2-98FE-A591CE7413DE}" type="pres">
      <dgm:prSet presAssocID="{780C3CDE-A2AF-41C1-A9DC-DEBF85600AE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DDAF438-9796-4B99-A807-CF3B3754106B}" type="presOf" srcId="{780C3CDE-A2AF-41C1-A9DC-DEBF85600AE2}" destId="{8C223935-4D2A-45B2-98FE-A591CE7413DE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5C07A7A-6E31-42AB-B57A-5AA5EAAAECE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8A4D6C5-EB63-4E3B-BD30-FB7E09B27F2F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15) Сформулюйте закон Паскаля?</a:t>
          </a:r>
        </a:p>
      </dgm:t>
    </dgm:pt>
    <dgm:pt modelId="{5DF6B485-08D0-4528-BC40-CC3790EAF4B1}" type="parTrans" cxnId="{F5E922FD-48A8-4B04-88B0-A746858A4AE3}">
      <dgm:prSet/>
      <dgm:spPr/>
      <dgm:t>
        <a:bodyPr/>
        <a:lstStyle/>
        <a:p>
          <a:endParaRPr lang="ru-RU"/>
        </a:p>
      </dgm:t>
    </dgm:pt>
    <dgm:pt modelId="{C6213888-EDE0-44CB-BC9B-034BD974F191}" type="sibTrans" cxnId="{F5E922FD-48A8-4B04-88B0-A746858A4AE3}">
      <dgm:prSet/>
      <dgm:spPr/>
      <dgm:t>
        <a:bodyPr/>
        <a:lstStyle/>
        <a:p>
          <a:endParaRPr lang="ru-RU"/>
        </a:p>
      </dgm:t>
    </dgm:pt>
    <dgm:pt modelId="{3B379071-B05E-4F90-A7BF-E1DE57110545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14) Чому рідина здійснює тиск не тільки на стінки посудини, але і на бокові стінки.</a:t>
          </a:r>
        </a:p>
      </dgm:t>
    </dgm:pt>
    <dgm:pt modelId="{9DAE369C-5105-4D86-BFA9-79ABCE2F1DEF}" type="parTrans" cxnId="{E419079F-34F1-4345-9443-B7F546AFB255}">
      <dgm:prSet/>
      <dgm:spPr/>
      <dgm:t>
        <a:bodyPr/>
        <a:lstStyle/>
        <a:p>
          <a:endParaRPr lang="ru-RU"/>
        </a:p>
      </dgm:t>
    </dgm:pt>
    <dgm:pt modelId="{357ECA55-0BC8-44FA-AC22-0C3C699D82A8}" type="sibTrans" cxnId="{E419079F-34F1-4345-9443-B7F546AFB255}">
      <dgm:prSet/>
      <dgm:spPr/>
      <dgm:t>
        <a:bodyPr/>
        <a:lstStyle/>
        <a:p>
          <a:endParaRPr lang="ru-RU"/>
        </a:p>
      </dgm:t>
    </dgm:pt>
    <dgm:pt modelId="{2E37625D-5DCD-4C1A-9D4F-ABAE57ABB2DA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13) Чому тиск газів збільшується із збільшенням густини газу?</a:t>
          </a:r>
        </a:p>
      </dgm:t>
    </dgm:pt>
    <dgm:pt modelId="{28C5293B-F728-440F-A530-4637A3F00BD5}" type="parTrans" cxnId="{54F7AC05-C959-4D57-845E-E03DBB5359CA}">
      <dgm:prSet/>
      <dgm:spPr/>
      <dgm:t>
        <a:bodyPr/>
        <a:lstStyle/>
        <a:p>
          <a:endParaRPr lang="ru-RU"/>
        </a:p>
      </dgm:t>
    </dgm:pt>
    <dgm:pt modelId="{4BDA3F60-5331-4E6F-8534-1B6514CCA1D4}" type="sibTrans" cxnId="{54F7AC05-C959-4D57-845E-E03DBB5359CA}">
      <dgm:prSet/>
      <dgm:spPr/>
      <dgm:t>
        <a:bodyPr/>
        <a:lstStyle/>
        <a:p>
          <a:endParaRPr lang="ru-RU"/>
        </a:p>
      </dgm:t>
    </dgm:pt>
    <dgm:pt modelId="{38BC6E50-765C-4866-8654-8AB5A625435B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12) В чому причина тиску газів?</a:t>
          </a:r>
        </a:p>
      </dgm:t>
    </dgm:pt>
    <dgm:pt modelId="{68423A2C-6DDC-4BB7-90DB-CFCC262EA0FD}" type="parTrans" cxnId="{9B5EF79E-23CF-41A5-A273-24C08F535DEB}">
      <dgm:prSet/>
      <dgm:spPr/>
      <dgm:t>
        <a:bodyPr/>
        <a:lstStyle/>
        <a:p>
          <a:endParaRPr lang="ru-RU"/>
        </a:p>
      </dgm:t>
    </dgm:pt>
    <dgm:pt modelId="{02470025-C9CD-4F8E-B4E2-39FBF0C79AFF}" type="sibTrans" cxnId="{9B5EF79E-23CF-41A5-A273-24C08F535DEB}">
      <dgm:prSet/>
      <dgm:spPr/>
      <dgm:t>
        <a:bodyPr/>
        <a:lstStyle/>
        <a:p>
          <a:endParaRPr lang="ru-RU"/>
        </a:p>
      </dgm:t>
    </dgm:pt>
    <dgm:pt modelId="{08C29A91-B4EB-4E8E-809A-D42D3EACA16F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11) Чи виникає тиск у рідинах та газах?</a:t>
          </a:r>
        </a:p>
      </dgm:t>
    </dgm:pt>
    <dgm:pt modelId="{F9350D92-1FF5-42C6-BA92-39D58A994598}" type="parTrans" cxnId="{6A8A01E8-9039-4EAD-AED0-A69E1E4CBF40}">
      <dgm:prSet/>
      <dgm:spPr/>
      <dgm:t>
        <a:bodyPr/>
        <a:lstStyle/>
        <a:p>
          <a:endParaRPr lang="ru-RU"/>
        </a:p>
      </dgm:t>
    </dgm:pt>
    <dgm:pt modelId="{8B3FD140-0018-4493-A9FD-F79C7B940E6D}" type="sibTrans" cxnId="{6A8A01E8-9039-4EAD-AED0-A69E1E4CBF40}">
      <dgm:prSet/>
      <dgm:spPr/>
      <dgm:t>
        <a:bodyPr/>
        <a:lstStyle/>
        <a:p>
          <a:endParaRPr lang="ru-RU"/>
        </a:p>
      </dgm:t>
    </dgm:pt>
    <dgm:pt modelId="{5A197A94-122B-4C94-8B80-4F5DBA2F909C}" type="pres">
      <dgm:prSet presAssocID="{75C07A7A-6E31-42AB-B57A-5AA5EAAAECE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F4CEB9D-2316-45F3-A417-93565DF32083}" type="pres">
      <dgm:prSet presAssocID="{75C07A7A-6E31-42AB-B57A-5AA5EAAAECE6}" presName="Name1" presStyleCnt="0"/>
      <dgm:spPr/>
    </dgm:pt>
    <dgm:pt modelId="{DB2109B7-FA49-4A61-B708-766C11DA9214}" type="pres">
      <dgm:prSet presAssocID="{75C07A7A-6E31-42AB-B57A-5AA5EAAAECE6}" presName="cycle" presStyleCnt="0"/>
      <dgm:spPr/>
    </dgm:pt>
    <dgm:pt modelId="{41E7CF87-149F-4850-98B0-B77A700C233B}" type="pres">
      <dgm:prSet presAssocID="{75C07A7A-6E31-42AB-B57A-5AA5EAAAECE6}" presName="srcNode" presStyleLbl="node1" presStyleIdx="0" presStyleCnt="5"/>
      <dgm:spPr/>
    </dgm:pt>
    <dgm:pt modelId="{F36B9D21-F43D-4069-A282-B18DE5AA790F}" type="pres">
      <dgm:prSet presAssocID="{75C07A7A-6E31-42AB-B57A-5AA5EAAAECE6}" presName="conn" presStyleLbl="parChTrans1D2" presStyleIdx="0" presStyleCnt="1"/>
      <dgm:spPr/>
      <dgm:t>
        <a:bodyPr/>
        <a:lstStyle/>
        <a:p>
          <a:endParaRPr lang="ru-RU"/>
        </a:p>
      </dgm:t>
    </dgm:pt>
    <dgm:pt modelId="{A8364942-BFD2-49C6-9EEC-2E97481DFDED}" type="pres">
      <dgm:prSet presAssocID="{75C07A7A-6E31-42AB-B57A-5AA5EAAAECE6}" presName="extraNode" presStyleLbl="node1" presStyleIdx="0" presStyleCnt="5"/>
      <dgm:spPr/>
    </dgm:pt>
    <dgm:pt modelId="{163B5B26-FBC5-42E9-A4D0-D91345A886F5}" type="pres">
      <dgm:prSet presAssocID="{75C07A7A-6E31-42AB-B57A-5AA5EAAAECE6}" presName="dstNode" presStyleLbl="node1" presStyleIdx="0" presStyleCnt="5"/>
      <dgm:spPr/>
    </dgm:pt>
    <dgm:pt modelId="{5AFB8D8B-827D-4792-A92D-CD71DC71C36B}" type="pres">
      <dgm:prSet presAssocID="{08C29A91-B4EB-4E8E-809A-D42D3EACA16F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F68F0D-4F1A-410E-BDBF-F1B46BF992A4}" type="pres">
      <dgm:prSet presAssocID="{08C29A91-B4EB-4E8E-809A-D42D3EACA16F}" presName="accent_1" presStyleCnt="0"/>
      <dgm:spPr/>
    </dgm:pt>
    <dgm:pt modelId="{832F3F79-AF28-4662-890F-BF0A2C49D45C}" type="pres">
      <dgm:prSet presAssocID="{08C29A91-B4EB-4E8E-809A-D42D3EACA16F}" presName="accentRepeatNode" presStyleLbl="solidFgAcc1" presStyleIdx="0" presStyleCnt="5"/>
      <dgm:spPr/>
    </dgm:pt>
    <dgm:pt modelId="{8BC91F21-EB92-4BC2-BD34-D23A3019ECFF}" type="pres">
      <dgm:prSet presAssocID="{38BC6E50-765C-4866-8654-8AB5A625435B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640154-01BB-434E-B68A-6FF07FEEBED9}" type="pres">
      <dgm:prSet presAssocID="{38BC6E50-765C-4866-8654-8AB5A625435B}" presName="accent_2" presStyleCnt="0"/>
      <dgm:spPr/>
    </dgm:pt>
    <dgm:pt modelId="{3DED7D4C-13EC-4624-B03A-DC1B79C1CC52}" type="pres">
      <dgm:prSet presAssocID="{38BC6E50-765C-4866-8654-8AB5A625435B}" presName="accentRepeatNode" presStyleLbl="solidFgAcc1" presStyleIdx="1" presStyleCnt="5"/>
      <dgm:spPr/>
    </dgm:pt>
    <dgm:pt modelId="{777F61AD-5A1B-41D9-B1F9-21B1EC8451C7}" type="pres">
      <dgm:prSet presAssocID="{2E37625D-5DCD-4C1A-9D4F-ABAE57ABB2DA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CD9CD-601A-4CDF-A180-059623A9EF39}" type="pres">
      <dgm:prSet presAssocID="{2E37625D-5DCD-4C1A-9D4F-ABAE57ABB2DA}" presName="accent_3" presStyleCnt="0"/>
      <dgm:spPr/>
    </dgm:pt>
    <dgm:pt modelId="{482BD47B-C4B4-4F35-B76C-05833A386E67}" type="pres">
      <dgm:prSet presAssocID="{2E37625D-5DCD-4C1A-9D4F-ABAE57ABB2DA}" presName="accentRepeatNode" presStyleLbl="solidFgAcc1" presStyleIdx="2" presStyleCnt="5"/>
      <dgm:spPr/>
    </dgm:pt>
    <dgm:pt modelId="{1148330E-D8CB-4F69-B365-2F2E329BC733}" type="pres">
      <dgm:prSet presAssocID="{3B379071-B05E-4F90-A7BF-E1DE57110545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25B636-B6C8-41CA-A30E-AD331B81497E}" type="pres">
      <dgm:prSet presAssocID="{3B379071-B05E-4F90-A7BF-E1DE57110545}" presName="accent_4" presStyleCnt="0"/>
      <dgm:spPr/>
    </dgm:pt>
    <dgm:pt modelId="{ABA04FB0-9A43-40FA-A672-AD770DF5FBE7}" type="pres">
      <dgm:prSet presAssocID="{3B379071-B05E-4F90-A7BF-E1DE57110545}" presName="accentRepeatNode" presStyleLbl="solidFgAcc1" presStyleIdx="3" presStyleCnt="5"/>
      <dgm:spPr/>
    </dgm:pt>
    <dgm:pt modelId="{2CA22358-F109-4609-A074-BF03369D7C7E}" type="pres">
      <dgm:prSet presAssocID="{78A4D6C5-EB63-4E3B-BD30-FB7E09B27F2F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CE058E-1CFE-43BB-AA89-B7B999270570}" type="pres">
      <dgm:prSet presAssocID="{78A4D6C5-EB63-4E3B-BD30-FB7E09B27F2F}" presName="accent_5" presStyleCnt="0"/>
      <dgm:spPr/>
    </dgm:pt>
    <dgm:pt modelId="{80F32534-1FD3-42FF-BFE8-F83AB6003DFA}" type="pres">
      <dgm:prSet presAssocID="{78A4D6C5-EB63-4E3B-BD30-FB7E09B27F2F}" presName="accentRepeatNode" presStyleLbl="solidFgAcc1" presStyleIdx="4" presStyleCnt="5"/>
      <dgm:spPr/>
    </dgm:pt>
  </dgm:ptLst>
  <dgm:cxnLst>
    <dgm:cxn modelId="{5ACD1446-9750-4829-AA21-022F934E0BA7}" type="presOf" srcId="{38BC6E50-765C-4866-8654-8AB5A625435B}" destId="{8BC91F21-EB92-4BC2-BD34-D23A3019ECFF}" srcOrd="0" destOrd="0" presId="urn:microsoft.com/office/officeart/2008/layout/VerticalCurvedList"/>
    <dgm:cxn modelId="{40F59837-61B9-42D2-B150-5A495BB110D8}" type="presOf" srcId="{78A4D6C5-EB63-4E3B-BD30-FB7E09B27F2F}" destId="{2CA22358-F109-4609-A074-BF03369D7C7E}" srcOrd="0" destOrd="0" presId="urn:microsoft.com/office/officeart/2008/layout/VerticalCurvedList"/>
    <dgm:cxn modelId="{9B5EF79E-23CF-41A5-A273-24C08F535DEB}" srcId="{75C07A7A-6E31-42AB-B57A-5AA5EAAAECE6}" destId="{38BC6E50-765C-4866-8654-8AB5A625435B}" srcOrd="1" destOrd="0" parTransId="{68423A2C-6DDC-4BB7-90DB-CFCC262EA0FD}" sibTransId="{02470025-C9CD-4F8E-B4E2-39FBF0C79AFF}"/>
    <dgm:cxn modelId="{DDE344E6-02EC-49BF-916D-8B386F538690}" type="presOf" srcId="{75C07A7A-6E31-42AB-B57A-5AA5EAAAECE6}" destId="{5A197A94-122B-4C94-8B80-4F5DBA2F909C}" srcOrd="0" destOrd="0" presId="urn:microsoft.com/office/officeart/2008/layout/VerticalCurvedList"/>
    <dgm:cxn modelId="{E419079F-34F1-4345-9443-B7F546AFB255}" srcId="{75C07A7A-6E31-42AB-B57A-5AA5EAAAECE6}" destId="{3B379071-B05E-4F90-A7BF-E1DE57110545}" srcOrd="3" destOrd="0" parTransId="{9DAE369C-5105-4D86-BFA9-79ABCE2F1DEF}" sibTransId="{357ECA55-0BC8-44FA-AC22-0C3C699D82A8}"/>
    <dgm:cxn modelId="{F5E922FD-48A8-4B04-88B0-A746858A4AE3}" srcId="{75C07A7A-6E31-42AB-B57A-5AA5EAAAECE6}" destId="{78A4D6C5-EB63-4E3B-BD30-FB7E09B27F2F}" srcOrd="4" destOrd="0" parTransId="{5DF6B485-08D0-4528-BC40-CC3790EAF4B1}" sibTransId="{C6213888-EDE0-44CB-BC9B-034BD974F191}"/>
    <dgm:cxn modelId="{54F7AC05-C959-4D57-845E-E03DBB5359CA}" srcId="{75C07A7A-6E31-42AB-B57A-5AA5EAAAECE6}" destId="{2E37625D-5DCD-4C1A-9D4F-ABAE57ABB2DA}" srcOrd="2" destOrd="0" parTransId="{28C5293B-F728-440F-A530-4637A3F00BD5}" sibTransId="{4BDA3F60-5331-4E6F-8534-1B6514CCA1D4}"/>
    <dgm:cxn modelId="{6A8A01E8-9039-4EAD-AED0-A69E1E4CBF40}" srcId="{75C07A7A-6E31-42AB-B57A-5AA5EAAAECE6}" destId="{08C29A91-B4EB-4E8E-809A-D42D3EACA16F}" srcOrd="0" destOrd="0" parTransId="{F9350D92-1FF5-42C6-BA92-39D58A994598}" sibTransId="{8B3FD140-0018-4493-A9FD-F79C7B940E6D}"/>
    <dgm:cxn modelId="{2DF1B8DF-DCF1-4E60-A533-247998D518D9}" type="presOf" srcId="{2E37625D-5DCD-4C1A-9D4F-ABAE57ABB2DA}" destId="{777F61AD-5A1B-41D9-B1F9-21B1EC8451C7}" srcOrd="0" destOrd="0" presId="urn:microsoft.com/office/officeart/2008/layout/VerticalCurvedList"/>
    <dgm:cxn modelId="{6CAEB255-060D-435A-BEEE-1E16B71CB228}" type="presOf" srcId="{8B3FD140-0018-4493-A9FD-F79C7B940E6D}" destId="{F36B9D21-F43D-4069-A282-B18DE5AA790F}" srcOrd="0" destOrd="0" presId="urn:microsoft.com/office/officeart/2008/layout/VerticalCurvedList"/>
    <dgm:cxn modelId="{A5D71C50-CAC6-462B-AB6E-8BC55817E529}" type="presOf" srcId="{3B379071-B05E-4F90-A7BF-E1DE57110545}" destId="{1148330E-D8CB-4F69-B365-2F2E329BC733}" srcOrd="0" destOrd="0" presId="urn:microsoft.com/office/officeart/2008/layout/VerticalCurvedList"/>
    <dgm:cxn modelId="{EB387700-4AF8-4CFB-AE4E-1B4223AA57E3}" type="presOf" srcId="{08C29A91-B4EB-4E8E-809A-D42D3EACA16F}" destId="{5AFB8D8B-827D-4792-A92D-CD71DC71C36B}" srcOrd="0" destOrd="0" presId="urn:microsoft.com/office/officeart/2008/layout/VerticalCurvedList"/>
    <dgm:cxn modelId="{9A9E8D17-2884-459A-9215-80967246C61D}" type="presParOf" srcId="{5A197A94-122B-4C94-8B80-4F5DBA2F909C}" destId="{BF4CEB9D-2316-45F3-A417-93565DF32083}" srcOrd="0" destOrd="0" presId="urn:microsoft.com/office/officeart/2008/layout/VerticalCurvedList"/>
    <dgm:cxn modelId="{F6E05C06-E79D-43BB-9E13-542826E0A50D}" type="presParOf" srcId="{BF4CEB9D-2316-45F3-A417-93565DF32083}" destId="{DB2109B7-FA49-4A61-B708-766C11DA9214}" srcOrd="0" destOrd="0" presId="urn:microsoft.com/office/officeart/2008/layout/VerticalCurvedList"/>
    <dgm:cxn modelId="{832FE0E0-FBF1-4366-B78A-9CDBCF673338}" type="presParOf" srcId="{DB2109B7-FA49-4A61-B708-766C11DA9214}" destId="{41E7CF87-149F-4850-98B0-B77A700C233B}" srcOrd="0" destOrd="0" presId="urn:microsoft.com/office/officeart/2008/layout/VerticalCurvedList"/>
    <dgm:cxn modelId="{4B273FB7-F6D6-4F29-BBC3-6AD958595D98}" type="presParOf" srcId="{DB2109B7-FA49-4A61-B708-766C11DA9214}" destId="{F36B9D21-F43D-4069-A282-B18DE5AA790F}" srcOrd="1" destOrd="0" presId="urn:microsoft.com/office/officeart/2008/layout/VerticalCurvedList"/>
    <dgm:cxn modelId="{E1D34C3F-F650-4217-A861-7E0BDD5D1665}" type="presParOf" srcId="{DB2109B7-FA49-4A61-B708-766C11DA9214}" destId="{A8364942-BFD2-49C6-9EEC-2E97481DFDED}" srcOrd="2" destOrd="0" presId="urn:microsoft.com/office/officeart/2008/layout/VerticalCurvedList"/>
    <dgm:cxn modelId="{E5110A3B-D10D-4059-B97D-32E9C9DCE9A8}" type="presParOf" srcId="{DB2109B7-FA49-4A61-B708-766C11DA9214}" destId="{163B5B26-FBC5-42E9-A4D0-D91345A886F5}" srcOrd="3" destOrd="0" presId="urn:microsoft.com/office/officeart/2008/layout/VerticalCurvedList"/>
    <dgm:cxn modelId="{0C0501BD-05BB-4A01-8F7B-6303C014D320}" type="presParOf" srcId="{BF4CEB9D-2316-45F3-A417-93565DF32083}" destId="{5AFB8D8B-827D-4792-A92D-CD71DC71C36B}" srcOrd="1" destOrd="0" presId="urn:microsoft.com/office/officeart/2008/layout/VerticalCurvedList"/>
    <dgm:cxn modelId="{DE54703A-A1E9-4DDD-ADC5-BFB4A12B2529}" type="presParOf" srcId="{BF4CEB9D-2316-45F3-A417-93565DF32083}" destId="{54F68F0D-4F1A-410E-BDBF-F1B46BF992A4}" srcOrd="2" destOrd="0" presId="urn:microsoft.com/office/officeart/2008/layout/VerticalCurvedList"/>
    <dgm:cxn modelId="{1A552E99-E5AA-4FE7-BDA7-C5AF2661B933}" type="presParOf" srcId="{54F68F0D-4F1A-410E-BDBF-F1B46BF992A4}" destId="{832F3F79-AF28-4662-890F-BF0A2C49D45C}" srcOrd="0" destOrd="0" presId="urn:microsoft.com/office/officeart/2008/layout/VerticalCurvedList"/>
    <dgm:cxn modelId="{0674A4D9-C0AE-4AD4-A786-7390B9CC5B0A}" type="presParOf" srcId="{BF4CEB9D-2316-45F3-A417-93565DF32083}" destId="{8BC91F21-EB92-4BC2-BD34-D23A3019ECFF}" srcOrd="3" destOrd="0" presId="urn:microsoft.com/office/officeart/2008/layout/VerticalCurvedList"/>
    <dgm:cxn modelId="{68DC7C27-1E91-4780-9798-2B32D9F02554}" type="presParOf" srcId="{BF4CEB9D-2316-45F3-A417-93565DF32083}" destId="{E3640154-01BB-434E-B68A-6FF07FEEBED9}" srcOrd="4" destOrd="0" presId="urn:microsoft.com/office/officeart/2008/layout/VerticalCurvedList"/>
    <dgm:cxn modelId="{7999382C-40EB-4859-9743-78ECDF04568F}" type="presParOf" srcId="{E3640154-01BB-434E-B68A-6FF07FEEBED9}" destId="{3DED7D4C-13EC-4624-B03A-DC1B79C1CC52}" srcOrd="0" destOrd="0" presId="urn:microsoft.com/office/officeart/2008/layout/VerticalCurvedList"/>
    <dgm:cxn modelId="{95D1CE9E-F6EB-44FF-8D1D-5923A3D40E90}" type="presParOf" srcId="{BF4CEB9D-2316-45F3-A417-93565DF32083}" destId="{777F61AD-5A1B-41D9-B1F9-21B1EC8451C7}" srcOrd="5" destOrd="0" presId="urn:microsoft.com/office/officeart/2008/layout/VerticalCurvedList"/>
    <dgm:cxn modelId="{E7238C93-8523-499C-8FEA-437D8CCBC039}" type="presParOf" srcId="{BF4CEB9D-2316-45F3-A417-93565DF32083}" destId="{949CD9CD-601A-4CDF-A180-059623A9EF39}" srcOrd="6" destOrd="0" presId="urn:microsoft.com/office/officeart/2008/layout/VerticalCurvedList"/>
    <dgm:cxn modelId="{D5C74EC7-EB80-4D54-8A23-7A03FE5A7CE6}" type="presParOf" srcId="{949CD9CD-601A-4CDF-A180-059623A9EF39}" destId="{482BD47B-C4B4-4F35-B76C-05833A386E67}" srcOrd="0" destOrd="0" presId="urn:microsoft.com/office/officeart/2008/layout/VerticalCurvedList"/>
    <dgm:cxn modelId="{22080F48-9F76-4CB5-8CD4-6975A7A4AA98}" type="presParOf" srcId="{BF4CEB9D-2316-45F3-A417-93565DF32083}" destId="{1148330E-D8CB-4F69-B365-2F2E329BC733}" srcOrd="7" destOrd="0" presId="urn:microsoft.com/office/officeart/2008/layout/VerticalCurvedList"/>
    <dgm:cxn modelId="{A71F7B13-21A2-4D6F-B711-54FD994950ED}" type="presParOf" srcId="{BF4CEB9D-2316-45F3-A417-93565DF32083}" destId="{7F25B636-B6C8-41CA-A30E-AD331B81497E}" srcOrd="8" destOrd="0" presId="urn:microsoft.com/office/officeart/2008/layout/VerticalCurvedList"/>
    <dgm:cxn modelId="{8F2053AC-CA26-477C-8684-100EE8B74298}" type="presParOf" srcId="{7F25B636-B6C8-41CA-A30E-AD331B81497E}" destId="{ABA04FB0-9A43-40FA-A672-AD770DF5FBE7}" srcOrd="0" destOrd="0" presId="urn:microsoft.com/office/officeart/2008/layout/VerticalCurvedList"/>
    <dgm:cxn modelId="{412EF5F4-6D26-4C54-ABD8-F3FF93D2B66A}" type="presParOf" srcId="{BF4CEB9D-2316-45F3-A417-93565DF32083}" destId="{2CA22358-F109-4609-A074-BF03369D7C7E}" srcOrd="9" destOrd="0" presId="urn:microsoft.com/office/officeart/2008/layout/VerticalCurvedList"/>
    <dgm:cxn modelId="{821BF855-A473-4421-9ECD-29A4583FADDB}" type="presParOf" srcId="{BF4CEB9D-2316-45F3-A417-93565DF32083}" destId="{0ACE058E-1CFE-43BB-AA89-B7B999270570}" srcOrd="10" destOrd="0" presId="urn:microsoft.com/office/officeart/2008/layout/VerticalCurvedList"/>
    <dgm:cxn modelId="{C3422822-C9F9-4488-9FE8-F4CD2191A6EA}" type="presParOf" srcId="{0ACE058E-1CFE-43BB-AA89-B7B999270570}" destId="{80F32534-1FD3-42FF-BFE8-F83AB6003DF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523457C-1177-4748-BC67-19117C2ADEF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5BCE94-49DE-40D7-A65D-1D62A5C1D950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16) </a:t>
          </a:r>
          <a:r>
            <a:rPr lang="ru-RU" dirty="0" err="1" smtClean="0"/>
            <a:t>Що</a:t>
          </a:r>
          <a:r>
            <a:rPr lang="ru-RU" dirty="0" smtClean="0"/>
            <a:t> </a:t>
          </a:r>
          <a:r>
            <a:rPr lang="ru-RU" dirty="0" err="1" smtClean="0"/>
            <a:t>спричиняє</a:t>
          </a:r>
          <a:r>
            <a:rPr lang="ru-RU" dirty="0" smtClean="0"/>
            <a:t> </a:t>
          </a:r>
          <a:r>
            <a:rPr lang="ru-RU" dirty="0" err="1" smtClean="0"/>
            <a:t>тиск</a:t>
          </a:r>
          <a:r>
            <a:rPr lang="ru-RU" dirty="0" smtClean="0"/>
            <a:t> </a:t>
          </a:r>
          <a:r>
            <a:rPr lang="ru-RU" dirty="0" err="1" smtClean="0"/>
            <a:t>рідини</a:t>
          </a:r>
          <a:r>
            <a:rPr lang="ru-RU" dirty="0" smtClean="0"/>
            <a:t> на дно </a:t>
          </a:r>
          <a:r>
            <a:rPr lang="ru-RU" dirty="0" err="1" smtClean="0"/>
            <a:t>посудини</a:t>
          </a:r>
          <a:r>
            <a:rPr lang="ru-RU" dirty="0" smtClean="0"/>
            <a:t>?</a:t>
          </a:r>
          <a:endParaRPr lang="ru-RU" dirty="0"/>
        </a:p>
      </dgm:t>
    </dgm:pt>
    <dgm:pt modelId="{FB2E0507-39C2-4FC5-ACC9-C340547BD026}" type="parTrans" cxnId="{3433BEBA-E572-4DF1-819C-1934DF7061A2}">
      <dgm:prSet/>
      <dgm:spPr/>
      <dgm:t>
        <a:bodyPr/>
        <a:lstStyle/>
        <a:p>
          <a:endParaRPr lang="ru-RU"/>
        </a:p>
      </dgm:t>
    </dgm:pt>
    <dgm:pt modelId="{1CED5F7C-91E0-43C3-A812-ED7079E80E87}" type="sibTrans" cxnId="{3433BEBA-E572-4DF1-819C-1934DF7061A2}">
      <dgm:prSet/>
      <dgm:spPr/>
      <dgm:t>
        <a:bodyPr/>
        <a:lstStyle/>
        <a:p>
          <a:endParaRPr lang="ru-RU"/>
        </a:p>
      </dgm:t>
    </dgm:pt>
    <dgm:pt modelId="{3C3EC74C-FC91-4746-9DF4-0286D0B86868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17) По якій формулі обчислюється гідростатичний тиск рідини?</a:t>
          </a:r>
        </a:p>
      </dgm:t>
    </dgm:pt>
    <dgm:pt modelId="{BB09F65A-E02F-46B4-A8AB-3B100E54FBC7}" type="parTrans" cxnId="{D959B01F-7972-4540-9BB4-CCC2F7CDD011}">
      <dgm:prSet/>
      <dgm:spPr/>
      <dgm:t>
        <a:bodyPr/>
        <a:lstStyle/>
        <a:p>
          <a:endParaRPr lang="ru-RU"/>
        </a:p>
      </dgm:t>
    </dgm:pt>
    <dgm:pt modelId="{D3E7CDA5-24F8-442D-AC0D-A02DD288466E}" type="sibTrans" cxnId="{D959B01F-7972-4540-9BB4-CCC2F7CDD011}">
      <dgm:prSet/>
      <dgm:spPr/>
      <dgm:t>
        <a:bodyPr/>
        <a:lstStyle/>
        <a:p>
          <a:endParaRPr lang="ru-RU"/>
        </a:p>
      </dgm:t>
    </dgm:pt>
    <dgm:pt modelId="{FD0E47E7-6511-45DD-BFB2-CFEDD0337585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18) Чому тиск всередині однорідної рідини на одному рівні однаковий?</a:t>
          </a:r>
        </a:p>
      </dgm:t>
    </dgm:pt>
    <dgm:pt modelId="{1AC725E9-5092-4765-866F-5ADDBC05F8E0}" type="parTrans" cxnId="{A893C6FC-8A52-4340-925B-B670B44C3AF7}">
      <dgm:prSet/>
      <dgm:spPr/>
      <dgm:t>
        <a:bodyPr/>
        <a:lstStyle/>
        <a:p>
          <a:endParaRPr lang="ru-RU"/>
        </a:p>
      </dgm:t>
    </dgm:pt>
    <dgm:pt modelId="{DEC5CC7E-F34F-4850-8251-1F9B7F392336}" type="sibTrans" cxnId="{A893C6FC-8A52-4340-925B-B670B44C3AF7}">
      <dgm:prSet/>
      <dgm:spPr/>
      <dgm:t>
        <a:bodyPr/>
        <a:lstStyle/>
        <a:p>
          <a:endParaRPr lang="ru-RU"/>
        </a:p>
      </dgm:t>
    </dgm:pt>
    <dgm:pt modelId="{328D1FE0-DD84-4545-BA5E-5CF1C0971EC2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19) Чому дорівнює прискорення вільного падіння?</a:t>
          </a:r>
        </a:p>
      </dgm:t>
    </dgm:pt>
    <dgm:pt modelId="{FFD9D28B-8F6D-41D9-B01E-ED2885CEE07C}" type="parTrans" cxnId="{665B52E9-A1CD-47C7-954E-EC4D429F900C}">
      <dgm:prSet/>
      <dgm:spPr/>
      <dgm:t>
        <a:bodyPr/>
        <a:lstStyle/>
        <a:p>
          <a:endParaRPr lang="ru-RU"/>
        </a:p>
      </dgm:t>
    </dgm:pt>
    <dgm:pt modelId="{83DD0AAB-695D-4993-AF05-4F841601C81D}" type="sibTrans" cxnId="{665B52E9-A1CD-47C7-954E-EC4D429F900C}">
      <dgm:prSet/>
      <dgm:spPr/>
      <dgm:t>
        <a:bodyPr/>
        <a:lstStyle/>
        <a:p>
          <a:endParaRPr lang="ru-RU"/>
        </a:p>
      </dgm:t>
    </dgm:pt>
    <dgm:pt modelId="{24856967-7449-4879-9A0E-FD11A7CFA36D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20) Яку силу називають рівнодійною?</a:t>
          </a:r>
        </a:p>
      </dgm:t>
    </dgm:pt>
    <dgm:pt modelId="{ADC50F55-8EED-416C-9CAF-B5D6A37731DE}" type="parTrans" cxnId="{5015A4B6-7E85-464C-BD82-89B8E2DA8906}">
      <dgm:prSet/>
      <dgm:spPr/>
      <dgm:t>
        <a:bodyPr/>
        <a:lstStyle/>
        <a:p>
          <a:endParaRPr lang="ru-RU"/>
        </a:p>
      </dgm:t>
    </dgm:pt>
    <dgm:pt modelId="{3D0D4E3C-8DF3-41D9-BD9D-4E2647B526BB}" type="sibTrans" cxnId="{5015A4B6-7E85-464C-BD82-89B8E2DA8906}">
      <dgm:prSet/>
      <dgm:spPr/>
      <dgm:t>
        <a:bodyPr/>
        <a:lstStyle/>
        <a:p>
          <a:endParaRPr lang="ru-RU"/>
        </a:p>
      </dgm:t>
    </dgm:pt>
    <dgm:pt modelId="{03D09BCE-975D-4C80-B5D9-FD4475BB6765}">
      <dgm:prSet/>
      <dgm:spPr>
        <a:solidFill>
          <a:srgbClr val="00FE73"/>
        </a:solidFill>
      </dgm:spPr>
      <dgm:t>
        <a:bodyPr/>
        <a:lstStyle/>
        <a:p>
          <a:r>
            <a:rPr lang="ru-RU" dirty="0" smtClean="0"/>
            <a:t>21) Яка буде рівнодійна сил, які діють уздовж однієї прямої в протилежних напрямках? Який її напрямок?</a:t>
          </a:r>
        </a:p>
      </dgm:t>
    </dgm:pt>
    <dgm:pt modelId="{3E1F6171-7FF5-4F07-B4D5-87E14265110C}" type="parTrans" cxnId="{3960F940-E1CC-4281-A6FD-489893F22877}">
      <dgm:prSet/>
      <dgm:spPr/>
      <dgm:t>
        <a:bodyPr/>
        <a:lstStyle/>
        <a:p>
          <a:endParaRPr lang="ru-RU"/>
        </a:p>
      </dgm:t>
    </dgm:pt>
    <dgm:pt modelId="{89EE0734-3265-4604-92BC-F6A964E34D14}" type="sibTrans" cxnId="{3960F940-E1CC-4281-A6FD-489893F22877}">
      <dgm:prSet/>
      <dgm:spPr/>
      <dgm:t>
        <a:bodyPr/>
        <a:lstStyle/>
        <a:p>
          <a:endParaRPr lang="ru-RU"/>
        </a:p>
      </dgm:t>
    </dgm:pt>
    <dgm:pt modelId="{8D500000-FBE8-4B20-BFE0-452479A6AEF3}" type="pres">
      <dgm:prSet presAssocID="{D523457C-1177-4748-BC67-19117C2ADEF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5E5124F-A77E-4855-8F5F-D33A18279AEF}" type="pres">
      <dgm:prSet presAssocID="{D523457C-1177-4748-BC67-19117C2ADEFB}" presName="Name1" presStyleCnt="0"/>
      <dgm:spPr/>
    </dgm:pt>
    <dgm:pt modelId="{113D596A-9EA8-4CD0-8D88-A852A6D21C86}" type="pres">
      <dgm:prSet presAssocID="{D523457C-1177-4748-BC67-19117C2ADEFB}" presName="cycle" presStyleCnt="0"/>
      <dgm:spPr/>
    </dgm:pt>
    <dgm:pt modelId="{8A2E6909-4E7E-47D9-BCF4-F84FC79528B3}" type="pres">
      <dgm:prSet presAssocID="{D523457C-1177-4748-BC67-19117C2ADEFB}" presName="srcNode" presStyleLbl="node1" presStyleIdx="0" presStyleCnt="6"/>
      <dgm:spPr/>
    </dgm:pt>
    <dgm:pt modelId="{0EF20241-B6A8-48AE-8138-B1699685B3A7}" type="pres">
      <dgm:prSet presAssocID="{D523457C-1177-4748-BC67-19117C2ADEFB}" presName="conn" presStyleLbl="parChTrans1D2" presStyleIdx="0" presStyleCnt="1"/>
      <dgm:spPr/>
      <dgm:t>
        <a:bodyPr/>
        <a:lstStyle/>
        <a:p>
          <a:endParaRPr lang="ru-RU"/>
        </a:p>
      </dgm:t>
    </dgm:pt>
    <dgm:pt modelId="{5801627C-7E41-466A-8231-03317E7B2D09}" type="pres">
      <dgm:prSet presAssocID="{D523457C-1177-4748-BC67-19117C2ADEFB}" presName="extraNode" presStyleLbl="node1" presStyleIdx="0" presStyleCnt="6"/>
      <dgm:spPr/>
    </dgm:pt>
    <dgm:pt modelId="{53290B51-A444-4E1A-890D-C5CA251560C7}" type="pres">
      <dgm:prSet presAssocID="{D523457C-1177-4748-BC67-19117C2ADEFB}" presName="dstNode" presStyleLbl="node1" presStyleIdx="0" presStyleCnt="6"/>
      <dgm:spPr/>
    </dgm:pt>
    <dgm:pt modelId="{8ADFD809-9BE3-437F-AD7C-32E4168BD37E}" type="pres">
      <dgm:prSet presAssocID="{AA5BCE94-49DE-40D7-A65D-1D62A5C1D950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452918-D5DF-4A50-95E5-08627471371A}" type="pres">
      <dgm:prSet presAssocID="{AA5BCE94-49DE-40D7-A65D-1D62A5C1D950}" presName="accent_1" presStyleCnt="0"/>
      <dgm:spPr/>
    </dgm:pt>
    <dgm:pt modelId="{84941154-7F2E-4316-91C1-949048F81A89}" type="pres">
      <dgm:prSet presAssocID="{AA5BCE94-49DE-40D7-A65D-1D62A5C1D950}" presName="accentRepeatNode" presStyleLbl="solidFgAcc1" presStyleIdx="0" presStyleCnt="6"/>
      <dgm:spPr/>
    </dgm:pt>
    <dgm:pt modelId="{30151C2E-750F-4318-A4E2-0488B6138723}" type="pres">
      <dgm:prSet presAssocID="{3C3EC74C-FC91-4746-9DF4-0286D0B86868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C5514-D3C5-468A-9096-7FAC6958A0AB}" type="pres">
      <dgm:prSet presAssocID="{3C3EC74C-FC91-4746-9DF4-0286D0B86868}" presName="accent_2" presStyleCnt="0"/>
      <dgm:spPr/>
    </dgm:pt>
    <dgm:pt modelId="{6AC51669-9EE5-4058-8CB9-05621BF74CD0}" type="pres">
      <dgm:prSet presAssocID="{3C3EC74C-FC91-4746-9DF4-0286D0B86868}" presName="accentRepeatNode" presStyleLbl="solidFgAcc1" presStyleIdx="1" presStyleCnt="6"/>
      <dgm:spPr/>
    </dgm:pt>
    <dgm:pt modelId="{5FEB5ADE-9BB0-4EC9-A775-54E2455340F0}" type="pres">
      <dgm:prSet presAssocID="{FD0E47E7-6511-45DD-BFB2-CFEDD033758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679649-187F-469F-82C7-51131BCC8318}" type="pres">
      <dgm:prSet presAssocID="{FD0E47E7-6511-45DD-BFB2-CFEDD0337585}" presName="accent_3" presStyleCnt="0"/>
      <dgm:spPr/>
    </dgm:pt>
    <dgm:pt modelId="{363640BF-2F0D-4438-969D-9D747E51EEE4}" type="pres">
      <dgm:prSet presAssocID="{FD0E47E7-6511-45DD-BFB2-CFEDD0337585}" presName="accentRepeatNode" presStyleLbl="solidFgAcc1" presStyleIdx="2" presStyleCnt="6"/>
      <dgm:spPr/>
    </dgm:pt>
    <dgm:pt modelId="{2CD9C933-2AA2-4E90-85FE-CE5832E806A0}" type="pres">
      <dgm:prSet presAssocID="{328D1FE0-DD84-4545-BA5E-5CF1C0971EC2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8F3F1D-2E15-444B-B279-79C846F1D3D5}" type="pres">
      <dgm:prSet presAssocID="{328D1FE0-DD84-4545-BA5E-5CF1C0971EC2}" presName="accent_4" presStyleCnt="0"/>
      <dgm:spPr/>
    </dgm:pt>
    <dgm:pt modelId="{E64553C8-CD41-4070-BD05-F91DDAA94730}" type="pres">
      <dgm:prSet presAssocID="{328D1FE0-DD84-4545-BA5E-5CF1C0971EC2}" presName="accentRepeatNode" presStyleLbl="solidFgAcc1" presStyleIdx="3" presStyleCnt="6"/>
      <dgm:spPr/>
    </dgm:pt>
    <dgm:pt modelId="{C05CC2FB-2F1C-4168-8391-C3DE507405E3}" type="pres">
      <dgm:prSet presAssocID="{24856967-7449-4879-9A0E-FD11A7CFA36D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46287A-448D-481D-B68F-2703A39129CD}" type="pres">
      <dgm:prSet presAssocID="{24856967-7449-4879-9A0E-FD11A7CFA36D}" presName="accent_5" presStyleCnt="0"/>
      <dgm:spPr/>
    </dgm:pt>
    <dgm:pt modelId="{5528B86F-0CA0-4854-B7A3-6CB148127E04}" type="pres">
      <dgm:prSet presAssocID="{24856967-7449-4879-9A0E-FD11A7CFA36D}" presName="accentRepeatNode" presStyleLbl="solidFgAcc1" presStyleIdx="4" presStyleCnt="6"/>
      <dgm:spPr/>
    </dgm:pt>
    <dgm:pt modelId="{EDC5E046-205D-40D4-B344-12E251014FF7}" type="pres">
      <dgm:prSet presAssocID="{03D09BCE-975D-4C80-B5D9-FD4475BB6765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DBB562-73C8-4325-920C-3046B43362FC}" type="pres">
      <dgm:prSet presAssocID="{03D09BCE-975D-4C80-B5D9-FD4475BB6765}" presName="accent_6" presStyleCnt="0"/>
      <dgm:spPr/>
    </dgm:pt>
    <dgm:pt modelId="{D19A40E7-C3C2-427C-96C6-84E82054C93B}" type="pres">
      <dgm:prSet presAssocID="{03D09BCE-975D-4C80-B5D9-FD4475BB6765}" presName="accentRepeatNode" presStyleLbl="solidFgAcc1" presStyleIdx="5" presStyleCnt="6"/>
      <dgm:spPr/>
    </dgm:pt>
  </dgm:ptLst>
  <dgm:cxnLst>
    <dgm:cxn modelId="{23EA41CD-EECF-4C02-9BBF-293C37F92A0C}" type="presOf" srcId="{328D1FE0-DD84-4545-BA5E-5CF1C0971EC2}" destId="{2CD9C933-2AA2-4E90-85FE-CE5832E806A0}" srcOrd="0" destOrd="0" presId="urn:microsoft.com/office/officeart/2008/layout/VerticalCurvedList"/>
    <dgm:cxn modelId="{1A76EACD-521C-4800-957B-A0862E4A5940}" type="presOf" srcId="{03D09BCE-975D-4C80-B5D9-FD4475BB6765}" destId="{EDC5E046-205D-40D4-B344-12E251014FF7}" srcOrd="0" destOrd="0" presId="urn:microsoft.com/office/officeart/2008/layout/VerticalCurvedList"/>
    <dgm:cxn modelId="{A893C6FC-8A52-4340-925B-B670B44C3AF7}" srcId="{D523457C-1177-4748-BC67-19117C2ADEFB}" destId="{FD0E47E7-6511-45DD-BFB2-CFEDD0337585}" srcOrd="2" destOrd="0" parTransId="{1AC725E9-5092-4765-866F-5ADDBC05F8E0}" sibTransId="{DEC5CC7E-F34F-4850-8251-1F9B7F392336}"/>
    <dgm:cxn modelId="{665B52E9-A1CD-47C7-954E-EC4D429F900C}" srcId="{D523457C-1177-4748-BC67-19117C2ADEFB}" destId="{328D1FE0-DD84-4545-BA5E-5CF1C0971EC2}" srcOrd="3" destOrd="0" parTransId="{FFD9D28B-8F6D-41D9-B01E-ED2885CEE07C}" sibTransId="{83DD0AAB-695D-4993-AF05-4F841601C81D}"/>
    <dgm:cxn modelId="{A19E207F-CE24-46C7-BCBF-3FE248CC6293}" type="presOf" srcId="{24856967-7449-4879-9A0E-FD11A7CFA36D}" destId="{C05CC2FB-2F1C-4168-8391-C3DE507405E3}" srcOrd="0" destOrd="0" presId="urn:microsoft.com/office/officeart/2008/layout/VerticalCurvedList"/>
    <dgm:cxn modelId="{3960F940-E1CC-4281-A6FD-489893F22877}" srcId="{D523457C-1177-4748-BC67-19117C2ADEFB}" destId="{03D09BCE-975D-4C80-B5D9-FD4475BB6765}" srcOrd="5" destOrd="0" parTransId="{3E1F6171-7FF5-4F07-B4D5-87E14265110C}" sibTransId="{89EE0734-3265-4604-92BC-F6A964E34D14}"/>
    <dgm:cxn modelId="{626F32ED-5D99-450A-86B5-A06FAB269AE1}" type="presOf" srcId="{D523457C-1177-4748-BC67-19117C2ADEFB}" destId="{8D500000-FBE8-4B20-BFE0-452479A6AEF3}" srcOrd="0" destOrd="0" presId="urn:microsoft.com/office/officeart/2008/layout/VerticalCurvedList"/>
    <dgm:cxn modelId="{6DE38F31-0910-4494-B6D3-78BB4C1A4335}" type="presOf" srcId="{AA5BCE94-49DE-40D7-A65D-1D62A5C1D950}" destId="{8ADFD809-9BE3-437F-AD7C-32E4168BD37E}" srcOrd="0" destOrd="0" presId="urn:microsoft.com/office/officeart/2008/layout/VerticalCurvedList"/>
    <dgm:cxn modelId="{0553CD86-E0A1-45B2-ABC8-5687F2A857AB}" type="presOf" srcId="{3C3EC74C-FC91-4746-9DF4-0286D0B86868}" destId="{30151C2E-750F-4318-A4E2-0488B6138723}" srcOrd="0" destOrd="0" presId="urn:microsoft.com/office/officeart/2008/layout/VerticalCurvedList"/>
    <dgm:cxn modelId="{AE0C388D-E113-4216-9772-FE77B049FE47}" type="presOf" srcId="{FD0E47E7-6511-45DD-BFB2-CFEDD0337585}" destId="{5FEB5ADE-9BB0-4EC9-A775-54E2455340F0}" srcOrd="0" destOrd="0" presId="urn:microsoft.com/office/officeart/2008/layout/VerticalCurvedList"/>
    <dgm:cxn modelId="{D959B01F-7972-4540-9BB4-CCC2F7CDD011}" srcId="{D523457C-1177-4748-BC67-19117C2ADEFB}" destId="{3C3EC74C-FC91-4746-9DF4-0286D0B86868}" srcOrd="1" destOrd="0" parTransId="{BB09F65A-E02F-46B4-A8AB-3B100E54FBC7}" sibTransId="{D3E7CDA5-24F8-442D-AC0D-A02DD288466E}"/>
    <dgm:cxn modelId="{3433BEBA-E572-4DF1-819C-1934DF7061A2}" srcId="{D523457C-1177-4748-BC67-19117C2ADEFB}" destId="{AA5BCE94-49DE-40D7-A65D-1D62A5C1D950}" srcOrd="0" destOrd="0" parTransId="{FB2E0507-39C2-4FC5-ACC9-C340547BD026}" sibTransId="{1CED5F7C-91E0-43C3-A812-ED7079E80E87}"/>
    <dgm:cxn modelId="{5015A4B6-7E85-464C-BD82-89B8E2DA8906}" srcId="{D523457C-1177-4748-BC67-19117C2ADEFB}" destId="{24856967-7449-4879-9A0E-FD11A7CFA36D}" srcOrd="4" destOrd="0" parTransId="{ADC50F55-8EED-416C-9CAF-B5D6A37731DE}" sibTransId="{3D0D4E3C-8DF3-41D9-BD9D-4E2647B526BB}"/>
    <dgm:cxn modelId="{7290001B-8AC8-452E-92BE-5FF19ECBAAAB}" type="presOf" srcId="{1CED5F7C-91E0-43C3-A812-ED7079E80E87}" destId="{0EF20241-B6A8-48AE-8138-B1699685B3A7}" srcOrd="0" destOrd="0" presId="urn:microsoft.com/office/officeart/2008/layout/VerticalCurvedList"/>
    <dgm:cxn modelId="{FEADC8D7-7A53-4CE8-B5DC-BACAD71D3C51}" type="presParOf" srcId="{8D500000-FBE8-4B20-BFE0-452479A6AEF3}" destId="{45E5124F-A77E-4855-8F5F-D33A18279AEF}" srcOrd="0" destOrd="0" presId="urn:microsoft.com/office/officeart/2008/layout/VerticalCurvedList"/>
    <dgm:cxn modelId="{5C029E53-F318-4592-9121-80541C434167}" type="presParOf" srcId="{45E5124F-A77E-4855-8F5F-D33A18279AEF}" destId="{113D596A-9EA8-4CD0-8D88-A852A6D21C86}" srcOrd="0" destOrd="0" presId="urn:microsoft.com/office/officeart/2008/layout/VerticalCurvedList"/>
    <dgm:cxn modelId="{512CFCCF-354F-4338-A66F-BEB86140423C}" type="presParOf" srcId="{113D596A-9EA8-4CD0-8D88-A852A6D21C86}" destId="{8A2E6909-4E7E-47D9-BCF4-F84FC79528B3}" srcOrd="0" destOrd="0" presId="urn:microsoft.com/office/officeart/2008/layout/VerticalCurvedList"/>
    <dgm:cxn modelId="{68D113AE-E58C-424D-826D-35BE932EB35C}" type="presParOf" srcId="{113D596A-9EA8-4CD0-8D88-A852A6D21C86}" destId="{0EF20241-B6A8-48AE-8138-B1699685B3A7}" srcOrd="1" destOrd="0" presId="urn:microsoft.com/office/officeart/2008/layout/VerticalCurvedList"/>
    <dgm:cxn modelId="{9A918FF3-7560-4EB6-82CF-C95160CACEF0}" type="presParOf" srcId="{113D596A-9EA8-4CD0-8D88-A852A6D21C86}" destId="{5801627C-7E41-466A-8231-03317E7B2D09}" srcOrd="2" destOrd="0" presId="urn:microsoft.com/office/officeart/2008/layout/VerticalCurvedList"/>
    <dgm:cxn modelId="{A811FEE3-20F5-4B32-B3F7-E002CBD87446}" type="presParOf" srcId="{113D596A-9EA8-4CD0-8D88-A852A6D21C86}" destId="{53290B51-A444-4E1A-890D-C5CA251560C7}" srcOrd="3" destOrd="0" presId="urn:microsoft.com/office/officeart/2008/layout/VerticalCurvedList"/>
    <dgm:cxn modelId="{D20F6339-B567-4A04-8FAB-C5A91708E189}" type="presParOf" srcId="{45E5124F-A77E-4855-8F5F-D33A18279AEF}" destId="{8ADFD809-9BE3-437F-AD7C-32E4168BD37E}" srcOrd="1" destOrd="0" presId="urn:microsoft.com/office/officeart/2008/layout/VerticalCurvedList"/>
    <dgm:cxn modelId="{24F02CE5-40A5-490E-97CA-800C564A33DD}" type="presParOf" srcId="{45E5124F-A77E-4855-8F5F-D33A18279AEF}" destId="{25452918-D5DF-4A50-95E5-08627471371A}" srcOrd="2" destOrd="0" presId="urn:microsoft.com/office/officeart/2008/layout/VerticalCurvedList"/>
    <dgm:cxn modelId="{5CD1097F-537A-463B-B478-92DE5F7B820C}" type="presParOf" srcId="{25452918-D5DF-4A50-95E5-08627471371A}" destId="{84941154-7F2E-4316-91C1-949048F81A89}" srcOrd="0" destOrd="0" presId="urn:microsoft.com/office/officeart/2008/layout/VerticalCurvedList"/>
    <dgm:cxn modelId="{39413DD3-C42B-4A18-844C-491BBB9D8537}" type="presParOf" srcId="{45E5124F-A77E-4855-8F5F-D33A18279AEF}" destId="{30151C2E-750F-4318-A4E2-0488B6138723}" srcOrd="3" destOrd="0" presId="urn:microsoft.com/office/officeart/2008/layout/VerticalCurvedList"/>
    <dgm:cxn modelId="{C35371B5-B3A0-4CE5-8618-59F91348E332}" type="presParOf" srcId="{45E5124F-A77E-4855-8F5F-D33A18279AEF}" destId="{BDFC5514-D3C5-468A-9096-7FAC6958A0AB}" srcOrd="4" destOrd="0" presId="urn:microsoft.com/office/officeart/2008/layout/VerticalCurvedList"/>
    <dgm:cxn modelId="{6F1AAEEC-AB13-4378-A864-BB48DCCAD3C3}" type="presParOf" srcId="{BDFC5514-D3C5-468A-9096-7FAC6958A0AB}" destId="{6AC51669-9EE5-4058-8CB9-05621BF74CD0}" srcOrd="0" destOrd="0" presId="urn:microsoft.com/office/officeart/2008/layout/VerticalCurvedList"/>
    <dgm:cxn modelId="{4ECE0A7D-A24D-4C33-80A7-708643B6F120}" type="presParOf" srcId="{45E5124F-A77E-4855-8F5F-D33A18279AEF}" destId="{5FEB5ADE-9BB0-4EC9-A775-54E2455340F0}" srcOrd="5" destOrd="0" presId="urn:microsoft.com/office/officeart/2008/layout/VerticalCurvedList"/>
    <dgm:cxn modelId="{46345BBE-DFCD-4AEA-A8D4-A18620397EA2}" type="presParOf" srcId="{45E5124F-A77E-4855-8F5F-D33A18279AEF}" destId="{A0679649-187F-469F-82C7-51131BCC8318}" srcOrd="6" destOrd="0" presId="urn:microsoft.com/office/officeart/2008/layout/VerticalCurvedList"/>
    <dgm:cxn modelId="{49084324-C569-451C-B61C-9B4B9738F01D}" type="presParOf" srcId="{A0679649-187F-469F-82C7-51131BCC8318}" destId="{363640BF-2F0D-4438-969D-9D747E51EEE4}" srcOrd="0" destOrd="0" presId="urn:microsoft.com/office/officeart/2008/layout/VerticalCurvedList"/>
    <dgm:cxn modelId="{5F1BB948-B107-4775-ADEF-2602FCAB637A}" type="presParOf" srcId="{45E5124F-A77E-4855-8F5F-D33A18279AEF}" destId="{2CD9C933-2AA2-4E90-85FE-CE5832E806A0}" srcOrd="7" destOrd="0" presId="urn:microsoft.com/office/officeart/2008/layout/VerticalCurvedList"/>
    <dgm:cxn modelId="{8C8B71BB-C90E-465C-A4B2-C6280402363C}" type="presParOf" srcId="{45E5124F-A77E-4855-8F5F-D33A18279AEF}" destId="{2B8F3F1D-2E15-444B-B279-79C846F1D3D5}" srcOrd="8" destOrd="0" presId="urn:microsoft.com/office/officeart/2008/layout/VerticalCurvedList"/>
    <dgm:cxn modelId="{BAACC038-283E-4488-B1D3-77C63D814857}" type="presParOf" srcId="{2B8F3F1D-2E15-444B-B279-79C846F1D3D5}" destId="{E64553C8-CD41-4070-BD05-F91DDAA94730}" srcOrd="0" destOrd="0" presId="urn:microsoft.com/office/officeart/2008/layout/VerticalCurvedList"/>
    <dgm:cxn modelId="{7E46F361-F063-4AD8-80C5-74172A7FED0A}" type="presParOf" srcId="{45E5124F-A77E-4855-8F5F-D33A18279AEF}" destId="{C05CC2FB-2F1C-4168-8391-C3DE507405E3}" srcOrd="9" destOrd="0" presId="urn:microsoft.com/office/officeart/2008/layout/VerticalCurvedList"/>
    <dgm:cxn modelId="{42891345-B5AC-4A5E-9CE3-AD0E630D1A28}" type="presParOf" srcId="{45E5124F-A77E-4855-8F5F-D33A18279AEF}" destId="{ED46287A-448D-481D-B68F-2703A39129CD}" srcOrd="10" destOrd="0" presId="urn:microsoft.com/office/officeart/2008/layout/VerticalCurvedList"/>
    <dgm:cxn modelId="{12AFBCCE-2657-4407-B867-58AE74268F5F}" type="presParOf" srcId="{ED46287A-448D-481D-B68F-2703A39129CD}" destId="{5528B86F-0CA0-4854-B7A3-6CB148127E04}" srcOrd="0" destOrd="0" presId="urn:microsoft.com/office/officeart/2008/layout/VerticalCurvedList"/>
    <dgm:cxn modelId="{0EE66E93-6B21-4F40-84C4-CFE42D8B735E}" type="presParOf" srcId="{45E5124F-A77E-4855-8F5F-D33A18279AEF}" destId="{EDC5E046-205D-40D4-B344-12E251014FF7}" srcOrd="11" destOrd="0" presId="urn:microsoft.com/office/officeart/2008/layout/VerticalCurvedList"/>
    <dgm:cxn modelId="{6F70C17D-12BC-4D20-913D-ABC3CFC4253A}" type="presParOf" srcId="{45E5124F-A77E-4855-8F5F-D33A18279AEF}" destId="{5FDBB562-73C8-4325-920C-3046B43362FC}" srcOrd="12" destOrd="0" presId="urn:microsoft.com/office/officeart/2008/layout/VerticalCurvedList"/>
    <dgm:cxn modelId="{1F14FED5-DFD0-4DBF-A5DD-13D1A2886573}" type="presParOf" srcId="{5FDBB562-73C8-4325-920C-3046B43362FC}" destId="{D19A40E7-C3C2-427C-96C6-84E82054C93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6B9D21-F43D-4069-A282-B18DE5AA790F}">
      <dsp:nvSpPr>
        <dsp:cNvPr id="0" name=""/>
        <dsp:cNvSpPr/>
      </dsp:nvSpPr>
      <dsp:spPr>
        <a:xfrm>
          <a:off x="-5700916" y="-872637"/>
          <a:ext cx="6787354" cy="6787354"/>
        </a:xfrm>
        <a:prstGeom prst="blockArc">
          <a:avLst>
            <a:gd name="adj1" fmla="val 18900000"/>
            <a:gd name="adj2" fmla="val 2700000"/>
            <a:gd name="adj3" fmla="val 31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048DAC-342E-4113-9D93-797700D2BFEC}">
      <dsp:nvSpPr>
        <dsp:cNvPr id="0" name=""/>
        <dsp:cNvSpPr/>
      </dsp:nvSpPr>
      <dsp:spPr>
        <a:xfrm>
          <a:off x="474918" y="315029"/>
          <a:ext cx="3730233" cy="630461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429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1) Що таке тиск? Яке його позначення?</a:t>
          </a:r>
          <a:endParaRPr lang="ru-RU" sz="1500" kern="1200" dirty="0"/>
        </a:p>
      </dsp:txBody>
      <dsp:txXfrm>
        <a:off x="474918" y="315029"/>
        <a:ext cx="3730233" cy="630461"/>
      </dsp:txXfrm>
    </dsp:sp>
    <dsp:sp modelId="{C854E287-45E1-4A4B-B0BF-76EE5BEA46FB}">
      <dsp:nvSpPr>
        <dsp:cNvPr id="0" name=""/>
        <dsp:cNvSpPr/>
      </dsp:nvSpPr>
      <dsp:spPr>
        <a:xfrm>
          <a:off x="80880" y="236221"/>
          <a:ext cx="788076" cy="7880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4543AD-9FAD-41D6-9AA9-5A09A0966884}">
      <dsp:nvSpPr>
        <dsp:cNvPr id="0" name=""/>
        <dsp:cNvSpPr/>
      </dsp:nvSpPr>
      <dsp:spPr>
        <a:xfrm>
          <a:off x="926688" y="1260418"/>
          <a:ext cx="3278462" cy="630461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429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2) В яких одиницях вимірюють тиск ?</a:t>
          </a:r>
          <a:endParaRPr lang="ru-RU" sz="1500" kern="1200" dirty="0"/>
        </a:p>
      </dsp:txBody>
      <dsp:txXfrm>
        <a:off x="926688" y="1260418"/>
        <a:ext cx="3278462" cy="630461"/>
      </dsp:txXfrm>
    </dsp:sp>
    <dsp:sp modelId="{5792868E-561C-4ECB-A9DB-11303E3B1185}">
      <dsp:nvSpPr>
        <dsp:cNvPr id="0" name=""/>
        <dsp:cNvSpPr/>
      </dsp:nvSpPr>
      <dsp:spPr>
        <a:xfrm>
          <a:off x="532650" y="1181611"/>
          <a:ext cx="788076" cy="7880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6B0AC1-F619-4A88-A27E-98F27B6E23D5}">
      <dsp:nvSpPr>
        <dsp:cNvPr id="0" name=""/>
        <dsp:cNvSpPr/>
      </dsp:nvSpPr>
      <dsp:spPr>
        <a:xfrm>
          <a:off x="1065346" y="2205808"/>
          <a:ext cx="3139805" cy="630461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429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3) За якою формулою обчислюють тиск?</a:t>
          </a:r>
          <a:endParaRPr lang="ru-RU" sz="1500" kern="1200" dirty="0"/>
        </a:p>
      </dsp:txBody>
      <dsp:txXfrm>
        <a:off x="1065346" y="2205808"/>
        <a:ext cx="3139805" cy="630461"/>
      </dsp:txXfrm>
    </dsp:sp>
    <dsp:sp modelId="{6B80046B-1669-481E-B3B9-AFAA78E3F4E8}">
      <dsp:nvSpPr>
        <dsp:cNvPr id="0" name=""/>
        <dsp:cNvSpPr/>
      </dsp:nvSpPr>
      <dsp:spPr>
        <a:xfrm>
          <a:off x="671307" y="2127001"/>
          <a:ext cx="788076" cy="7880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71F734-95DF-4CA6-8870-E18034EAA7C9}">
      <dsp:nvSpPr>
        <dsp:cNvPr id="0" name=""/>
        <dsp:cNvSpPr/>
      </dsp:nvSpPr>
      <dsp:spPr>
        <a:xfrm>
          <a:off x="926688" y="3151198"/>
          <a:ext cx="3278462" cy="630461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429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4) Від чого залежить результат дії сили?</a:t>
          </a:r>
          <a:endParaRPr lang="ru-RU" sz="1500" kern="1200" dirty="0"/>
        </a:p>
      </dsp:txBody>
      <dsp:txXfrm>
        <a:off x="926688" y="3151198"/>
        <a:ext cx="3278462" cy="630461"/>
      </dsp:txXfrm>
    </dsp:sp>
    <dsp:sp modelId="{F4E13AAA-1AEF-4035-9A32-E8C20C96E0DA}">
      <dsp:nvSpPr>
        <dsp:cNvPr id="0" name=""/>
        <dsp:cNvSpPr/>
      </dsp:nvSpPr>
      <dsp:spPr>
        <a:xfrm>
          <a:off x="532650" y="3072390"/>
          <a:ext cx="788076" cy="7880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C1435A-4E76-4600-82A6-A13D85AC203A}">
      <dsp:nvSpPr>
        <dsp:cNvPr id="0" name=""/>
        <dsp:cNvSpPr/>
      </dsp:nvSpPr>
      <dsp:spPr>
        <a:xfrm>
          <a:off x="474918" y="4096588"/>
          <a:ext cx="3730233" cy="630461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0429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5) Як можна збільшити тиск? Як можна Зменшити тиск? Приведіть приклади.</a:t>
          </a:r>
          <a:endParaRPr lang="ru-RU" sz="1500" kern="1200" dirty="0"/>
        </a:p>
      </dsp:txBody>
      <dsp:txXfrm>
        <a:off x="474918" y="4096588"/>
        <a:ext cx="3730233" cy="630461"/>
      </dsp:txXfrm>
    </dsp:sp>
    <dsp:sp modelId="{ACA650A8-EDFE-44B2-B6F3-BA75AE0FC125}">
      <dsp:nvSpPr>
        <dsp:cNvPr id="0" name=""/>
        <dsp:cNvSpPr/>
      </dsp:nvSpPr>
      <dsp:spPr>
        <a:xfrm>
          <a:off x="80880" y="4017780"/>
          <a:ext cx="788076" cy="7880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F20241-B6A8-48AE-8138-B1699685B3A7}">
      <dsp:nvSpPr>
        <dsp:cNvPr id="0" name=""/>
        <dsp:cNvSpPr/>
      </dsp:nvSpPr>
      <dsp:spPr>
        <a:xfrm>
          <a:off x="-5642631" y="-863776"/>
          <a:ext cx="6718115" cy="6718115"/>
        </a:xfrm>
        <a:prstGeom prst="blockArc">
          <a:avLst>
            <a:gd name="adj1" fmla="val 18900000"/>
            <a:gd name="adj2" fmla="val 2700000"/>
            <a:gd name="adj3" fmla="val 322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DFD809-9BE3-437F-AD7C-32E4168BD37E}">
      <dsp:nvSpPr>
        <dsp:cNvPr id="0" name=""/>
        <dsp:cNvSpPr/>
      </dsp:nvSpPr>
      <dsp:spPr>
        <a:xfrm>
          <a:off x="470158" y="311810"/>
          <a:ext cx="4341114" cy="624019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6) Що називається силою?</a:t>
          </a:r>
          <a:endParaRPr lang="ru-RU" sz="1800" kern="1200" dirty="0"/>
        </a:p>
      </dsp:txBody>
      <dsp:txXfrm>
        <a:off x="470158" y="311810"/>
        <a:ext cx="4341114" cy="624019"/>
      </dsp:txXfrm>
    </dsp:sp>
    <dsp:sp modelId="{84941154-7F2E-4316-91C1-949048F81A89}">
      <dsp:nvSpPr>
        <dsp:cNvPr id="0" name=""/>
        <dsp:cNvSpPr/>
      </dsp:nvSpPr>
      <dsp:spPr>
        <a:xfrm>
          <a:off x="80145" y="233807"/>
          <a:ext cx="780024" cy="7800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2F8D79-F7E4-46BF-A00D-4D81D7E8BC43}">
      <dsp:nvSpPr>
        <dsp:cNvPr id="0" name=""/>
        <dsp:cNvSpPr/>
      </dsp:nvSpPr>
      <dsp:spPr>
        <a:xfrm>
          <a:off x="917312" y="1247540"/>
          <a:ext cx="3893959" cy="624019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7) Які визнаєте види сил?</a:t>
          </a:r>
          <a:endParaRPr lang="ru-RU" sz="1800" kern="1200" dirty="0"/>
        </a:p>
      </dsp:txBody>
      <dsp:txXfrm>
        <a:off x="917312" y="1247540"/>
        <a:ext cx="3893959" cy="624019"/>
      </dsp:txXfrm>
    </dsp:sp>
    <dsp:sp modelId="{E7D068BC-A284-4E32-8F61-948FE2EE8586}">
      <dsp:nvSpPr>
        <dsp:cNvPr id="0" name=""/>
        <dsp:cNvSpPr/>
      </dsp:nvSpPr>
      <dsp:spPr>
        <a:xfrm>
          <a:off x="527300" y="1169538"/>
          <a:ext cx="780024" cy="7800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6C60BE-873D-4B58-9EAA-325BFC39F5A5}">
      <dsp:nvSpPr>
        <dsp:cNvPr id="0" name=""/>
        <dsp:cNvSpPr/>
      </dsp:nvSpPr>
      <dsp:spPr>
        <a:xfrm>
          <a:off x="1054552" y="2183271"/>
          <a:ext cx="3756719" cy="624019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8) Як розрахувати силу тяжіння?</a:t>
          </a:r>
          <a:endParaRPr lang="ru-RU" sz="1800" kern="1200" dirty="0"/>
        </a:p>
      </dsp:txBody>
      <dsp:txXfrm>
        <a:off x="1054552" y="2183271"/>
        <a:ext cx="3756719" cy="624019"/>
      </dsp:txXfrm>
    </dsp:sp>
    <dsp:sp modelId="{AFF270B3-F04A-4F8A-B28F-253061B76B6F}">
      <dsp:nvSpPr>
        <dsp:cNvPr id="0" name=""/>
        <dsp:cNvSpPr/>
      </dsp:nvSpPr>
      <dsp:spPr>
        <a:xfrm>
          <a:off x="664540" y="2105268"/>
          <a:ext cx="780024" cy="7800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242E65-3154-49ED-95DB-00FAFD8C2ABA}">
      <dsp:nvSpPr>
        <dsp:cNvPr id="0" name=""/>
        <dsp:cNvSpPr/>
      </dsp:nvSpPr>
      <dsp:spPr>
        <a:xfrm>
          <a:off x="917312" y="3119001"/>
          <a:ext cx="3893959" cy="624019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9) Що таке вага тіла?</a:t>
          </a:r>
          <a:endParaRPr lang="ru-RU" sz="1800" kern="1200" dirty="0"/>
        </a:p>
      </dsp:txBody>
      <dsp:txXfrm>
        <a:off x="917312" y="3119001"/>
        <a:ext cx="3893959" cy="624019"/>
      </dsp:txXfrm>
    </dsp:sp>
    <dsp:sp modelId="{C7B2388A-400F-425B-8131-B9016329C1AA}">
      <dsp:nvSpPr>
        <dsp:cNvPr id="0" name=""/>
        <dsp:cNvSpPr/>
      </dsp:nvSpPr>
      <dsp:spPr>
        <a:xfrm>
          <a:off x="527300" y="3040998"/>
          <a:ext cx="780024" cy="7800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448F02-B9A1-4D7E-8EB0-AA43197474B4}">
      <dsp:nvSpPr>
        <dsp:cNvPr id="0" name=""/>
        <dsp:cNvSpPr/>
      </dsp:nvSpPr>
      <dsp:spPr>
        <a:xfrm>
          <a:off x="470158" y="4054731"/>
          <a:ext cx="4341114" cy="624019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10) Як </a:t>
          </a:r>
          <a:r>
            <a:rPr lang="ru-RU" sz="1800" kern="1200" dirty="0" err="1" smtClean="0"/>
            <a:t>визначити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масу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тіла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знаючи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його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густину</a:t>
          </a:r>
          <a:r>
            <a:rPr lang="ru-RU" sz="1800" kern="1200" dirty="0" smtClean="0"/>
            <a:t> та </a:t>
          </a:r>
          <a:r>
            <a:rPr lang="ru-RU" sz="1800" kern="1200" dirty="0" err="1" smtClean="0"/>
            <a:t>об’єм</a:t>
          </a:r>
          <a:r>
            <a:rPr lang="ru-RU" sz="1800" kern="1200" dirty="0" smtClean="0"/>
            <a:t>?</a:t>
          </a:r>
          <a:endParaRPr lang="ru-RU" sz="1800" kern="1200" dirty="0"/>
        </a:p>
      </dsp:txBody>
      <dsp:txXfrm>
        <a:off x="470158" y="4054731"/>
        <a:ext cx="4341114" cy="624019"/>
      </dsp:txXfrm>
    </dsp:sp>
    <dsp:sp modelId="{6729FC10-1109-4E97-8B1B-45A632F899BD}">
      <dsp:nvSpPr>
        <dsp:cNvPr id="0" name=""/>
        <dsp:cNvSpPr/>
      </dsp:nvSpPr>
      <dsp:spPr>
        <a:xfrm>
          <a:off x="80145" y="3976729"/>
          <a:ext cx="780024" cy="7800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6B9D21-F43D-4069-A282-B18DE5AA790F}">
      <dsp:nvSpPr>
        <dsp:cNvPr id="0" name=""/>
        <dsp:cNvSpPr/>
      </dsp:nvSpPr>
      <dsp:spPr>
        <a:xfrm>
          <a:off x="-5722772" y="-875960"/>
          <a:ext cx="6813317" cy="6813317"/>
        </a:xfrm>
        <a:prstGeom prst="blockArc">
          <a:avLst>
            <a:gd name="adj1" fmla="val 18900000"/>
            <a:gd name="adj2" fmla="val 2700000"/>
            <a:gd name="adj3" fmla="val 317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FB8D8B-827D-4792-A92D-CD71DC71C36B}">
      <dsp:nvSpPr>
        <dsp:cNvPr id="0" name=""/>
        <dsp:cNvSpPr/>
      </dsp:nvSpPr>
      <dsp:spPr>
        <a:xfrm>
          <a:off x="476703" y="316236"/>
          <a:ext cx="3844051" cy="632877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2346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11) Чи виникає тиск у рідинах та газах?</a:t>
          </a:r>
        </a:p>
      </dsp:txBody>
      <dsp:txXfrm>
        <a:off x="476703" y="316236"/>
        <a:ext cx="3844051" cy="632877"/>
      </dsp:txXfrm>
    </dsp:sp>
    <dsp:sp modelId="{832F3F79-AF28-4662-890F-BF0A2C49D45C}">
      <dsp:nvSpPr>
        <dsp:cNvPr id="0" name=""/>
        <dsp:cNvSpPr/>
      </dsp:nvSpPr>
      <dsp:spPr>
        <a:xfrm>
          <a:off x="81155" y="237126"/>
          <a:ext cx="791096" cy="7910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C91F21-EB92-4BC2-BD34-D23A3019ECFF}">
      <dsp:nvSpPr>
        <dsp:cNvPr id="0" name=""/>
        <dsp:cNvSpPr/>
      </dsp:nvSpPr>
      <dsp:spPr>
        <a:xfrm>
          <a:off x="930204" y="1265248"/>
          <a:ext cx="3390550" cy="632877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2346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12) В чому причина тиску газів?</a:t>
          </a:r>
        </a:p>
      </dsp:txBody>
      <dsp:txXfrm>
        <a:off x="930204" y="1265248"/>
        <a:ext cx="3390550" cy="632877"/>
      </dsp:txXfrm>
    </dsp:sp>
    <dsp:sp modelId="{3DED7D4C-13EC-4624-B03A-DC1B79C1CC52}">
      <dsp:nvSpPr>
        <dsp:cNvPr id="0" name=""/>
        <dsp:cNvSpPr/>
      </dsp:nvSpPr>
      <dsp:spPr>
        <a:xfrm>
          <a:off x="534656" y="1186138"/>
          <a:ext cx="791096" cy="7910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7F61AD-5A1B-41D9-B1F9-21B1EC8451C7}">
      <dsp:nvSpPr>
        <dsp:cNvPr id="0" name=""/>
        <dsp:cNvSpPr/>
      </dsp:nvSpPr>
      <dsp:spPr>
        <a:xfrm>
          <a:off x="1069393" y="2214259"/>
          <a:ext cx="3251362" cy="632877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2346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13) Чому тиск газів збільшується із збільшенням густини газу?</a:t>
          </a:r>
        </a:p>
      </dsp:txBody>
      <dsp:txXfrm>
        <a:off x="1069393" y="2214259"/>
        <a:ext cx="3251362" cy="632877"/>
      </dsp:txXfrm>
    </dsp:sp>
    <dsp:sp modelId="{482BD47B-C4B4-4F35-B76C-05833A386E67}">
      <dsp:nvSpPr>
        <dsp:cNvPr id="0" name=""/>
        <dsp:cNvSpPr/>
      </dsp:nvSpPr>
      <dsp:spPr>
        <a:xfrm>
          <a:off x="673845" y="2135150"/>
          <a:ext cx="791096" cy="7910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48330E-D8CB-4F69-B365-2F2E329BC733}">
      <dsp:nvSpPr>
        <dsp:cNvPr id="0" name=""/>
        <dsp:cNvSpPr/>
      </dsp:nvSpPr>
      <dsp:spPr>
        <a:xfrm>
          <a:off x="930204" y="3163271"/>
          <a:ext cx="3390550" cy="632877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2346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14) Чому рідина здійснює тиск не тільки на стінки посудини, але і на бокові стінки.</a:t>
          </a:r>
        </a:p>
      </dsp:txBody>
      <dsp:txXfrm>
        <a:off x="930204" y="3163271"/>
        <a:ext cx="3390550" cy="632877"/>
      </dsp:txXfrm>
    </dsp:sp>
    <dsp:sp modelId="{ABA04FB0-9A43-40FA-A672-AD770DF5FBE7}">
      <dsp:nvSpPr>
        <dsp:cNvPr id="0" name=""/>
        <dsp:cNvSpPr/>
      </dsp:nvSpPr>
      <dsp:spPr>
        <a:xfrm>
          <a:off x="534656" y="3084162"/>
          <a:ext cx="791096" cy="7910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A22358-F109-4609-A074-BF03369D7C7E}">
      <dsp:nvSpPr>
        <dsp:cNvPr id="0" name=""/>
        <dsp:cNvSpPr/>
      </dsp:nvSpPr>
      <dsp:spPr>
        <a:xfrm>
          <a:off x="476703" y="4112283"/>
          <a:ext cx="3844051" cy="632877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2346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15) Сформулюйте закон Паскаля?</a:t>
          </a:r>
        </a:p>
      </dsp:txBody>
      <dsp:txXfrm>
        <a:off x="476703" y="4112283"/>
        <a:ext cx="3844051" cy="632877"/>
      </dsp:txXfrm>
    </dsp:sp>
    <dsp:sp modelId="{80F32534-1FD3-42FF-BFE8-F83AB6003DFA}">
      <dsp:nvSpPr>
        <dsp:cNvPr id="0" name=""/>
        <dsp:cNvSpPr/>
      </dsp:nvSpPr>
      <dsp:spPr>
        <a:xfrm>
          <a:off x="81155" y="4033174"/>
          <a:ext cx="791096" cy="79109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F20241-B6A8-48AE-8138-B1699685B3A7}">
      <dsp:nvSpPr>
        <dsp:cNvPr id="0" name=""/>
        <dsp:cNvSpPr/>
      </dsp:nvSpPr>
      <dsp:spPr>
        <a:xfrm>
          <a:off x="-5708200" y="-873744"/>
          <a:ext cx="6796006" cy="6796006"/>
        </a:xfrm>
        <a:prstGeom prst="blockArc">
          <a:avLst>
            <a:gd name="adj1" fmla="val 18900000"/>
            <a:gd name="adj2" fmla="val 2700000"/>
            <a:gd name="adj3" fmla="val 31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DFD809-9BE3-437F-AD7C-32E4168BD37E}">
      <dsp:nvSpPr>
        <dsp:cNvPr id="0" name=""/>
        <dsp:cNvSpPr/>
      </dsp:nvSpPr>
      <dsp:spPr>
        <a:xfrm>
          <a:off x="405339" y="265854"/>
          <a:ext cx="4340623" cy="531507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1884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16) </a:t>
          </a:r>
          <a:r>
            <a:rPr lang="ru-RU" sz="1300" kern="1200" dirty="0" err="1" smtClean="0"/>
            <a:t>Що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спричиняє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тиск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рідини</a:t>
          </a:r>
          <a:r>
            <a:rPr lang="ru-RU" sz="1300" kern="1200" dirty="0" smtClean="0"/>
            <a:t> на дно </a:t>
          </a:r>
          <a:r>
            <a:rPr lang="ru-RU" sz="1300" kern="1200" dirty="0" err="1" smtClean="0"/>
            <a:t>посудини</a:t>
          </a:r>
          <a:r>
            <a:rPr lang="ru-RU" sz="1300" kern="1200" dirty="0" smtClean="0"/>
            <a:t>?</a:t>
          </a:r>
          <a:endParaRPr lang="ru-RU" sz="1300" kern="1200" dirty="0"/>
        </a:p>
      </dsp:txBody>
      <dsp:txXfrm>
        <a:off x="405339" y="265854"/>
        <a:ext cx="4340623" cy="531507"/>
      </dsp:txXfrm>
    </dsp:sp>
    <dsp:sp modelId="{84941154-7F2E-4316-91C1-949048F81A89}">
      <dsp:nvSpPr>
        <dsp:cNvPr id="0" name=""/>
        <dsp:cNvSpPr/>
      </dsp:nvSpPr>
      <dsp:spPr>
        <a:xfrm>
          <a:off x="73146" y="199416"/>
          <a:ext cx="664384" cy="6643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151C2E-750F-4318-A4E2-0488B6138723}">
      <dsp:nvSpPr>
        <dsp:cNvPr id="0" name=""/>
        <dsp:cNvSpPr/>
      </dsp:nvSpPr>
      <dsp:spPr>
        <a:xfrm>
          <a:off x="842540" y="1063015"/>
          <a:ext cx="3903422" cy="531507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1884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17) По якій формулі обчислюється гідростатичний тиск рідини?</a:t>
          </a:r>
        </a:p>
      </dsp:txBody>
      <dsp:txXfrm>
        <a:off x="842540" y="1063015"/>
        <a:ext cx="3903422" cy="531507"/>
      </dsp:txXfrm>
    </dsp:sp>
    <dsp:sp modelId="{6AC51669-9EE5-4058-8CB9-05621BF74CD0}">
      <dsp:nvSpPr>
        <dsp:cNvPr id="0" name=""/>
        <dsp:cNvSpPr/>
      </dsp:nvSpPr>
      <dsp:spPr>
        <a:xfrm>
          <a:off x="510348" y="996577"/>
          <a:ext cx="664384" cy="6643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EB5ADE-9BB0-4EC9-A775-54E2455340F0}">
      <dsp:nvSpPr>
        <dsp:cNvPr id="0" name=""/>
        <dsp:cNvSpPr/>
      </dsp:nvSpPr>
      <dsp:spPr>
        <a:xfrm>
          <a:off x="1042462" y="1860176"/>
          <a:ext cx="3703501" cy="531507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1884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18) Чому тиск всередині однорідної рідини на одному рівні однаковий?</a:t>
          </a:r>
        </a:p>
      </dsp:txBody>
      <dsp:txXfrm>
        <a:off x="1042462" y="1860176"/>
        <a:ext cx="3703501" cy="531507"/>
      </dsp:txXfrm>
    </dsp:sp>
    <dsp:sp modelId="{363640BF-2F0D-4438-969D-9D747E51EEE4}">
      <dsp:nvSpPr>
        <dsp:cNvPr id="0" name=""/>
        <dsp:cNvSpPr/>
      </dsp:nvSpPr>
      <dsp:spPr>
        <a:xfrm>
          <a:off x="710269" y="1793738"/>
          <a:ext cx="664384" cy="6643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D9C933-2AA2-4E90-85FE-CE5832E806A0}">
      <dsp:nvSpPr>
        <dsp:cNvPr id="0" name=""/>
        <dsp:cNvSpPr/>
      </dsp:nvSpPr>
      <dsp:spPr>
        <a:xfrm>
          <a:off x="1042462" y="2656832"/>
          <a:ext cx="3703501" cy="531507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1884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19) Чому дорівнює прискорення вільного падіння?</a:t>
          </a:r>
        </a:p>
      </dsp:txBody>
      <dsp:txXfrm>
        <a:off x="1042462" y="2656832"/>
        <a:ext cx="3703501" cy="531507"/>
      </dsp:txXfrm>
    </dsp:sp>
    <dsp:sp modelId="{E64553C8-CD41-4070-BD05-F91DDAA94730}">
      <dsp:nvSpPr>
        <dsp:cNvPr id="0" name=""/>
        <dsp:cNvSpPr/>
      </dsp:nvSpPr>
      <dsp:spPr>
        <a:xfrm>
          <a:off x="710269" y="2590394"/>
          <a:ext cx="664384" cy="6643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5CC2FB-2F1C-4168-8391-C3DE507405E3}">
      <dsp:nvSpPr>
        <dsp:cNvPr id="0" name=""/>
        <dsp:cNvSpPr/>
      </dsp:nvSpPr>
      <dsp:spPr>
        <a:xfrm>
          <a:off x="842540" y="3453993"/>
          <a:ext cx="3903422" cy="531507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1884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20) Яку силу називають рівнодійною?</a:t>
          </a:r>
        </a:p>
      </dsp:txBody>
      <dsp:txXfrm>
        <a:off x="842540" y="3453993"/>
        <a:ext cx="3903422" cy="531507"/>
      </dsp:txXfrm>
    </dsp:sp>
    <dsp:sp modelId="{5528B86F-0CA0-4854-B7A3-6CB148127E04}">
      <dsp:nvSpPr>
        <dsp:cNvPr id="0" name=""/>
        <dsp:cNvSpPr/>
      </dsp:nvSpPr>
      <dsp:spPr>
        <a:xfrm>
          <a:off x="510348" y="3387554"/>
          <a:ext cx="664384" cy="6643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C5E046-205D-40D4-B344-12E251014FF7}">
      <dsp:nvSpPr>
        <dsp:cNvPr id="0" name=""/>
        <dsp:cNvSpPr/>
      </dsp:nvSpPr>
      <dsp:spPr>
        <a:xfrm>
          <a:off x="405339" y="4251154"/>
          <a:ext cx="4340623" cy="531507"/>
        </a:xfrm>
        <a:prstGeom prst="rect">
          <a:avLst/>
        </a:prstGeom>
        <a:solidFill>
          <a:srgbClr val="00FE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1884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21) Яка буде рівнодійна сил, які діють уздовж однієї прямої в протилежних напрямках? Який її напрямок?</a:t>
          </a:r>
        </a:p>
      </dsp:txBody>
      <dsp:txXfrm>
        <a:off x="405339" y="4251154"/>
        <a:ext cx="4340623" cy="531507"/>
      </dsp:txXfrm>
    </dsp:sp>
    <dsp:sp modelId="{D19A40E7-C3C2-427C-96C6-84E82054C93B}">
      <dsp:nvSpPr>
        <dsp:cNvPr id="0" name=""/>
        <dsp:cNvSpPr/>
      </dsp:nvSpPr>
      <dsp:spPr>
        <a:xfrm>
          <a:off x="73146" y="4184715"/>
          <a:ext cx="664384" cy="6643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2731" y="1385047"/>
            <a:ext cx="7263685" cy="2607404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Виштовхувальна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сила. Закон 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Архімеда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. 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Умови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6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плавання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6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тіл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96888" y="3927030"/>
            <a:ext cx="5150224" cy="485870"/>
          </a:xfrm>
        </p:spPr>
        <p:txBody>
          <a:bodyPr>
            <a:normAutofit/>
          </a:bodyPr>
          <a:lstStyle/>
          <a:p>
            <a:r>
              <a:rPr lang="ru-RU" sz="2400" dirty="0" err="1" smtClean="0"/>
              <a:t>Фізика</a:t>
            </a:r>
            <a:r>
              <a:rPr lang="ru-RU" sz="2400" dirty="0" smtClean="0"/>
              <a:t> – 7 </a:t>
            </a:r>
            <a:r>
              <a:rPr lang="ru-RU" sz="2400" dirty="0" err="1" smtClean="0"/>
              <a:t>клас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903" y="335812"/>
            <a:ext cx="7886700" cy="1029349"/>
          </a:xfrm>
        </p:spPr>
        <p:txBody>
          <a:bodyPr/>
          <a:lstStyle/>
          <a:p>
            <a:r>
              <a:rPr lang="en-US" dirty="0"/>
              <a:t>IV. </a:t>
            </a:r>
            <a:r>
              <a:rPr lang="ru-RU" dirty="0" err="1"/>
              <a:t>Закріплення</a:t>
            </a:r>
            <a:r>
              <a:rPr lang="ru-RU" dirty="0"/>
              <a:t> </a:t>
            </a:r>
            <a:r>
              <a:rPr lang="ru-RU" dirty="0" err="1"/>
              <a:t>вивченого</a:t>
            </a:r>
            <a:r>
              <a:rPr lang="ru-RU" dirty="0"/>
              <a:t> </a:t>
            </a:r>
            <a:r>
              <a:rPr lang="ru-RU" dirty="0" err="1" smtClean="0"/>
              <a:t>матеріалу</a:t>
            </a: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Знайти</a:t>
            </a:r>
            <a:r>
              <a:rPr lang="ru-RU" dirty="0"/>
              <a:t> </a:t>
            </a:r>
            <a:r>
              <a:rPr lang="ru-RU" dirty="0" err="1"/>
              <a:t>помилку</a:t>
            </a:r>
            <a:r>
              <a:rPr lang="ru-RU" dirty="0"/>
              <a:t>!!!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416676"/>
            <a:ext cx="7886700" cy="476028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1. </a:t>
            </a:r>
            <a:r>
              <a:rPr lang="ru-RU" dirty="0" err="1"/>
              <a:t>Архімедову</a:t>
            </a:r>
            <a:r>
              <a:rPr lang="ru-RU" dirty="0"/>
              <a:t> силу </a:t>
            </a:r>
            <a:r>
              <a:rPr lang="ru-RU" dirty="0" err="1"/>
              <a:t>розраховують</a:t>
            </a:r>
            <a:r>
              <a:rPr lang="ru-RU" dirty="0"/>
              <a:t> за формулою    F = </a:t>
            </a:r>
            <a:r>
              <a:rPr lang="ru-RU" dirty="0" err="1"/>
              <a:t>pS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  <a:p>
            <a:r>
              <a:rPr lang="ru-RU" dirty="0"/>
              <a:t>2. </a:t>
            </a:r>
            <a:r>
              <a:rPr lang="ru-RU" dirty="0" err="1"/>
              <a:t>Архімедова</a:t>
            </a:r>
            <a:r>
              <a:rPr lang="ru-RU" dirty="0"/>
              <a:t> сила </a:t>
            </a:r>
            <a:r>
              <a:rPr lang="ru-RU" dirty="0" err="1"/>
              <a:t>залежить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густини</a:t>
            </a:r>
            <a:r>
              <a:rPr lang="ru-RU" dirty="0"/>
              <a:t> </a:t>
            </a:r>
            <a:r>
              <a:rPr lang="ru-RU" dirty="0" err="1"/>
              <a:t>рідини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</a:t>
            </a:r>
            <a:r>
              <a:rPr lang="ru-RU" dirty="0" err="1"/>
              <a:t>Архімедова</a:t>
            </a:r>
            <a:r>
              <a:rPr lang="ru-RU" dirty="0"/>
              <a:t> сила </a:t>
            </a:r>
            <a:r>
              <a:rPr lang="ru-RU" dirty="0" err="1"/>
              <a:t>залежить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 </a:t>
            </a:r>
            <a:r>
              <a:rPr lang="ru-RU" dirty="0" err="1"/>
              <a:t>глибини</a:t>
            </a:r>
            <a:r>
              <a:rPr lang="ru-RU" dirty="0"/>
              <a:t> </a:t>
            </a:r>
            <a:r>
              <a:rPr lang="ru-RU" dirty="0" err="1"/>
              <a:t>занурення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в </a:t>
            </a:r>
            <a:r>
              <a:rPr lang="ru-RU" dirty="0" err="1"/>
              <a:t>рідину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4. </a:t>
            </a:r>
            <a:r>
              <a:rPr lang="ru-RU" dirty="0" err="1"/>
              <a:t>Об’єми</a:t>
            </a:r>
            <a:r>
              <a:rPr lang="ru-RU" dirty="0"/>
              <a:t>  </a:t>
            </a:r>
            <a:r>
              <a:rPr lang="ru-RU" dirty="0" err="1"/>
              <a:t>трьох</a:t>
            </a:r>
            <a:r>
              <a:rPr lang="ru-RU" dirty="0"/>
              <a:t> деталей  </a:t>
            </a:r>
            <a:r>
              <a:rPr lang="ru-RU" dirty="0" err="1"/>
              <a:t>відносяться</a:t>
            </a:r>
            <a:r>
              <a:rPr lang="ru-RU" dirty="0"/>
              <a:t>, як 1: 2: 3. При </a:t>
            </a:r>
            <a:r>
              <a:rPr lang="ru-RU" dirty="0" err="1"/>
              <a:t>зануренні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у воду на першу деталь </a:t>
            </a:r>
            <a:r>
              <a:rPr lang="ru-RU" dirty="0" err="1"/>
              <a:t>подіяла</a:t>
            </a:r>
            <a:r>
              <a:rPr lang="ru-RU" dirty="0"/>
              <a:t> </a:t>
            </a:r>
            <a:r>
              <a:rPr lang="ru-RU" dirty="0" err="1"/>
              <a:t>архімедова</a:t>
            </a:r>
            <a:r>
              <a:rPr lang="ru-RU" dirty="0"/>
              <a:t> сила, </a:t>
            </a:r>
            <a:r>
              <a:rPr lang="ru-RU" dirty="0" err="1"/>
              <a:t>рівна</a:t>
            </a:r>
            <a:r>
              <a:rPr lang="ru-RU" dirty="0"/>
              <a:t> 90 Н. </a:t>
            </a:r>
            <a:r>
              <a:rPr lang="ru-RU" dirty="0" err="1"/>
              <a:t>Архімедови</a:t>
            </a:r>
            <a:r>
              <a:rPr lang="ru-RU" dirty="0"/>
              <a:t> </a:t>
            </a:r>
            <a:r>
              <a:rPr lang="ru-RU" dirty="0" err="1"/>
              <a:t>сили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діяли</a:t>
            </a:r>
            <a:r>
              <a:rPr lang="ru-RU" dirty="0"/>
              <a:t> на другу і </a:t>
            </a:r>
            <a:r>
              <a:rPr lang="ru-RU" dirty="0" err="1"/>
              <a:t>третю</a:t>
            </a:r>
            <a:r>
              <a:rPr lang="ru-RU" dirty="0"/>
              <a:t> </a:t>
            </a:r>
            <a:r>
              <a:rPr lang="ru-RU" dirty="0" err="1"/>
              <a:t>деталі</a:t>
            </a:r>
            <a:r>
              <a:rPr lang="ru-RU" dirty="0"/>
              <a:t> </a:t>
            </a:r>
            <a:r>
              <a:rPr lang="ru-RU" dirty="0" err="1"/>
              <a:t>рівні</a:t>
            </a:r>
            <a:r>
              <a:rPr lang="ru-RU" dirty="0"/>
              <a:t> 120 Н і 240 Н.  </a:t>
            </a:r>
          </a:p>
          <a:p>
            <a:endParaRPr lang="ru-RU" dirty="0" smtClean="0"/>
          </a:p>
          <a:p>
            <a:r>
              <a:rPr lang="ru-RU" dirty="0" smtClean="0"/>
              <a:t>5</a:t>
            </a:r>
            <a:r>
              <a:rPr lang="ru-RU" dirty="0"/>
              <a:t>. </a:t>
            </a:r>
            <a:r>
              <a:rPr lang="ru-RU" dirty="0" err="1"/>
              <a:t>Густини</a:t>
            </a:r>
            <a:r>
              <a:rPr lang="ru-RU" dirty="0"/>
              <a:t> </a:t>
            </a:r>
            <a:r>
              <a:rPr lang="ru-RU" dirty="0" err="1"/>
              <a:t>двох</a:t>
            </a:r>
            <a:r>
              <a:rPr lang="ru-RU" dirty="0"/>
              <a:t> </a:t>
            </a:r>
            <a:r>
              <a:rPr lang="ru-RU" dirty="0" err="1"/>
              <a:t>рідин</a:t>
            </a:r>
            <a:r>
              <a:rPr lang="ru-RU" dirty="0"/>
              <a:t>  </a:t>
            </a:r>
            <a:r>
              <a:rPr lang="ru-RU" dirty="0" err="1"/>
              <a:t>відносяться</a:t>
            </a:r>
            <a:r>
              <a:rPr lang="ru-RU" dirty="0"/>
              <a:t> як 1: 2. При </a:t>
            </a:r>
            <a:r>
              <a:rPr lang="ru-RU" dirty="0" err="1"/>
              <a:t>опусканні</a:t>
            </a:r>
            <a:r>
              <a:rPr lang="ru-RU" dirty="0"/>
              <a:t> в другу </a:t>
            </a:r>
            <a:r>
              <a:rPr lang="ru-RU" dirty="0" err="1"/>
              <a:t>рідину</a:t>
            </a:r>
            <a:r>
              <a:rPr lang="ru-RU" dirty="0"/>
              <a:t> </a:t>
            </a:r>
            <a:r>
              <a:rPr lang="ru-RU" dirty="0" err="1"/>
              <a:t>кулі</a:t>
            </a:r>
            <a:r>
              <a:rPr lang="ru-RU" dirty="0"/>
              <a:t> на </a:t>
            </a:r>
            <a:r>
              <a:rPr lang="ru-RU" dirty="0" err="1"/>
              <a:t>нього</a:t>
            </a:r>
            <a:r>
              <a:rPr lang="ru-RU" dirty="0"/>
              <a:t> </a:t>
            </a:r>
            <a:r>
              <a:rPr lang="ru-RU" dirty="0" err="1"/>
              <a:t>подіяла</a:t>
            </a:r>
            <a:r>
              <a:rPr lang="ru-RU" dirty="0"/>
              <a:t> </a:t>
            </a:r>
            <a:r>
              <a:rPr lang="ru-RU" dirty="0" err="1"/>
              <a:t>архімедова</a:t>
            </a:r>
            <a:r>
              <a:rPr lang="ru-RU" dirty="0"/>
              <a:t> сила, </a:t>
            </a:r>
            <a:r>
              <a:rPr lang="ru-RU" dirty="0" err="1"/>
              <a:t>рівна</a:t>
            </a:r>
            <a:r>
              <a:rPr lang="ru-RU" dirty="0"/>
              <a:t> 6 Н. На кулю в </a:t>
            </a:r>
            <a:r>
              <a:rPr lang="ru-RU" dirty="0" err="1"/>
              <a:t>першій</a:t>
            </a:r>
            <a:r>
              <a:rPr lang="ru-RU" dirty="0"/>
              <a:t> </a:t>
            </a:r>
            <a:r>
              <a:rPr lang="ru-RU" dirty="0" err="1"/>
              <a:t>рідини</a:t>
            </a:r>
            <a:r>
              <a:rPr lang="ru-RU" dirty="0"/>
              <a:t> повинна </a:t>
            </a:r>
            <a:r>
              <a:rPr lang="ru-RU" dirty="0" err="1"/>
              <a:t>діяти</a:t>
            </a:r>
            <a:r>
              <a:rPr lang="ru-RU" dirty="0"/>
              <a:t> </a:t>
            </a:r>
            <a:r>
              <a:rPr lang="ru-RU" dirty="0" err="1"/>
              <a:t>виштовхуюча</a:t>
            </a:r>
            <a:r>
              <a:rPr lang="ru-RU" dirty="0"/>
              <a:t> сила 3 Н.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  <a:p>
            <a:r>
              <a:rPr lang="ru-RU" dirty="0"/>
              <a:t>6. </a:t>
            </a:r>
            <a:r>
              <a:rPr lang="ru-RU" dirty="0" err="1"/>
              <a:t>Занурене</a:t>
            </a:r>
            <a:r>
              <a:rPr lang="ru-RU" dirty="0"/>
              <a:t> у воду </a:t>
            </a:r>
            <a:r>
              <a:rPr lang="ru-RU" dirty="0" err="1"/>
              <a:t>тіло</a:t>
            </a:r>
            <a:r>
              <a:rPr lang="ru-RU" dirty="0"/>
              <a:t> </a:t>
            </a:r>
            <a:r>
              <a:rPr lang="ru-RU" dirty="0" err="1"/>
              <a:t>масою</a:t>
            </a:r>
            <a:r>
              <a:rPr lang="ru-RU" dirty="0"/>
              <a:t> 4,5 кг. </a:t>
            </a:r>
            <a:r>
              <a:rPr lang="ru-RU" dirty="0" err="1"/>
              <a:t>втратило</a:t>
            </a:r>
            <a:r>
              <a:rPr lang="ru-RU" dirty="0"/>
              <a:t> у </a:t>
            </a:r>
            <a:r>
              <a:rPr lang="ru-RU" dirty="0" err="1"/>
              <a:t>вазі</a:t>
            </a:r>
            <a:r>
              <a:rPr lang="ru-RU" dirty="0"/>
              <a:t> 15 Н. </a:t>
            </a:r>
            <a:r>
              <a:rPr lang="ru-RU" dirty="0" err="1"/>
              <a:t>Діюча</a:t>
            </a:r>
            <a:r>
              <a:rPr lang="ru-RU" dirty="0"/>
              <a:t> на </a:t>
            </a:r>
            <a:r>
              <a:rPr lang="ru-RU" dirty="0" err="1"/>
              <a:t>нього</a:t>
            </a:r>
            <a:r>
              <a:rPr lang="ru-RU" dirty="0"/>
              <a:t> у </a:t>
            </a:r>
            <a:r>
              <a:rPr lang="ru-RU" dirty="0" err="1"/>
              <a:t>воді</a:t>
            </a:r>
            <a:r>
              <a:rPr lang="ru-RU" dirty="0"/>
              <a:t> </a:t>
            </a:r>
            <a:r>
              <a:rPr lang="ru-RU" dirty="0" err="1"/>
              <a:t>архімедова</a:t>
            </a:r>
            <a:r>
              <a:rPr lang="ru-RU" dirty="0"/>
              <a:t> сила </a:t>
            </a:r>
            <a:r>
              <a:rPr lang="ru-RU" dirty="0" err="1"/>
              <a:t>дорівнює</a:t>
            </a:r>
            <a:r>
              <a:rPr lang="ru-RU" dirty="0"/>
              <a:t> 30 Н. Вага </a:t>
            </a:r>
            <a:r>
              <a:rPr lang="ru-RU" dirty="0" err="1"/>
              <a:t>тіла</a:t>
            </a:r>
            <a:r>
              <a:rPr lang="ru-RU" dirty="0"/>
              <a:t> в </a:t>
            </a:r>
            <a:r>
              <a:rPr lang="ru-RU" dirty="0" err="1"/>
              <a:t>повітрі</a:t>
            </a:r>
            <a:r>
              <a:rPr lang="ru-RU" dirty="0"/>
              <a:t> 4,5 Н. </a:t>
            </a:r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19740" y="1571222"/>
            <a:ext cx="940158" cy="669702"/>
          </a:xfrm>
          <a:prstGeom prst="ellipse">
            <a:avLst/>
          </a:prstGeom>
          <a:solidFill>
            <a:srgbClr val="00F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(</a:t>
            </a:r>
            <a:r>
              <a:rPr lang="ru-RU" dirty="0" err="1"/>
              <a:t>ні</a:t>
            </a:r>
            <a:r>
              <a:rPr lang="ru-RU" dirty="0"/>
              <a:t> ) </a:t>
            </a:r>
          </a:p>
        </p:txBody>
      </p:sp>
      <p:sp>
        <p:nvSpPr>
          <p:cNvPr id="5" name="Овал 4"/>
          <p:cNvSpPr/>
          <p:nvPr/>
        </p:nvSpPr>
        <p:spPr>
          <a:xfrm>
            <a:off x="5962918" y="2115355"/>
            <a:ext cx="933718" cy="457200"/>
          </a:xfrm>
          <a:prstGeom prst="ellipse">
            <a:avLst/>
          </a:prstGeom>
          <a:solidFill>
            <a:srgbClr val="00F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(так)</a:t>
            </a:r>
          </a:p>
        </p:txBody>
      </p:sp>
      <p:sp>
        <p:nvSpPr>
          <p:cNvPr id="6" name="Овал 5"/>
          <p:cNvSpPr/>
          <p:nvPr/>
        </p:nvSpPr>
        <p:spPr>
          <a:xfrm>
            <a:off x="7753081" y="2495282"/>
            <a:ext cx="824248" cy="457200"/>
          </a:xfrm>
          <a:prstGeom prst="ellipse">
            <a:avLst/>
          </a:prstGeom>
          <a:solidFill>
            <a:srgbClr val="00F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(</a:t>
            </a:r>
            <a:r>
              <a:rPr lang="ru-RU" dirty="0" err="1"/>
              <a:t>ні</a:t>
            </a:r>
            <a:r>
              <a:rPr lang="ru-RU" dirty="0"/>
              <a:t>) </a:t>
            </a:r>
          </a:p>
        </p:txBody>
      </p:sp>
      <p:sp>
        <p:nvSpPr>
          <p:cNvPr id="7" name="Овал 6"/>
          <p:cNvSpPr/>
          <p:nvPr/>
        </p:nvSpPr>
        <p:spPr>
          <a:xfrm>
            <a:off x="5972577" y="3773505"/>
            <a:ext cx="2846230" cy="489397"/>
          </a:xfrm>
          <a:prstGeom prst="ellipse">
            <a:avLst/>
          </a:prstGeom>
          <a:solidFill>
            <a:srgbClr val="00F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(</a:t>
            </a:r>
            <a:r>
              <a:rPr lang="ru-RU" dirty="0" err="1"/>
              <a:t>ні</a:t>
            </a:r>
            <a:r>
              <a:rPr lang="ru-RU" dirty="0"/>
              <a:t>, 180Н і 270Н) </a:t>
            </a:r>
          </a:p>
        </p:txBody>
      </p:sp>
      <p:sp>
        <p:nvSpPr>
          <p:cNvPr id="8" name="Овал 7"/>
          <p:cNvSpPr/>
          <p:nvPr/>
        </p:nvSpPr>
        <p:spPr>
          <a:xfrm>
            <a:off x="5515377" y="4787721"/>
            <a:ext cx="914400" cy="457200"/>
          </a:xfrm>
          <a:prstGeom prst="ellipse">
            <a:avLst/>
          </a:prstGeom>
          <a:solidFill>
            <a:srgbClr val="00F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(так) </a:t>
            </a:r>
          </a:p>
        </p:txBody>
      </p:sp>
      <p:sp>
        <p:nvSpPr>
          <p:cNvPr id="9" name="Овал 8"/>
          <p:cNvSpPr/>
          <p:nvPr/>
        </p:nvSpPr>
        <p:spPr>
          <a:xfrm>
            <a:off x="4507606" y="6091707"/>
            <a:ext cx="2743200" cy="457200"/>
          </a:xfrm>
          <a:prstGeom prst="ellipse">
            <a:avLst/>
          </a:prstGeom>
          <a:solidFill>
            <a:srgbClr val="00F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(</a:t>
            </a:r>
            <a:r>
              <a:rPr lang="ru-RU" dirty="0" err="1"/>
              <a:t>ні</a:t>
            </a:r>
            <a:r>
              <a:rPr lang="ru-RU" dirty="0"/>
              <a:t> -15Н; </a:t>
            </a:r>
            <a:r>
              <a:rPr lang="ru-RU" dirty="0" err="1"/>
              <a:t>ні</a:t>
            </a:r>
            <a:r>
              <a:rPr lang="ru-RU" dirty="0"/>
              <a:t> – 45Н )</a:t>
            </a:r>
          </a:p>
        </p:txBody>
      </p:sp>
    </p:spTree>
    <p:extLst>
      <p:ext uri="{BB962C8B-B14F-4D97-AF65-F5344CB8AC3E}">
        <p14:creationId xmlns:p14="http://schemas.microsoft.com/office/powerpoint/2010/main" val="102684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12124"/>
            <a:ext cx="7886700" cy="1249251"/>
          </a:xfrm>
        </p:spPr>
        <p:txBody>
          <a:bodyPr>
            <a:normAutofit fontScale="90000"/>
          </a:bodyPr>
          <a:lstStyle/>
          <a:p>
            <a:r>
              <a:rPr lang="ru-RU" dirty="0"/>
              <a:t>Яка сила </a:t>
            </a:r>
            <a:r>
              <a:rPr lang="ru-RU" dirty="0" err="1"/>
              <a:t>Архімеда</a:t>
            </a:r>
            <a:r>
              <a:rPr lang="ru-RU" dirty="0"/>
              <a:t> </a:t>
            </a:r>
            <a:r>
              <a:rPr lang="ru-RU" dirty="0" err="1"/>
              <a:t>діє</a:t>
            </a:r>
            <a:r>
              <a:rPr lang="ru-RU" dirty="0"/>
              <a:t> на </a:t>
            </a:r>
            <a:r>
              <a:rPr lang="ru-RU" dirty="0" err="1"/>
              <a:t>суцільний</a:t>
            </a:r>
            <a:r>
              <a:rPr lang="ru-RU" dirty="0"/>
              <a:t> </a:t>
            </a:r>
            <a:r>
              <a:rPr lang="ru-RU" dirty="0" err="1"/>
              <a:t>алюмінієвий</a:t>
            </a:r>
            <a:r>
              <a:rPr lang="ru-RU" dirty="0"/>
              <a:t> брусок </a:t>
            </a:r>
            <a:r>
              <a:rPr lang="ru-RU" dirty="0" err="1"/>
              <a:t>масою</a:t>
            </a:r>
            <a:r>
              <a:rPr lang="ru-RU" dirty="0"/>
              <a:t> 540 г, </a:t>
            </a:r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повністю</a:t>
            </a:r>
            <a:r>
              <a:rPr lang="ru-RU" dirty="0"/>
              <a:t> </a:t>
            </a:r>
            <a:r>
              <a:rPr lang="ru-RU" dirty="0" err="1"/>
              <a:t>занурений</a:t>
            </a:r>
            <a:r>
              <a:rPr lang="ru-RU" dirty="0"/>
              <a:t> у воду і не </a:t>
            </a:r>
            <a:r>
              <a:rPr lang="ru-RU" dirty="0" err="1"/>
              <a:t>торкається</a:t>
            </a:r>
            <a:r>
              <a:rPr lang="ru-RU" dirty="0"/>
              <a:t> дна та </a:t>
            </a:r>
            <a:r>
              <a:rPr lang="ru-RU" dirty="0" err="1"/>
              <a:t>стінок</a:t>
            </a:r>
            <a:r>
              <a:rPr lang="ru-RU" dirty="0"/>
              <a:t> </a:t>
            </a:r>
            <a:r>
              <a:rPr lang="ru-RU" dirty="0" err="1"/>
              <a:t>посудини</a:t>
            </a:r>
            <a:r>
              <a:rPr lang="ru-RU" dirty="0"/>
              <a:t>?</a:t>
            </a:r>
            <a:br>
              <a:rPr lang="ru-RU" dirty="0"/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Объект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820621172"/>
                  </p:ext>
                </p:extLst>
              </p:nvPr>
            </p:nvGraphicFramePr>
            <p:xfrm>
              <a:off x="0" y="1687132"/>
              <a:ext cx="9053847" cy="6046534"/>
            </p:xfrm>
            <a:graphic>
              <a:graphicData uri="http://schemas.openxmlformats.org/drawingml/2006/table">
                <a:tbl>
                  <a:tblPr/>
                  <a:tblGrid>
                    <a:gridCol w="2196799"/>
                    <a:gridCol w="6857048"/>
                  </a:tblGrid>
                  <a:tr h="2991662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300" b="1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Дано: </a:t>
                          </a:r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3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𝑚</m:t>
                                </m:r>
                                <m:r>
                                  <a:rPr lang="en-US" sz="23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=540г</m:t>
                                </m:r>
                              </m:oMath>
                            </m:oMathPara>
                          </a14:m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uk-UA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uk-UA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𝑎</m:t>
                                    </m:r>
                                  </m:sub>
                                </m:sSub>
                                <m:r>
                                  <a:rPr lang="uk-UA" sz="23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=2700</m:t>
                                </m:r>
                                <m:f>
                                  <m:fPr>
                                    <m:ctrlPr>
                                      <a:rPr lang="ru-RU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кг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23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23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м</m:t>
                                        </m:r>
                                      </m:e>
                                      <m:sup>
                                        <m:r>
                                          <a:rPr lang="uk-UA" sz="23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uk-UA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uk-UA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в</m:t>
                                    </m:r>
                                  </m:sub>
                                </m:sSub>
                                <m:r>
                                  <a:rPr lang="uk-UA" sz="23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=1000</m:t>
                                </m:r>
                                <m:f>
                                  <m:fPr>
                                    <m:ctrlPr>
                                      <a:rPr lang="ru-RU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кг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23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23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м</m:t>
                                        </m:r>
                                      </m:e>
                                      <m:sup/>
                                    </m:sSup>
                                    <m:r>
                                      <a:rPr lang="uk-UA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uk-UA" sz="23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𝑔</m:t>
                                </m:r>
                                <m:r>
                                  <a:rPr lang="uk-UA" sz="23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=9,8</m:t>
                                </m:r>
                                <m:f>
                                  <m:fPr>
                                    <m:ctrlPr>
                                      <a:rPr lang="ru-RU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Н</m:t>
                                    </m:r>
                                  </m:num>
                                  <m:den>
                                    <m:r>
                                      <a:rPr lang="uk-UA" sz="23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кг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4365" marR="14365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300" i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Пошук </a:t>
                          </a:r>
                          <a:r>
                            <a:rPr lang="uk-UA" sz="23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математичної моделі та розв'язання </a:t>
                          </a:r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uk-UA" sz="23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ж</m:t>
                                  </m:r>
                                </m:sub>
                              </m:sSub>
                              <m:r>
                                <a:rPr lang="en-US" sz="23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𝑔</m:t>
                              </m:r>
                              <m:sSub>
                                <m:sSubPr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т</m:t>
                                  </m:r>
                                </m:sub>
                              </m:sSub>
                            </m:oMath>
                          </a14:m>
                          <a:r>
                            <a:rPr lang="uk-UA" sz="23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   (1). </a:t>
                          </a:r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3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Об'єм бруска знайдемо з визначення густини:</a:t>
                          </a:r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3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uk-UA" sz="23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𝑚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ru-RU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uk-UA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uk-UA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а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uk-UA" sz="23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               (2). </a:t>
                          </a:r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3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Підставимо формулу (2) у формулу (1): </a:t>
                          </a:r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uk-UA" sz="23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ж</m:t>
                                  </m:r>
                                </m:sub>
                              </m:sSub>
                              <m:r>
                                <a:rPr lang="en-US" sz="23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𝑔</m:t>
                              </m:r>
                              <m:f>
                                <m:fPr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𝑚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ru-RU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uk-UA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а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uk-UA" sz="23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ru-RU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uk-UA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ж</m:t>
                                      </m:r>
                                    </m:sub>
                                  </m:sSub>
                                  <m:r>
                                    <a:rPr lang="en-US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𝑔𝑚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ru-RU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uk-UA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т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uk-UA" sz="23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uk-UA" sz="2300" dirty="0" smtClean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3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Визначимо значення шуканої величини</a:t>
                          </a:r>
                          <a:r>
                            <a:rPr lang="uk-UA" sz="23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           </a:t>
                          </a: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3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ru-RU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uk-UA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uk-UA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𝐴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uk-UA" sz="23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f>
                                    <m:fPr>
                                      <m:ctrlPr>
                                        <a:rPr lang="ru-RU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uk-UA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кг</m:t>
                                      </m:r>
                                    </m:num>
                                    <m:den>
                                      <m:sSup>
                                        <m:sSupPr>
                                          <m:ctrlPr>
                                            <a:rPr lang="ru-RU" sz="2300" i="1">
                                              <a:effectLst/>
                                              <a:latin typeface="Cambria Math"/>
                                              <a:ea typeface="Calibri"/>
                                              <a:cs typeface="Times New Roman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uk-UA" sz="2300" i="1">
                                              <a:effectLst/>
                                              <a:latin typeface="Cambria Math"/>
                                              <a:ea typeface="Calibri"/>
                                              <a:cs typeface="Times New Roman"/>
                                            </a:rPr>
                                            <m:t>м</m:t>
                                          </m:r>
                                        </m:e>
                                        <m:sup>
                                          <m:r>
                                            <a:rPr lang="uk-UA" sz="2300" i="1">
                                              <a:effectLst/>
                                              <a:latin typeface="Cambria Math"/>
                                              <a:ea typeface="Calibri"/>
                                              <a:cs typeface="Times New Roman"/>
                                            </a:rPr>
                                            <m:t>3</m:t>
                                          </m:r>
                                        </m:sup>
                                      </m:sSup>
                                    </m:den>
                                  </m:f>
                                  <m:f>
                                    <m:fPr>
                                      <m:ctrlPr>
                                        <a:rPr lang="ru-RU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uk-UA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Н</m:t>
                                      </m:r>
                                    </m:num>
                                    <m:den>
                                      <m:r>
                                        <a:rPr lang="uk-UA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кг</m:t>
                                      </m:r>
                                    </m:den>
                                  </m:f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кг</m:t>
                                  </m:r>
                                </m:num>
                                <m:den>
                                  <m:f>
                                    <m:fPr>
                                      <m:ctrlPr>
                                        <a:rPr lang="ru-RU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uk-UA" sz="2300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кг</m:t>
                                      </m:r>
                                    </m:num>
                                    <m:den>
                                      <m:sSup>
                                        <m:sSupPr>
                                          <m:ctrlPr>
                                            <a:rPr lang="ru-RU" sz="2300" i="1">
                                              <a:effectLst/>
                                              <a:latin typeface="Cambria Math"/>
                                              <a:ea typeface="Calibri"/>
                                              <a:cs typeface="Times New Roman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uk-UA" sz="2300" i="1">
                                              <a:effectLst/>
                                              <a:latin typeface="Cambria Math"/>
                                              <a:ea typeface="Calibri"/>
                                              <a:cs typeface="Times New Roman"/>
                                            </a:rPr>
                                            <m:t>м</m:t>
                                          </m:r>
                                        </m:e>
                                        <m:sup>
                                          <m:r>
                                            <a:rPr lang="uk-UA" sz="2300" i="1">
                                              <a:effectLst/>
                                              <a:latin typeface="Cambria Math"/>
                                              <a:ea typeface="Calibri"/>
                                              <a:cs typeface="Times New Roman"/>
                                            </a:rPr>
                                            <m:t>3</m:t>
                                          </m:r>
                                        </m:sup>
                                      </m:sSup>
                                    </m:den>
                                  </m:f>
                                </m:den>
                              </m:f>
                              <m:sSub>
                                <m:sSubPr>
                                  <m:ctrlPr>
                                    <a:rPr lang="ru-RU" sz="2300" i="1" smtClean="0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uk-UA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uk-UA" sz="23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1000∙0,54∙10</m:t>
                                  </m:r>
                                </m:num>
                                <m:den>
                                  <m:r>
                                    <a:rPr lang="en-US" sz="23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2700</m:t>
                                  </m:r>
                                </m:den>
                              </m:f>
                              <m:r>
                                <a:rPr lang="en-US" sz="23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=2 Н</m:t>
                              </m:r>
                            </m:oMath>
                          </a14:m>
                          <a:r>
                            <a:rPr lang="uk-UA" sz="23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3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23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4365" marR="1436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2179206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endParaRPr lang="uk-UA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4365" marR="14365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Объект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820621172"/>
                  </p:ext>
                </p:extLst>
              </p:nvPr>
            </p:nvGraphicFramePr>
            <p:xfrm>
              <a:off x="0" y="1687132"/>
              <a:ext cx="9053847" cy="6022848"/>
            </p:xfrm>
            <a:graphic>
              <a:graphicData uri="http://schemas.openxmlformats.org/drawingml/2006/table">
                <a:tbl>
                  <a:tblPr/>
                  <a:tblGrid>
                    <a:gridCol w="2196799"/>
                    <a:gridCol w="6857048"/>
                  </a:tblGrid>
                  <a:tr h="359645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14365" marR="14365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695" r="-312778" b="-67458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14365" marR="1436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2000" t="-1012" r="-89"/>
                          </a:stretch>
                        </a:blipFill>
                      </a:tcPr>
                    </a:tc>
                  </a:tr>
                  <a:tr h="2426398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endParaRPr lang="uk-UA" sz="23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14365" marR="14365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2917825" y="1449388"/>
          <a:ext cx="1809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r:id="rId4" imgW="177646" imgH="228402" progId="Equation.DSMT4">
                  <p:embed/>
                </p:oleObj>
              </mc:Choice>
              <mc:Fallback>
                <p:oleObj r:id="rId4" imgW="177646" imgH="228402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7825" y="1449388"/>
                        <a:ext cx="180975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917825" y="1449388"/>
          <a:ext cx="4095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r:id="rId6" imgW="406224" imgH="228501" progId="Equation.DSMT4">
                  <p:embed/>
                </p:oleObj>
              </mc:Choice>
              <mc:Fallback>
                <p:oleObj r:id="rId6" imgW="406224" imgH="228501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7825" y="1449388"/>
                        <a:ext cx="409575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033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VII. </a:t>
            </a:r>
            <a:r>
              <a:rPr lang="ru-RU" dirty="0" err="1"/>
              <a:t>Рефлексiя</a:t>
            </a:r>
            <a:r>
              <a:rPr lang="ru-RU" dirty="0"/>
              <a:t> . </a:t>
            </a:r>
            <a:r>
              <a:rPr lang="ru-RU" dirty="0" err="1"/>
              <a:t>Підбиття</a:t>
            </a:r>
            <a:r>
              <a:rPr lang="ru-RU" dirty="0"/>
              <a:t> </a:t>
            </a:r>
            <a:r>
              <a:rPr lang="ru-RU" dirty="0" err="1"/>
              <a:t>підсумків</a:t>
            </a:r>
            <a:r>
              <a:rPr lang="ru-RU" dirty="0"/>
              <a:t> уроку.        </a:t>
            </a:r>
            <a:br>
              <a:rPr lang="ru-RU" dirty="0"/>
            </a:br>
            <a:r>
              <a:rPr lang="ru-RU" dirty="0" err="1"/>
              <a:t>Прийом</a:t>
            </a:r>
            <a:r>
              <a:rPr lang="ru-RU" dirty="0"/>
              <a:t>: «</a:t>
            </a:r>
            <a:r>
              <a:rPr lang="ru-RU" dirty="0" err="1"/>
              <a:t>Незакінчене</a:t>
            </a:r>
            <a:r>
              <a:rPr lang="ru-RU" dirty="0"/>
              <a:t> </a:t>
            </a:r>
            <a:r>
              <a:rPr lang="ru-RU" dirty="0" err="1"/>
              <a:t>речення</a:t>
            </a:r>
            <a:r>
              <a:rPr lang="ru-RU" dirty="0"/>
              <a:t>»,</a:t>
            </a:r>
            <a:br>
              <a:rPr lang="ru-RU" dirty="0"/>
            </a:br>
            <a:r>
              <a:rPr lang="ru-RU" dirty="0" err="1"/>
              <a:t>Пропоную</a:t>
            </a:r>
            <a:r>
              <a:rPr lang="ru-RU" dirty="0"/>
              <a:t> вам </a:t>
            </a:r>
            <a:r>
              <a:rPr lang="ru-RU" dirty="0" err="1"/>
              <a:t>закінчити</a:t>
            </a:r>
            <a:r>
              <a:rPr lang="ru-RU" dirty="0"/>
              <a:t> </a:t>
            </a:r>
            <a:r>
              <a:rPr lang="ru-RU" dirty="0" smtClean="0"/>
              <a:t>будь-яке </a:t>
            </a:r>
            <a:r>
              <a:rPr lang="uk-UA" dirty="0" err="1"/>
              <a:t>і</a:t>
            </a:r>
            <a:r>
              <a:rPr lang="ru-RU" dirty="0" smtClean="0"/>
              <a:t>з </a:t>
            </a:r>
            <a:r>
              <a:rPr lang="uk-UA" dirty="0" smtClean="0"/>
              <a:t>запропонованих</a:t>
            </a:r>
            <a:r>
              <a:rPr lang="ru-RU" dirty="0" smtClean="0"/>
              <a:t> </a:t>
            </a:r>
            <a:r>
              <a:rPr lang="ru-RU" dirty="0" err="1" smtClean="0"/>
              <a:t>реченнь</a:t>
            </a:r>
            <a:r>
              <a:rPr lang="ru-RU" dirty="0" smtClean="0"/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b="1" dirty="0" err="1" smtClean="0"/>
              <a:t>Сьогодні</a:t>
            </a:r>
            <a:r>
              <a:rPr lang="ru-RU" sz="2400" b="1" dirty="0" smtClean="0"/>
              <a:t> </a:t>
            </a:r>
            <a:r>
              <a:rPr lang="ru-RU" sz="2400" b="1" dirty="0"/>
              <a:t>я узнав…</a:t>
            </a:r>
          </a:p>
          <a:p>
            <a:r>
              <a:rPr lang="ru-RU" sz="2400" b="1" dirty="0"/>
              <a:t>Мене </a:t>
            </a:r>
            <a:r>
              <a:rPr lang="ru-RU" sz="2400" b="1" dirty="0" err="1"/>
              <a:t>зацiкавило</a:t>
            </a:r>
            <a:r>
              <a:rPr lang="ru-RU" sz="2400" b="1" dirty="0"/>
              <a:t>…</a:t>
            </a:r>
          </a:p>
          <a:p>
            <a:r>
              <a:rPr lang="ru-RU" sz="2400" b="1" dirty="0" err="1"/>
              <a:t>Важким</a:t>
            </a:r>
            <a:r>
              <a:rPr lang="ru-RU" sz="2400" b="1" dirty="0"/>
              <a:t> </a:t>
            </a:r>
            <a:r>
              <a:rPr lang="ru-RU" sz="2400" b="1" dirty="0" err="1"/>
              <a:t>було</a:t>
            </a:r>
            <a:r>
              <a:rPr lang="ru-RU" sz="2400" b="1" dirty="0"/>
              <a:t> для мене…</a:t>
            </a:r>
          </a:p>
          <a:p>
            <a:r>
              <a:rPr lang="ru-RU" sz="2400" b="1" dirty="0"/>
              <a:t>Мене </a:t>
            </a:r>
            <a:r>
              <a:rPr lang="ru-RU" sz="2400" b="1" dirty="0" err="1"/>
              <a:t>здивувало</a:t>
            </a:r>
            <a:r>
              <a:rPr lang="ru-RU" sz="2400" b="1" dirty="0"/>
              <a:t>…….</a:t>
            </a:r>
          </a:p>
          <a:p>
            <a:r>
              <a:rPr lang="ru-RU" sz="2400" b="1" dirty="0" err="1"/>
              <a:t>Менi</a:t>
            </a:r>
            <a:r>
              <a:rPr lang="ru-RU" sz="2400" b="1" dirty="0"/>
              <a:t> </a:t>
            </a:r>
            <a:r>
              <a:rPr lang="ru-RU" sz="2400" b="1" dirty="0" err="1"/>
              <a:t>це</a:t>
            </a:r>
            <a:r>
              <a:rPr lang="ru-RU" sz="2400" b="1" dirty="0"/>
              <a:t> </a:t>
            </a:r>
            <a:r>
              <a:rPr lang="ru-RU" sz="2400" b="1" dirty="0" err="1"/>
              <a:t>знадобиться</a:t>
            </a:r>
            <a:r>
              <a:rPr lang="ru-RU" sz="2400" b="1" dirty="0"/>
              <a:t> в ……</a:t>
            </a:r>
          </a:p>
          <a:p>
            <a:r>
              <a:rPr lang="ru-RU" sz="2400" b="1" dirty="0" err="1"/>
              <a:t>Менi</a:t>
            </a:r>
            <a:r>
              <a:rPr lang="ru-RU" sz="2400" b="1" dirty="0"/>
              <a:t> </a:t>
            </a:r>
            <a:r>
              <a:rPr lang="ru-RU" sz="2400" b="1" dirty="0" err="1"/>
              <a:t>захотілось</a:t>
            </a:r>
            <a:r>
              <a:rPr lang="ru-RU" sz="2400" b="1" dirty="0"/>
              <a:t>………….</a:t>
            </a:r>
          </a:p>
          <a:p>
            <a:r>
              <a:rPr lang="ru-RU" sz="2400" b="1" dirty="0" err="1"/>
              <a:t>Тепер</a:t>
            </a:r>
            <a:r>
              <a:rPr lang="ru-RU" sz="2400" b="1" dirty="0"/>
              <a:t> я знаю…………</a:t>
            </a:r>
          </a:p>
          <a:p>
            <a:r>
              <a:rPr lang="ru-RU" sz="2400" b="1" dirty="0"/>
              <a:t>Я </a:t>
            </a:r>
            <a:r>
              <a:rPr lang="ru-RU" sz="2400" b="1" dirty="0" err="1"/>
              <a:t>зрозумiв,що</a:t>
            </a:r>
            <a:r>
              <a:rPr lang="ru-RU" sz="2400" b="1" dirty="0"/>
              <a:t>……</a:t>
            </a:r>
          </a:p>
          <a:p>
            <a:r>
              <a:rPr lang="ru-RU" sz="2400" b="1" dirty="0"/>
              <a:t>Я </a:t>
            </a:r>
            <a:r>
              <a:rPr lang="ru-RU" sz="2400" b="1" dirty="0" err="1"/>
              <a:t>спробую</a:t>
            </a:r>
            <a:r>
              <a:rPr lang="ru-RU" sz="2400" b="1" dirty="0"/>
              <a:t>…</a:t>
            </a:r>
          </a:p>
          <a:p>
            <a:r>
              <a:rPr lang="ru-RU" sz="2400" b="1" dirty="0" err="1"/>
              <a:t>Який</a:t>
            </a:r>
            <a:r>
              <a:rPr lang="ru-RU" sz="2400" b="1" dirty="0"/>
              <a:t> результат </a:t>
            </a:r>
            <a:r>
              <a:rPr lang="ru-RU" sz="2400" b="1" dirty="0" err="1"/>
              <a:t>нашого</a:t>
            </a:r>
            <a:r>
              <a:rPr lang="ru-RU" sz="2400" b="1" dirty="0"/>
              <a:t> уроку? </a:t>
            </a:r>
            <a:r>
              <a:rPr lang="ru-RU" sz="2400" b="1" dirty="0" err="1"/>
              <a:t>Чи</a:t>
            </a:r>
            <a:r>
              <a:rPr lang="ru-RU" sz="2400" b="1" dirty="0"/>
              <a:t> </a:t>
            </a:r>
            <a:r>
              <a:rPr lang="ru-RU" sz="2400" b="1" dirty="0" err="1"/>
              <a:t>досягли</a:t>
            </a:r>
            <a:r>
              <a:rPr lang="ru-RU" sz="2400" b="1" dirty="0"/>
              <a:t> ми </a:t>
            </a:r>
            <a:r>
              <a:rPr lang="ru-RU" sz="2400" b="1" dirty="0" err="1"/>
              <a:t>поставленої</a:t>
            </a:r>
            <a:r>
              <a:rPr lang="ru-RU" sz="2400" b="1" dirty="0"/>
              <a:t> мети? </a:t>
            </a:r>
          </a:p>
        </p:txBody>
      </p:sp>
    </p:spTree>
    <p:extLst>
      <p:ext uri="{BB962C8B-B14F-4D97-AF65-F5344CB8AC3E}">
        <p14:creationId xmlns:p14="http://schemas.microsoft.com/office/powerpoint/2010/main" val="165191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VIII. </a:t>
            </a:r>
            <a:r>
              <a:rPr lang="ru-RU" dirty="0" err="1"/>
              <a:t>Диференційне</a:t>
            </a:r>
            <a:r>
              <a:rPr lang="ru-RU" dirty="0"/>
              <a:t> </a:t>
            </a:r>
            <a:r>
              <a:rPr lang="ru-RU" dirty="0" err="1"/>
              <a:t>домашнє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Всім</a:t>
            </a:r>
            <a:r>
              <a:rPr lang="ru-RU" b="1" dirty="0"/>
              <a:t>: </a:t>
            </a:r>
            <a:r>
              <a:rPr lang="ru-RU" b="1" dirty="0" err="1"/>
              <a:t>опрацювати</a:t>
            </a:r>
            <a:r>
              <a:rPr lang="ru-RU" b="1" dirty="0"/>
              <a:t>  </a:t>
            </a:r>
            <a:r>
              <a:rPr lang="ru-RU" b="1" dirty="0" err="1"/>
              <a:t>матеріал</a:t>
            </a:r>
            <a:r>
              <a:rPr lang="ru-RU" b="1" dirty="0"/>
              <a:t>   §31,32</a:t>
            </a:r>
          </a:p>
          <a:p>
            <a:r>
              <a:rPr lang="ru-RU" b="1" dirty="0"/>
              <a:t>( «</a:t>
            </a:r>
            <a:r>
              <a:rPr lang="ru-RU" b="1" dirty="0" err="1"/>
              <a:t>Фізика</a:t>
            </a:r>
            <a:r>
              <a:rPr lang="ru-RU" b="1" dirty="0"/>
              <a:t>» </a:t>
            </a:r>
            <a:r>
              <a:rPr lang="ru-RU" b="1" dirty="0" err="1"/>
              <a:t>підручник</a:t>
            </a:r>
            <a:r>
              <a:rPr lang="ru-RU" b="1" dirty="0"/>
              <a:t> для 7 </a:t>
            </a:r>
            <a:r>
              <a:rPr lang="ru-RU" b="1" dirty="0" err="1"/>
              <a:t>класу</a:t>
            </a:r>
            <a:r>
              <a:rPr lang="ru-RU" b="1" dirty="0"/>
              <a:t> </a:t>
            </a:r>
            <a:r>
              <a:rPr lang="ru-RU" b="1" dirty="0" err="1"/>
              <a:t>загальноосвітніх</a:t>
            </a:r>
            <a:r>
              <a:rPr lang="ru-RU" b="1" dirty="0"/>
              <a:t> </a:t>
            </a:r>
            <a:r>
              <a:rPr lang="ru-RU" b="1" dirty="0" err="1"/>
              <a:t>навчальних</a:t>
            </a:r>
            <a:r>
              <a:rPr lang="ru-RU" b="1" dirty="0"/>
              <a:t> </a:t>
            </a:r>
            <a:r>
              <a:rPr lang="ru-RU" b="1" dirty="0" err="1"/>
              <a:t>закладів</a:t>
            </a:r>
            <a:r>
              <a:rPr lang="ru-RU" b="1" dirty="0"/>
              <a:t> за </a:t>
            </a:r>
            <a:r>
              <a:rPr lang="ru-RU" b="1" dirty="0" err="1"/>
              <a:t>редакцією</a:t>
            </a:r>
            <a:r>
              <a:rPr lang="ru-RU" b="1" dirty="0"/>
              <a:t> В. Г. </a:t>
            </a:r>
            <a:r>
              <a:rPr lang="ru-RU" b="1" dirty="0" err="1"/>
              <a:t>Бар’яхтара</a:t>
            </a:r>
            <a:r>
              <a:rPr lang="ru-RU" b="1" dirty="0"/>
              <a:t>, С. О. </a:t>
            </a:r>
            <a:r>
              <a:rPr lang="ru-RU" b="1" dirty="0" err="1"/>
              <a:t>Довгого</a:t>
            </a:r>
            <a:r>
              <a:rPr lang="ru-RU" b="1" dirty="0"/>
              <a:t> , </a:t>
            </a:r>
            <a:r>
              <a:rPr lang="ru-RU" b="1" dirty="0" err="1"/>
              <a:t>видавництво</a:t>
            </a:r>
            <a:r>
              <a:rPr lang="ru-RU" b="1" dirty="0"/>
              <a:t> «Ранок», 2015) </a:t>
            </a:r>
          </a:p>
          <a:p>
            <a:r>
              <a:rPr lang="ru-RU" b="1" dirty="0"/>
              <a:t> </a:t>
            </a:r>
            <a:r>
              <a:rPr lang="ru-RU" b="1" dirty="0" err="1" smtClean="0"/>
              <a:t>Розв’язати</a:t>
            </a:r>
            <a:r>
              <a:rPr lang="ru-RU" b="1" dirty="0"/>
              <a:t>:  с.195, </a:t>
            </a:r>
            <a:r>
              <a:rPr lang="ru-RU" b="1" dirty="0" err="1"/>
              <a:t>вправа</a:t>
            </a:r>
            <a:r>
              <a:rPr lang="ru-RU" b="1" dirty="0"/>
              <a:t> 31:</a:t>
            </a:r>
          </a:p>
          <a:p>
            <a:r>
              <a:rPr lang="ru-RU" b="1" dirty="0"/>
              <a:t> </a:t>
            </a:r>
            <a:r>
              <a:rPr lang="ru-RU" b="1" dirty="0" err="1"/>
              <a:t>рівень</a:t>
            </a:r>
            <a:r>
              <a:rPr lang="ru-RU" b="1" dirty="0"/>
              <a:t> А: № 1-3 ,</a:t>
            </a:r>
            <a:r>
              <a:rPr lang="ru-RU" b="1" dirty="0" err="1"/>
              <a:t>повідомлення</a:t>
            </a:r>
            <a:r>
              <a:rPr lang="ru-RU" b="1" dirty="0"/>
              <a:t> «</a:t>
            </a:r>
            <a:r>
              <a:rPr lang="ru-RU" b="1" dirty="0" err="1"/>
              <a:t>Легенди</a:t>
            </a:r>
            <a:r>
              <a:rPr lang="ru-RU" b="1" dirty="0"/>
              <a:t> й </a:t>
            </a:r>
            <a:r>
              <a:rPr lang="ru-RU" b="1" dirty="0" err="1"/>
              <a:t>міфи</a:t>
            </a:r>
            <a:r>
              <a:rPr lang="ru-RU" b="1" dirty="0"/>
              <a:t> про </a:t>
            </a:r>
            <a:r>
              <a:rPr lang="ru-RU" b="1" dirty="0" err="1"/>
              <a:t>життя</a:t>
            </a:r>
            <a:r>
              <a:rPr lang="ru-RU" b="1" dirty="0"/>
              <a:t> </a:t>
            </a:r>
            <a:r>
              <a:rPr lang="ru-RU" b="1" dirty="0" err="1"/>
              <a:t>Архімеда</a:t>
            </a:r>
            <a:r>
              <a:rPr lang="ru-RU" b="1" dirty="0"/>
              <a:t>.»</a:t>
            </a:r>
          </a:p>
          <a:p>
            <a:r>
              <a:rPr lang="ru-RU" b="1" dirty="0"/>
              <a:t> </a:t>
            </a:r>
            <a:r>
              <a:rPr lang="ru-RU" b="1" dirty="0" err="1"/>
              <a:t>рівень</a:t>
            </a:r>
            <a:r>
              <a:rPr lang="ru-RU" b="1" dirty="0"/>
              <a:t> Б:  № 5-7, </a:t>
            </a:r>
            <a:r>
              <a:rPr lang="ru-RU" b="1" dirty="0" err="1"/>
              <a:t>написати</a:t>
            </a:r>
            <a:r>
              <a:rPr lang="ru-RU" b="1" dirty="0"/>
              <a:t> </a:t>
            </a:r>
            <a:r>
              <a:rPr lang="ru-RU" b="1" dirty="0" err="1"/>
              <a:t>твір</a:t>
            </a:r>
            <a:r>
              <a:rPr lang="ru-RU" b="1" dirty="0"/>
              <a:t> на тему: "</a:t>
            </a:r>
            <a:r>
              <a:rPr lang="ru-RU" b="1" dirty="0" err="1"/>
              <a:t>Якби</a:t>
            </a:r>
            <a:r>
              <a:rPr lang="ru-RU" b="1" dirty="0"/>
              <a:t> </a:t>
            </a:r>
            <a:r>
              <a:rPr lang="ru-RU" b="1" dirty="0" err="1"/>
              <a:t>архімедова</a:t>
            </a:r>
            <a:r>
              <a:rPr lang="ru-RU" b="1" dirty="0"/>
              <a:t> сила </a:t>
            </a:r>
            <a:r>
              <a:rPr lang="ru-RU" b="1" dirty="0" err="1"/>
              <a:t>зникла</a:t>
            </a:r>
            <a:r>
              <a:rPr lang="ru-RU" b="1" dirty="0"/>
              <a:t> …»    </a:t>
            </a:r>
          </a:p>
          <a:p>
            <a:r>
              <a:rPr lang="ru-RU" b="1" dirty="0"/>
              <a:t> </a:t>
            </a:r>
            <a:r>
              <a:rPr lang="ru-RU" b="1" dirty="0" err="1"/>
              <a:t>рівень</a:t>
            </a:r>
            <a:r>
              <a:rPr lang="ru-RU" b="1" dirty="0"/>
              <a:t> С:  №  8-9 ,реферат  «</a:t>
            </a:r>
            <a:r>
              <a:rPr lang="ru-RU" b="1" dirty="0" err="1"/>
              <a:t>Глибини</a:t>
            </a:r>
            <a:r>
              <a:rPr lang="ru-RU" b="1" dirty="0"/>
              <a:t>, </a:t>
            </a:r>
            <a:r>
              <a:rPr lang="ru-RU" b="1" dirty="0" err="1"/>
              <a:t>підкорені</a:t>
            </a:r>
            <a:r>
              <a:rPr lang="ru-RU" b="1" dirty="0"/>
              <a:t>  </a:t>
            </a:r>
            <a:r>
              <a:rPr lang="ru-RU" b="1" dirty="0" err="1"/>
              <a:t>аквалангістами</a:t>
            </a:r>
            <a:r>
              <a:rPr lang="ru-RU" b="1" dirty="0"/>
              <a:t>. Заходи  </a:t>
            </a:r>
            <a:r>
              <a:rPr lang="ru-RU" b="1" dirty="0" err="1" smtClean="0"/>
              <a:t>безпеки</a:t>
            </a:r>
            <a:r>
              <a:rPr lang="ru-RU" b="1" dirty="0" smtClean="0"/>
              <a:t> </a:t>
            </a:r>
            <a:r>
              <a:rPr lang="ru-RU" b="1" dirty="0" err="1"/>
              <a:t>під</a:t>
            </a:r>
            <a:r>
              <a:rPr lang="ru-RU" b="1" dirty="0"/>
              <a:t> час </a:t>
            </a:r>
            <a:r>
              <a:rPr lang="ru-RU" b="1" dirty="0" err="1"/>
              <a:t>підкорення</a:t>
            </a:r>
            <a:r>
              <a:rPr lang="ru-RU" b="1" dirty="0"/>
              <a:t> </a:t>
            </a:r>
            <a:r>
              <a:rPr lang="ru-RU" b="1" dirty="0" err="1"/>
              <a:t>морських</a:t>
            </a:r>
            <a:r>
              <a:rPr lang="ru-RU" b="1" dirty="0"/>
              <a:t> </a:t>
            </a:r>
            <a:r>
              <a:rPr lang="ru-RU" b="1" dirty="0" err="1"/>
              <a:t>глибин</a:t>
            </a:r>
            <a:r>
              <a:rPr lang="ru-RU" b="1" dirty="0"/>
              <a:t>.»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33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97892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План уроку</a:t>
            </a: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133599" y="4643716"/>
            <a:ext cx="6018727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519" y="1482"/>
              <a:ext cx="284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</a:rPr>
                <a:t>   </a:t>
              </a:r>
              <a:r>
                <a:rPr lang="ru-RU" sz="2400" dirty="0" err="1">
                  <a:solidFill>
                    <a:srgbClr val="000000"/>
                  </a:solidFill>
                </a:rPr>
                <a:t>Закріплення</a:t>
              </a:r>
              <a:r>
                <a:rPr lang="ru-RU" sz="2400" dirty="0">
                  <a:solidFill>
                    <a:srgbClr val="000000"/>
                  </a:solidFill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</a:rPr>
                <a:t>нового </a:t>
              </a:r>
              <a:r>
                <a:rPr lang="ru-RU" sz="2400" dirty="0" err="1" smtClean="0">
                  <a:solidFill>
                    <a:srgbClr val="000000"/>
                  </a:solidFill>
                </a:rPr>
                <a:t>матеріалу</a:t>
              </a:r>
              <a:r>
                <a:rPr lang="ru-RU" sz="2400" dirty="0">
                  <a:solidFill>
                    <a:srgbClr val="000000"/>
                  </a:solidFill>
                </a:rPr>
                <a:t>.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174406" y="2158259"/>
            <a:ext cx="6018726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802" y="2072"/>
              <a:ext cx="244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dirty="0" err="1" smtClean="0">
                  <a:solidFill>
                    <a:srgbClr val="000000"/>
                  </a:solidFill>
                </a:rPr>
                <a:t>Організаційний</a:t>
              </a:r>
              <a:r>
                <a:rPr lang="ru-RU" sz="2400" dirty="0" smtClean="0">
                  <a:solidFill>
                    <a:srgbClr val="000000"/>
                  </a:solidFill>
                </a:rPr>
                <a:t> </a:t>
              </a:r>
              <a:r>
                <a:rPr lang="ru-RU" sz="2400" dirty="0" err="1">
                  <a:solidFill>
                    <a:srgbClr val="000000"/>
                  </a:solidFill>
                </a:rPr>
                <a:t>етап</a:t>
              </a:r>
              <a:r>
                <a:rPr lang="ru-RU" sz="2400" dirty="0">
                  <a:solidFill>
                    <a:srgbClr val="000000"/>
                  </a:solidFill>
                </a:rPr>
                <a:t>. 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133600" y="2967316"/>
            <a:ext cx="6018726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21" y="2682"/>
              <a:ext cx="264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</a:rPr>
                <a:t> </a:t>
              </a:r>
              <a:r>
                <a:rPr lang="ru-RU" sz="2400" dirty="0" err="1">
                  <a:solidFill>
                    <a:srgbClr val="000000"/>
                  </a:solidFill>
                </a:rPr>
                <a:t>Актуалізація</a:t>
              </a:r>
              <a:r>
                <a:rPr lang="ru-RU" sz="2400" dirty="0">
                  <a:solidFill>
                    <a:srgbClr val="000000"/>
                  </a:solidFill>
                </a:rPr>
                <a:t> </a:t>
              </a:r>
              <a:r>
                <a:rPr lang="ru-RU" sz="2400" dirty="0" err="1">
                  <a:solidFill>
                    <a:srgbClr val="000000"/>
                  </a:solidFill>
                </a:rPr>
                <a:t>опорних</a:t>
              </a:r>
              <a:r>
                <a:rPr lang="ru-RU" sz="2400" dirty="0">
                  <a:solidFill>
                    <a:srgbClr val="000000"/>
                  </a:solidFill>
                </a:rPr>
                <a:t> </a:t>
              </a:r>
              <a:r>
                <a:rPr lang="ru-RU" sz="2400" dirty="0" err="1">
                  <a:solidFill>
                    <a:srgbClr val="000000"/>
                  </a:solidFill>
                </a:rPr>
                <a:t>знань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133600" y="3805516"/>
            <a:ext cx="6018726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21" y="3272"/>
              <a:ext cx="264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dirty="0" smtClean="0">
                  <a:solidFill>
                    <a:srgbClr val="000000"/>
                  </a:solidFill>
                </a:rPr>
                <a:t> </a:t>
              </a:r>
              <a:r>
                <a:rPr lang="ru-RU" sz="2400" dirty="0" err="1">
                  <a:solidFill>
                    <a:srgbClr val="000000"/>
                  </a:solidFill>
                </a:rPr>
                <a:t>Вивчення</a:t>
              </a:r>
              <a:r>
                <a:rPr lang="ru-RU" sz="2400" dirty="0">
                  <a:solidFill>
                    <a:srgbClr val="000000"/>
                  </a:solidFill>
                </a:rPr>
                <a:t> нового матер</a:t>
              </a:r>
              <a:r>
                <a:rPr lang="en-US" sz="2400" dirty="0">
                  <a:solidFill>
                    <a:srgbClr val="000000"/>
                  </a:solidFill>
                </a:rPr>
                <a:t>i</a:t>
              </a:r>
              <a:r>
                <a:rPr lang="ru-RU" sz="2400" dirty="0" err="1">
                  <a:solidFill>
                    <a:srgbClr val="000000"/>
                  </a:solidFill>
                </a:rPr>
                <a:t>алу</a:t>
              </a:r>
              <a:r>
                <a:rPr lang="ru-RU" sz="2400" dirty="0">
                  <a:solidFill>
                    <a:srgbClr val="000000"/>
                  </a:solidFill>
                </a:rPr>
                <a:t>.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133600" y="5504141"/>
            <a:ext cx="6018726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21" y="3272"/>
              <a:ext cx="274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dirty="0" err="1" smtClean="0">
                  <a:solidFill>
                    <a:srgbClr val="000000"/>
                  </a:solidFill>
                </a:rPr>
                <a:t>Підбиття</a:t>
              </a:r>
              <a:r>
                <a:rPr lang="ru-RU" sz="2400" dirty="0" smtClean="0">
                  <a:solidFill>
                    <a:srgbClr val="000000"/>
                  </a:solidFill>
                </a:rPr>
                <a:t> </a:t>
              </a:r>
              <a:r>
                <a:rPr lang="ru-RU" sz="2400" dirty="0" err="1">
                  <a:solidFill>
                    <a:srgbClr val="000000"/>
                  </a:solidFill>
                </a:rPr>
                <a:t>підсумків</a:t>
              </a:r>
              <a:r>
                <a:rPr lang="ru-RU" sz="2400" dirty="0">
                  <a:solidFill>
                    <a:srgbClr val="000000"/>
                  </a:solidFill>
                </a:rPr>
                <a:t> уроку. </a:t>
              </a:r>
              <a:r>
                <a:rPr lang="ru-RU" sz="2400" dirty="0" err="1">
                  <a:solidFill>
                    <a:srgbClr val="000000"/>
                  </a:solidFill>
                </a:rPr>
                <a:t>Рефлєкс</a:t>
              </a:r>
              <a:r>
                <a:rPr lang="en-US" sz="2400" dirty="0">
                  <a:solidFill>
                    <a:srgbClr val="000000"/>
                  </a:solidFill>
                </a:rPr>
                <a:t>i</a:t>
              </a:r>
              <a:r>
                <a:rPr lang="ru-RU" sz="2400" dirty="0" smtClean="0">
                  <a:solidFill>
                    <a:srgbClr val="000000"/>
                  </a:solidFill>
                </a:rPr>
                <a:t>я</a:t>
              </a:r>
              <a:endParaRPr lang="ru-RU" sz="2400" dirty="0">
                <a:solidFill>
                  <a:srgbClr val="000000"/>
                </a:solidFill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09c2cbe5bfbeb32a48fad5a550b24c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656" y="3429001"/>
            <a:ext cx="2127318" cy="343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ownloads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912" y="1615509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ownloads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0570"/>
            <a:ext cx="3021496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ownloads\images (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2932113"/>
            <a:ext cx="26384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ownloads\images (9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898" y="11112"/>
            <a:ext cx="3404152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Downloads\images (10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2"/>
            <a:ext cx="2609851" cy="239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User\Downloads\images (8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923" y="11112"/>
            <a:ext cx="2085975" cy="170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User\Downloads\image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065" y="1714501"/>
            <a:ext cx="348056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User\Downloads\Без названия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495" y="3429000"/>
            <a:ext cx="249555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User\Downloads\images (12)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374" y="0"/>
            <a:ext cx="1393549" cy="235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User\Downloads\Без названия (1)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495" y="5257800"/>
            <a:ext cx="229311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User\Downloads\images (13)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443" y="4665663"/>
            <a:ext cx="1698557" cy="219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User\Downloads\arhimed-31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39370"/>
            <a:ext cx="3021496" cy="261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Круглая лента лицом вниз 3"/>
          <p:cNvSpPr/>
          <p:nvPr/>
        </p:nvSpPr>
        <p:spPr>
          <a:xfrm>
            <a:off x="768936" y="164697"/>
            <a:ext cx="7832035" cy="758952"/>
          </a:xfrm>
          <a:prstGeom prst="ellipseRibbon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Світ в якому ми живемо.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21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909882"/>
          </a:xfrm>
        </p:spPr>
        <p:txBody>
          <a:bodyPr/>
          <a:lstStyle/>
          <a:p>
            <a:pPr algn="ctr"/>
            <a:r>
              <a:rPr lang="uk-UA" dirty="0" smtClean="0"/>
              <a:t>         Командна гра «Що і чому?»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28035" y="1191766"/>
            <a:ext cx="3868340" cy="637034"/>
          </a:xfrm>
        </p:spPr>
        <p:txBody>
          <a:bodyPr>
            <a:normAutofit/>
          </a:bodyPr>
          <a:lstStyle/>
          <a:p>
            <a:r>
              <a:rPr lang="uk-UA" sz="3600" dirty="0" smtClean="0"/>
              <a:t>1 команда</a:t>
            </a:r>
            <a:endParaRPr lang="ru-RU" sz="3600" dirty="0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8133405"/>
              </p:ext>
            </p:extLst>
          </p:nvPr>
        </p:nvGraphicFramePr>
        <p:xfrm>
          <a:off x="630238" y="2505075"/>
          <a:ext cx="3868737" cy="368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629150" y="1166008"/>
            <a:ext cx="3887391" cy="585519"/>
          </a:xfrm>
        </p:spPr>
        <p:txBody>
          <a:bodyPr>
            <a:normAutofit/>
          </a:bodyPr>
          <a:lstStyle/>
          <a:p>
            <a:r>
              <a:rPr lang="uk-UA" sz="3600" dirty="0" smtClean="0"/>
              <a:t>2 команда</a:t>
            </a:r>
            <a:endParaRPr lang="ru-RU" sz="3600" dirty="0"/>
          </a:p>
        </p:txBody>
      </p:sp>
      <p:graphicFrame>
        <p:nvGraphicFramePr>
          <p:cNvPr id="15" name="Объект 14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738326330"/>
              </p:ext>
            </p:extLst>
          </p:nvPr>
        </p:nvGraphicFramePr>
        <p:xfrm>
          <a:off x="0" y="1815920"/>
          <a:ext cx="4275786" cy="50420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232671244"/>
              </p:ext>
            </p:extLst>
          </p:nvPr>
        </p:nvGraphicFramePr>
        <p:xfrm>
          <a:off x="4262907" y="1867438"/>
          <a:ext cx="4881093" cy="4990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8529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Graphic spid="1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97004"/>
          </a:xfrm>
        </p:spPr>
        <p:txBody>
          <a:bodyPr/>
          <a:lstStyle/>
          <a:p>
            <a:pPr algn="ctr"/>
            <a:r>
              <a:rPr lang="uk-UA" dirty="0" smtClean="0"/>
              <a:t>         Командна гра «Що і чому?»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72265" y="1178887"/>
            <a:ext cx="3868340" cy="534003"/>
          </a:xfrm>
        </p:spPr>
        <p:txBody>
          <a:bodyPr>
            <a:normAutofit fontScale="92500" lnSpcReduction="10000"/>
          </a:bodyPr>
          <a:lstStyle/>
          <a:p>
            <a:r>
              <a:rPr lang="uk-UA" sz="3600" dirty="0"/>
              <a:t>3</a:t>
            </a:r>
            <a:r>
              <a:rPr lang="uk-UA" sz="3600" dirty="0" smtClean="0"/>
              <a:t> команда</a:t>
            </a:r>
            <a:endParaRPr lang="ru-RU" sz="3600" dirty="0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98799187"/>
              </p:ext>
            </p:extLst>
          </p:nvPr>
        </p:nvGraphicFramePr>
        <p:xfrm>
          <a:off x="630238" y="2505075"/>
          <a:ext cx="3868737" cy="368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757939" y="1127372"/>
            <a:ext cx="3887391" cy="624155"/>
          </a:xfrm>
        </p:spPr>
        <p:txBody>
          <a:bodyPr>
            <a:normAutofit/>
          </a:bodyPr>
          <a:lstStyle/>
          <a:p>
            <a:r>
              <a:rPr lang="uk-UA" sz="3600" dirty="0"/>
              <a:t>4</a:t>
            </a:r>
            <a:r>
              <a:rPr lang="uk-UA" sz="3600" dirty="0" smtClean="0"/>
              <a:t> команда</a:t>
            </a:r>
            <a:endParaRPr lang="ru-RU" sz="3600" dirty="0"/>
          </a:p>
        </p:txBody>
      </p:sp>
      <p:graphicFrame>
        <p:nvGraphicFramePr>
          <p:cNvPr id="15" name="Объект 14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666465625"/>
              </p:ext>
            </p:extLst>
          </p:nvPr>
        </p:nvGraphicFramePr>
        <p:xfrm>
          <a:off x="0" y="1648496"/>
          <a:ext cx="4391695" cy="5061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2509757427"/>
              </p:ext>
            </p:extLst>
          </p:nvPr>
        </p:nvGraphicFramePr>
        <p:xfrm>
          <a:off x="4327301" y="1635617"/>
          <a:ext cx="4816699" cy="5048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32514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Graphic spid="1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127000">
              <a:schemeClr val="bg1"/>
            </a:glow>
          </a:effectLst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2. </a:t>
            </a:r>
            <a:r>
              <a:rPr lang="ru-RU" dirty="0" err="1">
                <a:solidFill>
                  <a:schemeClr val="bg1"/>
                </a:solidFill>
              </a:rPr>
              <a:t>Виведення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формули</a:t>
            </a:r>
            <a:r>
              <a:rPr lang="ru-RU" dirty="0">
                <a:solidFill>
                  <a:schemeClr val="bg1"/>
                </a:solidFill>
              </a:rPr>
              <a:t> для </a:t>
            </a:r>
            <a:r>
              <a:rPr lang="ru-RU" dirty="0" err="1">
                <a:solidFill>
                  <a:schemeClr val="bg1"/>
                </a:solidFill>
              </a:rPr>
              <a:t>обрахунку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виштовхувальної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сили</a:t>
            </a:r>
            <a:r>
              <a:rPr lang="ru-RU" dirty="0">
                <a:solidFill>
                  <a:schemeClr val="bg1"/>
                </a:solidFill>
              </a:rPr>
              <a:t> на </a:t>
            </a:r>
            <a:r>
              <a:rPr lang="ru-RU" dirty="0" err="1">
                <a:solidFill>
                  <a:schemeClr val="bg1"/>
                </a:solidFill>
              </a:rPr>
              <a:t>формулювання</a:t>
            </a:r>
            <a:r>
              <a:rPr lang="ru-RU" dirty="0">
                <a:solidFill>
                  <a:schemeClr val="bg1"/>
                </a:solidFill>
              </a:rPr>
              <a:t> закону </a:t>
            </a:r>
            <a:r>
              <a:rPr lang="ru-RU" dirty="0" err="1">
                <a:solidFill>
                  <a:schemeClr val="bg1"/>
                </a:solidFill>
              </a:rPr>
              <a:t>Архімеда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65" y="1782455"/>
            <a:ext cx="5378924" cy="43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097" y="1762830"/>
            <a:ext cx="1568592" cy="653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599" y="1708905"/>
            <a:ext cx="2114550" cy="76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286" y="2743691"/>
            <a:ext cx="2226480" cy="74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645" y="3490175"/>
            <a:ext cx="2318197" cy="958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198" y="4448970"/>
            <a:ext cx="4454802" cy="947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177" y="5679583"/>
            <a:ext cx="1991665" cy="699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811" y="6029284"/>
            <a:ext cx="2612715" cy="828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746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12" y="978793"/>
            <a:ext cx="2781837" cy="4430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28433" y="719457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/>
              <a:t>Ha</a:t>
            </a:r>
            <a:r>
              <a:rPr lang="ru-RU" sz="2000" b="1" dirty="0" err="1"/>
              <a:t>ші</a:t>
            </a:r>
            <a:r>
              <a:rPr lang="ru-RU" sz="2000" b="1" dirty="0"/>
              <a:t> </a:t>
            </a:r>
            <a:r>
              <a:rPr lang="ru-RU" sz="2000" b="1" dirty="0" err="1"/>
              <a:t>міркування</a:t>
            </a:r>
            <a:r>
              <a:rPr lang="ru-RU" sz="2000" b="1" dirty="0"/>
              <a:t> ми проводили для кубика, </a:t>
            </a:r>
            <a:r>
              <a:rPr lang="ru-RU" sz="2000" b="1" dirty="0" err="1"/>
              <a:t>який</a:t>
            </a:r>
            <a:r>
              <a:rPr lang="ru-RU" sz="2000" b="1" dirty="0"/>
              <a:t> </a:t>
            </a:r>
            <a:r>
              <a:rPr lang="ru-RU" sz="2000" b="1" dirty="0" err="1"/>
              <a:t>був</a:t>
            </a:r>
            <a:r>
              <a:rPr lang="ru-RU" sz="2000" b="1" dirty="0"/>
              <a:t> </a:t>
            </a:r>
            <a:r>
              <a:rPr lang="ru-RU" sz="2000" b="1" dirty="0" err="1"/>
              <a:t>повністю</a:t>
            </a:r>
            <a:r>
              <a:rPr lang="ru-RU" sz="2000" b="1" dirty="0"/>
              <a:t> </a:t>
            </a:r>
            <a:r>
              <a:rPr lang="ru-RU" sz="2000" b="1" dirty="0" err="1"/>
              <a:t>занурений</a:t>
            </a:r>
            <a:r>
              <a:rPr lang="ru-RU" sz="2000" b="1" dirty="0"/>
              <a:t> у </a:t>
            </a:r>
            <a:r>
              <a:rPr lang="ru-RU" sz="2000" b="1" dirty="0" err="1"/>
              <a:t>рідину</a:t>
            </a:r>
            <a:r>
              <a:rPr lang="ru-RU" sz="2000" b="1" dirty="0"/>
              <a:t>. Але </a:t>
            </a:r>
            <a:r>
              <a:rPr lang="ru-RU" sz="2000" b="1" dirty="0" err="1"/>
              <a:t>отриманий</a:t>
            </a:r>
            <a:r>
              <a:rPr lang="ru-RU" sz="2000" b="1" dirty="0"/>
              <a:t> результат </a:t>
            </a:r>
            <a:r>
              <a:rPr lang="ru-RU" sz="2000" b="1" dirty="0" err="1"/>
              <a:t>справджується</a:t>
            </a:r>
            <a:r>
              <a:rPr lang="ru-RU" sz="2000" b="1" dirty="0"/>
              <a:t> для </a:t>
            </a:r>
            <a:r>
              <a:rPr lang="ru-RU" sz="2000" b="1" dirty="0" err="1"/>
              <a:t>тіла</a:t>
            </a:r>
            <a:r>
              <a:rPr lang="ru-RU" sz="2000" b="1" dirty="0"/>
              <a:t> будь-</a:t>
            </a:r>
            <a:r>
              <a:rPr lang="ru-RU" sz="2000" b="1" dirty="0" err="1"/>
              <a:t>якої</a:t>
            </a:r>
            <a:r>
              <a:rPr lang="ru-RU" sz="2000" b="1" dirty="0"/>
              <a:t> </a:t>
            </a:r>
            <a:r>
              <a:rPr lang="ru-RU" sz="2000" b="1" dirty="0" err="1"/>
              <a:t>форми</a:t>
            </a:r>
            <a:r>
              <a:rPr lang="ru-RU" sz="2000" b="1" dirty="0"/>
              <a:t> </a:t>
            </a:r>
            <a:r>
              <a:rPr lang="en-US" sz="2000" b="1" dirty="0"/>
              <a:t>i </a:t>
            </a:r>
            <a:r>
              <a:rPr lang="ru-RU" sz="2000" b="1" dirty="0"/>
              <a:t>для </a:t>
            </a:r>
            <a:r>
              <a:rPr lang="ru-RU" sz="2000" b="1" dirty="0" err="1"/>
              <a:t>випадків</a:t>
            </a:r>
            <a:r>
              <a:rPr lang="ru-RU" sz="2000" b="1" dirty="0"/>
              <a:t>, коли </a:t>
            </a:r>
            <a:r>
              <a:rPr lang="ru-RU" sz="2000" b="1" dirty="0" err="1"/>
              <a:t>тіло</a:t>
            </a:r>
            <a:r>
              <a:rPr lang="ru-RU" sz="2000" b="1" dirty="0"/>
              <a:t> </a:t>
            </a:r>
            <a:r>
              <a:rPr lang="ru-RU" sz="2000" b="1" dirty="0" err="1"/>
              <a:t>занурене</a:t>
            </a:r>
            <a:r>
              <a:rPr lang="ru-RU" sz="2000" b="1" dirty="0"/>
              <a:t> в </a:t>
            </a:r>
            <a:r>
              <a:rPr lang="ru-RU" sz="2000" b="1" dirty="0" err="1"/>
              <a:t>рідину</a:t>
            </a:r>
            <a:r>
              <a:rPr lang="ru-RU" sz="2000" b="1" dirty="0"/>
              <a:t> </a:t>
            </a:r>
            <a:r>
              <a:rPr lang="ru-RU" sz="2000" b="1" dirty="0" err="1"/>
              <a:t>частково</a:t>
            </a:r>
            <a:r>
              <a:rPr lang="ru-RU" sz="2000" b="1" dirty="0"/>
              <a:t>,— для </a:t>
            </a:r>
            <a:r>
              <a:rPr lang="ru-RU" sz="2000" b="1" dirty="0" err="1"/>
              <a:t>розрахунків</a:t>
            </a:r>
            <a:r>
              <a:rPr lang="ru-RU" sz="2000" b="1" dirty="0"/>
              <a:t> </a:t>
            </a:r>
            <a:r>
              <a:rPr lang="ru-RU" sz="2000" b="1" dirty="0" err="1"/>
              <a:t>потрібно</a:t>
            </a:r>
            <a:r>
              <a:rPr lang="ru-RU" sz="2000" b="1" dirty="0"/>
              <a:t> </a:t>
            </a:r>
            <a:r>
              <a:rPr lang="ru-RU" sz="2000" b="1" dirty="0" err="1"/>
              <a:t>брати</a:t>
            </a:r>
            <a:r>
              <a:rPr lang="ru-RU" sz="2000" b="1" dirty="0"/>
              <a:t> </a:t>
            </a:r>
            <a:r>
              <a:rPr lang="ru-RU" sz="2000" b="1" dirty="0" err="1"/>
              <a:t>лише</a:t>
            </a:r>
            <a:r>
              <a:rPr lang="ru-RU" sz="2000" b="1" dirty="0"/>
              <a:t> </a:t>
            </a:r>
            <a:r>
              <a:rPr lang="ru-RU" sz="2000" b="1" dirty="0" err="1"/>
              <a:t>об'єм</a:t>
            </a:r>
            <a:r>
              <a:rPr lang="ru-RU" sz="2000" b="1" dirty="0"/>
              <a:t> </a:t>
            </a:r>
            <a:r>
              <a:rPr lang="ru-RU" sz="2000" b="1" dirty="0" err="1"/>
              <a:t>зануреної</a:t>
            </a:r>
            <a:r>
              <a:rPr lang="ru-RU" sz="2000" b="1" dirty="0"/>
              <a:t> в </a:t>
            </a:r>
            <a:r>
              <a:rPr lang="ru-RU" sz="2000" b="1" dirty="0" err="1"/>
              <a:t>рідину</a:t>
            </a:r>
            <a:r>
              <a:rPr lang="ru-RU" sz="2000" b="1" dirty="0"/>
              <a:t> </a:t>
            </a:r>
            <a:r>
              <a:rPr lang="ru-RU" sz="2000" b="1" dirty="0" err="1"/>
              <a:t>частини</a:t>
            </a:r>
            <a:r>
              <a:rPr lang="ru-RU" sz="2000" b="1" dirty="0"/>
              <a:t> </a:t>
            </a:r>
            <a:r>
              <a:rPr lang="ru-RU" sz="2000" b="1" dirty="0" err="1"/>
              <a:t>об'єму</a:t>
            </a:r>
            <a:r>
              <a:rPr lang="ru-RU" sz="2000" b="1" dirty="0"/>
              <a:t> </a:t>
            </a:r>
            <a:r>
              <a:rPr lang="ru-RU" sz="2000" b="1" dirty="0" err="1"/>
              <a:t>тіла</a:t>
            </a:r>
            <a:r>
              <a:rPr lang="ru-RU" sz="2000" b="1" dirty="0"/>
              <a:t>. </a:t>
            </a:r>
            <a:r>
              <a:rPr lang="en-US" sz="2000" b="1" dirty="0" err="1"/>
              <a:t>Kp</a:t>
            </a:r>
            <a:r>
              <a:rPr lang="ru-RU" sz="2000" b="1" dirty="0" err="1"/>
              <a:t>ім</a:t>
            </a:r>
            <a:r>
              <a:rPr lang="ru-RU" sz="2000" b="1" dirty="0"/>
              <a:t> того, результат </a:t>
            </a:r>
            <a:r>
              <a:rPr lang="ru-RU" sz="2000" b="1" dirty="0" err="1"/>
              <a:t>справджується</a:t>
            </a:r>
            <a:r>
              <a:rPr lang="ru-RU" sz="2000" b="1" dirty="0"/>
              <a:t> </a:t>
            </a:r>
            <a:r>
              <a:rPr lang="en-US" sz="2000" b="1" dirty="0"/>
              <a:t>i </a:t>
            </a:r>
            <a:r>
              <a:rPr lang="ru-RU" sz="2000" b="1" dirty="0"/>
              <a:t>для </a:t>
            </a:r>
            <a:r>
              <a:rPr lang="ru-RU" sz="2000" b="1" dirty="0" err="1"/>
              <a:t>газів</a:t>
            </a:r>
            <a:r>
              <a:rPr lang="ru-RU" sz="2000" b="1" dirty="0"/>
              <a:t>.</a:t>
            </a:r>
          </a:p>
          <a:p>
            <a:r>
              <a:rPr lang="ru-RU" sz="2000" b="1" dirty="0"/>
              <a:t>А </a:t>
            </a:r>
            <a:r>
              <a:rPr lang="ru-RU" sz="2000" b="1" dirty="0" err="1"/>
              <a:t>тепер</a:t>
            </a:r>
            <a:r>
              <a:rPr lang="ru-RU" sz="2000" b="1" dirty="0"/>
              <a:t> </a:t>
            </a:r>
            <a:r>
              <a:rPr lang="ru-RU" sz="2000" b="1" dirty="0" err="1"/>
              <a:t>сформулюємо</a:t>
            </a:r>
            <a:r>
              <a:rPr lang="ru-RU" sz="2000" b="1" dirty="0"/>
              <a:t> закон </a:t>
            </a:r>
            <a:r>
              <a:rPr lang="ru-RU" sz="2000" b="1" dirty="0" err="1"/>
              <a:t>Архімеда</a:t>
            </a:r>
            <a:r>
              <a:rPr lang="ru-RU" sz="2000" b="1" dirty="0" smtClean="0"/>
              <a:t>: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3886" y="4412938"/>
            <a:ext cx="52095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На </a:t>
            </a:r>
            <a:r>
              <a:rPr lang="ru-RU" sz="2400" b="1" dirty="0" err="1"/>
              <a:t>тіло</a:t>
            </a:r>
            <a:r>
              <a:rPr lang="ru-RU" sz="2400" b="1" dirty="0"/>
              <a:t>, </a:t>
            </a:r>
            <a:r>
              <a:rPr lang="ru-RU" sz="2400" b="1" dirty="0" err="1"/>
              <a:t>занурене</a:t>
            </a:r>
            <a:r>
              <a:rPr lang="ru-RU" sz="2400" b="1" dirty="0"/>
              <a:t> в </a:t>
            </a:r>
            <a:r>
              <a:rPr lang="ru-RU" sz="2400" b="1" dirty="0" err="1"/>
              <a:t>рідину</a:t>
            </a:r>
            <a:r>
              <a:rPr lang="ru-RU" sz="2400" b="1" dirty="0"/>
              <a:t> </a:t>
            </a:r>
            <a:r>
              <a:rPr lang="ru-RU" sz="2400" b="1" dirty="0" err="1"/>
              <a:t>або</a:t>
            </a:r>
            <a:r>
              <a:rPr lang="ru-RU" sz="2400" b="1" dirty="0"/>
              <a:t> газ, </a:t>
            </a:r>
            <a:r>
              <a:rPr lang="ru-RU" sz="2400" b="1" dirty="0" err="1"/>
              <a:t>діє</a:t>
            </a:r>
            <a:r>
              <a:rPr lang="ru-RU" sz="2400" b="1" dirty="0"/>
              <a:t> </a:t>
            </a:r>
            <a:r>
              <a:rPr lang="ru-RU" sz="2400" b="1" dirty="0" err="1"/>
              <a:t>виштовхувальна</a:t>
            </a:r>
            <a:r>
              <a:rPr lang="ru-RU" sz="2400" b="1" dirty="0"/>
              <a:t> сила, </a:t>
            </a:r>
            <a:r>
              <a:rPr lang="ru-RU" sz="2400" b="1" dirty="0" err="1"/>
              <a:t>що</a:t>
            </a:r>
            <a:r>
              <a:rPr lang="ru-RU" sz="2400" b="1" dirty="0"/>
              <a:t> </a:t>
            </a:r>
            <a:r>
              <a:rPr lang="ru-RU" sz="2400" b="1" dirty="0" err="1"/>
              <a:t>напрямлена</a:t>
            </a:r>
            <a:r>
              <a:rPr lang="ru-RU" sz="2400" b="1" dirty="0"/>
              <a:t> вертикально </a:t>
            </a:r>
            <a:r>
              <a:rPr lang="ru-RU" sz="2400" b="1" dirty="0" err="1"/>
              <a:t>вгору</a:t>
            </a:r>
            <a:r>
              <a:rPr lang="ru-RU" sz="2400" b="1" dirty="0"/>
              <a:t> </a:t>
            </a:r>
            <a:r>
              <a:rPr lang="en-US" sz="2400" b="1" dirty="0"/>
              <a:t>i </a:t>
            </a:r>
            <a:r>
              <a:rPr lang="ru-RU" sz="2400" b="1" dirty="0" err="1"/>
              <a:t>дорівнює</a:t>
            </a:r>
            <a:r>
              <a:rPr lang="ru-RU" sz="2400" b="1" dirty="0"/>
              <a:t> </a:t>
            </a:r>
            <a:r>
              <a:rPr lang="ru-RU" sz="2400" b="1" dirty="0" err="1"/>
              <a:t>вазі</a:t>
            </a:r>
            <a:r>
              <a:rPr lang="ru-RU" sz="2400" b="1" dirty="0"/>
              <a:t> </a:t>
            </a:r>
            <a:r>
              <a:rPr lang="ru-RU" sz="2400" b="1" dirty="0" err="1"/>
              <a:t>рідини</a:t>
            </a:r>
            <a:r>
              <a:rPr lang="ru-RU" sz="2400" b="1" dirty="0"/>
              <a:t> </a:t>
            </a:r>
            <a:r>
              <a:rPr lang="ru-RU" sz="2400" b="1" dirty="0" err="1"/>
              <a:t>або</a:t>
            </a:r>
            <a:r>
              <a:rPr lang="ru-RU" sz="2400" b="1" dirty="0"/>
              <a:t> газу в </a:t>
            </a:r>
            <a:r>
              <a:rPr lang="ru-RU" sz="2400" b="1" dirty="0" err="1"/>
              <a:t>об’ємі</a:t>
            </a:r>
            <a:r>
              <a:rPr lang="ru-RU" sz="2400" b="1" dirty="0"/>
              <a:t> </a:t>
            </a:r>
            <a:r>
              <a:rPr lang="ru-RU" sz="2400" b="1" dirty="0" err="1"/>
              <a:t>зануреної</a:t>
            </a:r>
            <a:r>
              <a:rPr lang="ru-RU" sz="2400" b="1" dirty="0"/>
              <a:t> </a:t>
            </a:r>
            <a:r>
              <a:rPr lang="ru-RU" sz="2400" b="1" dirty="0" err="1"/>
              <a:t>частини</a:t>
            </a:r>
            <a:r>
              <a:rPr lang="ru-RU" sz="2400" b="1" dirty="0"/>
              <a:t> </a:t>
            </a:r>
            <a:r>
              <a:rPr lang="ru-RU" sz="2400" b="1" dirty="0" err="1"/>
              <a:t>тіла</a:t>
            </a:r>
            <a:r>
              <a:rPr lang="ru-RU" sz="2400" b="1" dirty="0"/>
              <a:t>: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94" y="5692463"/>
            <a:ext cx="2509538" cy="953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1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4.	</a:t>
            </a:r>
            <a:r>
              <a:rPr lang="ru-RU" dirty="0" err="1"/>
              <a:t>Експериментальне</a:t>
            </a:r>
            <a:r>
              <a:rPr lang="ru-RU" dirty="0"/>
              <a:t> </a:t>
            </a:r>
            <a:r>
              <a:rPr lang="ru-RU" dirty="0" err="1"/>
              <a:t>підтвердження</a:t>
            </a:r>
            <a:r>
              <a:rPr lang="ru-RU" dirty="0"/>
              <a:t> закону </a:t>
            </a:r>
            <a:r>
              <a:rPr lang="ru-RU" dirty="0" err="1"/>
              <a:t>Архімеда</a:t>
            </a:r>
            <a:r>
              <a:rPr lang="ru-RU" dirty="0"/>
              <a:t> </a:t>
            </a: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16" y="1944710"/>
            <a:ext cx="8723969" cy="3953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480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Робота з </a:t>
            </a:r>
            <a:r>
              <a:rPr lang="ru-RU" dirty="0" err="1"/>
              <a:t>підручником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1варіант </a:t>
            </a:r>
          </a:p>
          <a:p>
            <a:r>
              <a:rPr lang="ru-RU" dirty="0" err="1"/>
              <a:t>З'ясувати</a:t>
            </a:r>
            <a:r>
              <a:rPr lang="ru-RU" dirty="0"/>
              <a:t>,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завжди</a:t>
            </a:r>
            <a:r>
              <a:rPr lang="ru-RU" dirty="0"/>
              <a:t> на </a:t>
            </a:r>
            <a:r>
              <a:rPr lang="ru-RU" dirty="0" err="1"/>
              <a:t>тіло</a:t>
            </a:r>
            <a:r>
              <a:rPr lang="ru-RU" dirty="0"/>
              <a:t>, </a:t>
            </a:r>
            <a:r>
              <a:rPr lang="ru-RU" dirty="0" err="1"/>
              <a:t>занурене</a:t>
            </a:r>
            <a:r>
              <a:rPr lang="ru-RU" dirty="0"/>
              <a:t> у </a:t>
            </a:r>
            <a:r>
              <a:rPr lang="ru-RU" dirty="0" err="1"/>
              <a:t>рідину</a:t>
            </a:r>
            <a:r>
              <a:rPr lang="ru-RU" dirty="0"/>
              <a:t>, </a:t>
            </a:r>
            <a:r>
              <a:rPr lang="ru-RU" dirty="0" err="1"/>
              <a:t>діє</a:t>
            </a:r>
            <a:r>
              <a:rPr lang="ru-RU" dirty="0"/>
              <a:t> </a:t>
            </a:r>
            <a:r>
              <a:rPr lang="ru-RU" dirty="0" err="1"/>
              <a:t>архімедова</a:t>
            </a:r>
            <a:r>
              <a:rPr lang="ru-RU" dirty="0"/>
              <a:t> сила.</a:t>
            </a:r>
          </a:p>
          <a:p>
            <a:r>
              <a:rPr lang="ru-RU" dirty="0">
                <a:solidFill>
                  <a:schemeClr val="bg1"/>
                </a:solidFill>
              </a:rPr>
              <a:t>2 </a:t>
            </a:r>
            <a:r>
              <a:rPr lang="ru-RU" dirty="0" err="1">
                <a:solidFill>
                  <a:schemeClr val="bg1"/>
                </a:solidFill>
              </a:rPr>
              <a:t>варіант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 err="1"/>
              <a:t>З'ясувати</a:t>
            </a:r>
            <a:r>
              <a:rPr lang="ru-RU" dirty="0"/>
              <a:t> коли </a:t>
            </a:r>
            <a:r>
              <a:rPr lang="ru-RU" dirty="0" err="1"/>
              <a:t>тіло</a:t>
            </a:r>
            <a:r>
              <a:rPr lang="ru-RU" dirty="0"/>
              <a:t> </a:t>
            </a:r>
            <a:r>
              <a:rPr lang="ru-RU" dirty="0" err="1"/>
              <a:t>занурене</a:t>
            </a:r>
            <a:r>
              <a:rPr lang="ru-RU" dirty="0"/>
              <a:t> в воду тоне.</a:t>
            </a:r>
          </a:p>
          <a:p>
            <a:r>
              <a:rPr lang="ru-RU" dirty="0">
                <a:solidFill>
                  <a:schemeClr val="bg1"/>
                </a:solidFill>
              </a:rPr>
              <a:t>3 </a:t>
            </a:r>
            <a:r>
              <a:rPr lang="ru-RU" dirty="0" err="1">
                <a:solidFill>
                  <a:schemeClr val="bg1"/>
                </a:solidFill>
              </a:rPr>
              <a:t>варіант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 err="1"/>
              <a:t>З'ясувати</a:t>
            </a:r>
            <a:r>
              <a:rPr lang="ru-RU" dirty="0"/>
              <a:t> коли </a:t>
            </a:r>
            <a:r>
              <a:rPr lang="ru-RU" dirty="0" err="1"/>
              <a:t>тіло</a:t>
            </a:r>
            <a:r>
              <a:rPr lang="ru-RU" dirty="0"/>
              <a:t> </a:t>
            </a:r>
            <a:r>
              <a:rPr lang="ru-RU" dirty="0" err="1"/>
              <a:t>занурене</a:t>
            </a:r>
            <a:r>
              <a:rPr lang="ru-RU" dirty="0"/>
              <a:t> в воду </a:t>
            </a:r>
            <a:r>
              <a:rPr lang="ru-RU" dirty="0" err="1"/>
              <a:t>плаває</a:t>
            </a:r>
            <a:r>
              <a:rPr lang="ru-RU" dirty="0"/>
              <a:t> в </a:t>
            </a:r>
            <a:r>
              <a:rPr lang="ru-RU" dirty="0" err="1"/>
              <a:t>середині</a:t>
            </a:r>
            <a:r>
              <a:rPr lang="ru-RU" dirty="0"/>
              <a:t> </a:t>
            </a:r>
            <a:r>
              <a:rPr lang="ru-RU" dirty="0" err="1"/>
              <a:t>рідини</a:t>
            </a:r>
            <a:r>
              <a:rPr lang="ru-RU" dirty="0"/>
              <a:t>.</a:t>
            </a:r>
          </a:p>
          <a:p>
            <a:r>
              <a:rPr lang="ru-RU" dirty="0">
                <a:solidFill>
                  <a:schemeClr val="bg1"/>
                </a:solidFill>
              </a:rPr>
              <a:t>4 </a:t>
            </a:r>
            <a:r>
              <a:rPr lang="ru-RU" dirty="0" err="1">
                <a:solidFill>
                  <a:schemeClr val="bg1"/>
                </a:solidFill>
              </a:rPr>
              <a:t>варіант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 err="1"/>
              <a:t>З'ясувати</a:t>
            </a:r>
            <a:r>
              <a:rPr lang="ru-RU" dirty="0"/>
              <a:t> коли </a:t>
            </a:r>
            <a:r>
              <a:rPr lang="ru-RU" dirty="0" err="1"/>
              <a:t>тіло</a:t>
            </a:r>
            <a:r>
              <a:rPr lang="ru-RU" dirty="0"/>
              <a:t> </a:t>
            </a:r>
            <a:r>
              <a:rPr lang="ru-RU" dirty="0" err="1"/>
              <a:t>занурене</a:t>
            </a:r>
            <a:r>
              <a:rPr lang="ru-RU" dirty="0"/>
              <a:t> в воду </a:t>
            </a:r>
            <a:r>
              <a:rPr lang="ru-RU" dirty="0" err="1"/>
              <a:t>спливає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979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997</Words>
  <Application>Microsoft Office PowerPoint</Application>
  <PresentationFormat>Экран (4:3)</PresentationFormat>
  <Paragraphs>107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Equation.DSMT4</vt:lpstr>
      <vt:lpstr>Виштовхувальна сила. Закон Архімеда. Умови плавання тіл.</vt:lpstr>
      <vt:lpstr>План уроку</vt:lpstr>
      <vt:lpstr>Презентация PowerPoint</vt:lpstr>
      <vt:lpstr>         Командна гра «Що і чому?»</vt:lpstr>
      <vt:lpstr>         Командна гра «Що і чому?»</vt:lpstr>
      <vt:lpstr>2. Виведення формули для обрахунку виштовхувальної сили на формулювання закону Архімеда</vt:lpstr>
      <vt:lpstr>Презентация PowerPoint</vt:lpstr>
      <vt:lpstr>4. Експериментальне підтвердження закону Архімеда </vt:lpstr>
      <vt:lpstr>Робота з підручником</vt:lpstr>
      <vt:lpstr>IV. Закріплення вивченого матеріалу Знайти помилку!!!</vt:lpstr>
      <vt:lpstr>Яка сила Архімеда діє на суцільний алюмінієвий брусок масою 540 г, якщо він повністю занурений у воду і не торкається дна та стінок посудини? </vt:lpstr>
      <vt:lpstr>VII. Рефлексiя . Підбиття підсумків уроку.         Прийом: «Незакінчене речення», Пропоную вам закінчити будь-яке із запропонованих реченнь.  </vt:lpstr>
      <vt:lpstr>VIII. Диференційне домашнє завдання: 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34</cp:revision>
  <dcterms:created xsi:type="dcterms:W3CDTF">2014-11-21T11:00:06Z</dcterms:created>
  <dcterms:modified xsi:type="dcterms:W3CDTF">2018-03-14T15:41:24Z</dcterms:modified>
</cp:coreProperties>
</file>