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73" r:id="rId6"/>
    <p:sldId id="271" r:id="rId7"/>
    <p:sldId id="272" r:id="rId8"/>
    <p:sldId id="269" r:id="rId9"/>
    <p:sldId id="261" r:id="rId10"/>
    <p:sldId id="264" r:id="rId11"/>
    <p:sldId id="265" r:id="rId12"/>
    <p:sldId id="266" r:id="rId13"/>
    <p:sldId id="268" r:id="rId14"/>
    <p:sldId id="267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 ÐµÐ·ÑÐ»ÑÑÐ°Ñ Ð¿Ð¾ÑÑÐºÑ Ð·Ð¾Ð±ÑÐ°Ð¶ÐµÐ½Ñ Ð·Ð° Ð·Ð°Ð¿Ð¸ÑÐ¾Ð¼ &quot;Ð¼Ð°Ð³Ð½ÑÑÐ½Ðµ Ð¿Ð¾Ð»Ðµ Ð·ÐµÐ¼Ð»Ñ&quot;"/>
          <p:cNvPicPr>
            <a:picLocks noChangeAspect="1" noChangeArrowheads="1"/>
          </p:cNvPicPr>
          <p:nvPr/>
        </p:nvPicPr>
        <p:blipFill>
          <a:blip r:embed="rId2" cstate="print"/>
          <a:srcRect b="77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484368" cy="2088231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Магнітне поле Землі</a:t>
            </a:r>
            <a:b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Полярні сяйва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013176"/>
            <a:ext cx="5040560" cy="1584176"/>
          </a:xfrm>
        </p:spPr>
        <p:txBody>
          <a:bodyPr>
            <a:normAutofit lnSpcReduction="10000"/>
          </a:bodyPr>
          <a:lstStyle/>
          <a:p>
            <a:pPr algn="r"/>
            <a:r>
              <a:rPr lang="uk-UA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Підготував учень 9 класу Кочержинського НВК</a:t>
            </a:r>
          </a:p>
          <a:p>
            <a:pPr algn="r"/>
            <a:r>
              <a:rPr lang="uk-UA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Завєруха Ярослав</a:t>
            </a: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 ÐµÐ·ÑÐ»ÑÑÐ°Ñ Ð¿Ð¾ÑÑÐºÑ Ð·Ð¾Ð±ÑÐ°Ð¶ÐµÐ½Ñ Ð·Ð° Ð·Ð°Ð¿Ð¸ÑÐ¾Ð¼ &quot;Ð¿Ð¾Ð»ÑÑÐ½Ñ ÑÑÐ¹Ð²Ð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 час зростання сонячної активності космічні частинки потрапляють  у верхні шари атмосфери та йонізують молекули газу – тоді на Землі спостерігаються полярні сяйва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 ÐµÐ·ÑÐ»ÑÑÐ°Ñ Ð¿Ð¾ÑÑÐºÑ Ð·Ð¾Ð±ÑÐ°Ð¶ÐµÐ½Ñ Ð·Ð° Ð·Ð°Ð¿Ð¸ÑÐ¾Ð¼ &quot;Ð¿Ð¾Ð»ÑÑÐ½Ñ ÑÑÐ¹Ð²Ð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Ð ÐµÐ·ÑÐ»ÑÑÐ°Ñ Ð¿Ð¾ÑÑÐºÑ Ð·Ð¾Ð±ÑÐ°Ð¶ÐµÐ½Ñ Ð·Ð° Ð·Ð°Ð¿Ð¸ÑÐ¾Ð¼ &quot;Ð»Ð°Ð¿Ð»Ð°Ð½Ð´Ð¸Ñ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874846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Згідно з легендою саамів, народу, що проживає в Лапландії, полярне сяйво – це снігові іскри, які посилає в небо хвостом лисиця, що пробігає по засніжених горбах.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Фіни так і називають його – вогняними лисицями.</a:t>
            </a:r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Ð ÐµÐ·ÑÐ»ÑÑÐ°Ñ Ð¿Ð¾ÑÑÐºÑ Ð·Ð¾Ð±ÑÐ°Ð¶ÐµÐ½Ñ Ð·Ð° Ð·Ð°Ð¿Ð¸ÑÐ¾Ð¼ &quot;Ð»Ð°Ð¿Ð»Ð°Ð½Ð´Ð¸Ñ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84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916832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Ескімоси вірили, що таким чином показуються людям жителі неба</a:t>
            </a:r>
            <a:r>
              <a:rPr lang="ru-RU" sz="3200" dirty="0" smtClean="0">
                <a:ln w="1841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 smtClean="0">
                <a:ln w="18415" cmpd="sng">
                  <a:solidFill>
                    <a:schemeClr val="accent1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На Русі північне сяйво називали спалохами і вважали, що ними Дід Мороз прикрашає небо.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5" y="0"/>
            <a:ext cx="917018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332656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Північне сяйво – головна визначна пам’ятка Лапландії, тут його можна спостерігати до 200 днів в році.</a:t>
            </a:r>
            <a:endParaRPr lang="ru-RU" sz="32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Ð ÐµÐ·ÑÐ»ÑÑÐ°Ñ Ð¿Ð¾ÑÑÐºÑ Ð·Ð¾Ð±ÑÐ°Ð¶ÐµÐ½Ñ Ð·Ð° Ð·Ð°Ð¿Ð¸ÑÐ¾Ð¼ &quot;Ð¿Ð¾Ð»ÑÑÐ½Ñ ÑÑÐ¹Ð²Ð° Ñ Ð¿Ð¾ÐµÐ·ÑÑ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-2570920"/>
            <a:ext cx="8964488" cy="997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Північне </a:t>
            </a:r>
            <a:r>
              <a:rPr lang="uk-UA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сяйво</a:t>
            </a: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Цвітуть сніги, неначе поле літом,</a:t>
            </a:r>
            <a:r>
              <a:rPr kumimoji="0" lang="ru-RU" sz="240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П'янкої напиваючись жаги.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Цвітуть сніги, щоб ми могли радіти.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Немов богами послані з орбіти,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Цвітуть у вічній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темряві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сніги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ніч розсуне чорні береги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схилиться здивовано над квітом,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люди, набираючись снаги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(Суворий край їм віддає борги),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Здається, знов народжуються жити.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Цвітуть... І різнобарвні колорити,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схожі на чаруючі луги,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полоні ночі пахнуть цілим світом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їх в очах твоїх - не розтопити,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Північним цвітом сяючі сніги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Ð ÐµÐ·ÑÐ»ÑÑÐ°Ñ Ð¿Ð¾ÑÑÐºÑ Ð·Ð¾Ð±ÑÐ°Ð¶ÐµÐ½Ñ Ð·Ð° Ð·Ð°Ð¿Ð¸ÑÐ¾Ð¼ &quot;Ð·ÐµÐ¼Ð»Ñ Ð²ÐµÐ»Ð¸ÐºÐ¸Ð¹ Ð¼Ð°Ð³Ð½ÑÑ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459516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149080"/>
            <a:ext cx="8892480" cy="2708920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Застосування компаса, магнітна стрілка якого завжди встановлюється цілком певно в кожному місці Землі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свідчить про те, що Земля є магнітом і що у навколоземному просторі існує магнітне поле.</a:t>
            </a:r>
            <a:br>
              <a:rPr lang="ru-RU" sz="4100" dirty="0" smtClean="0">
                <a:latin typeface="Times New Roman" pitchFamily="18" charset="0"/>
                <a:cs typeface="Times New Roman" pitchFamily="18" charset="0"/>
              </a:rPr>
            </a:br>
            <a:endParaRPr lang="ru-RU" sz="41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Ð ÐµÐ·ÑÐ»ÑÑÐ°Ñ Ð¿Ð¾ÑÑÐºÑ Ð·Ð¾Ð±ÑÐ°Ð¶ÐµÐ½Ñ Ð·Ð° Ð·Ð°Ð¿Ð¸ÑÐ¾Ð¼ &quot;Ð¼Ð°Ð³Ð½ÑÑÐ½Ðµ Ð¿Ð¾Ð»Ðµ Ð·ÐµÐ¼Ð»Ñ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572000" cy="51316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0"/>
            <a:ext cx="4860032" cy="6858000"/>
          </a:xfrm>
        </p:spPr>
        <p:txBody>
          <a:bodyPr>
            <a:normAutofit fontScale="92500" lnSpcReduction="10000"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Магнітні полюси Землі не збігаються з географічними полюсами.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Південний магнітний полюс Землі розміщується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північній півкулі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Північний магнітний полюс лежить у південній півкулі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 ÐµÐ·ÑÐ»ÑÑÐ°Ñ Ð¿Ð¾ÑÑÐºÑ Ð·Ð¾Ð±ÑÐ°Ð¶ÐµÐ½Ñ Ð·Ð° Ð·Ð°Ð¿Ð¸ÑÐ¾Ð¼ &quot;Ð¼Ð°Ð³Ð½ÑÑÐ½Ðµ Ð¿Ð¾Ð»Ðµ Ð·ÐµÐ¼Ð»Ñ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 ÐµÐ·ÑÐ»ÑÑÐ°Ñ Ð¿Ð¾ÑÑÐºÑ Ð·Ð¾Ð±ÑÐ°Ð¶ÐµÐ½Ñ Ð·Ð° Ð·Ð°Ð¿Ð¸ÑÐ¾Ð¼ &quot;ÑÐ¾Ð½ÑÑÐ½Ð° Ð°ÐºÑÐ¸Ð²Ð½ÑÑÑÑ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548680"/>
            <a:ext cx="55446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 час підвищення сонячної активності збільшується площа темних плям на Сонці, а на Землі відбуваються  магнітні бурі та полярні сяйва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 ÐµÐ·ÑÐ»ÑÑÐ°Ñ Ð¿Ð¾ÑÑÐºÑ Ð·Ð¾Ð±ÑÐ°Ð¶ÐµÐ½Ñ Ð·Ð° Ð·Ð°Ð¿Ð¸ÑÐ¾Ð¼ &quot;Ð·ÐµÐ¼Ð»Ñ Ð²ÐµÐ»Ð¸ÐºÐ¸Ð¹ Ð¼Ð°Ð³Ð½ÑÑ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54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Сильні збурення магнітного поля Землі, які охоплюють всю планету і тривають від одного до кількох днів, називають магнітними бурями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95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0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Здорові люди їх практично не відчувають, а от у тих, хто має серцево - судинні захворювання  магнітні бурі викликають погіршення самопочуття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 ÐµÐ·ÑÐ»ÑÑÐ°Ñ Ð¿Ð¾ÑÑÐºÑ Ð·Ð¾Ð±ÑÐ°Ð¶ÐµÐ½Ñ Ð·Ð° Ð·Ð°Ð¿Ð¸ÑÐ¾Ð¼ &quot;Ð¼Ð°Ð³Ð½ÑÑÐ½Ðµ Ð¿Ð¾Ð»Ðµ Ð·ÐµÐ¼Ð»Ñ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97152"/>
            <a:ext cx="93965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Магнітне поле Землі є своєрідним щитом, який захищає нашу планету від заряджених   частинок,  що летять із космосу, переважно із Сонця</a:t>
            </a:r>
            <a:b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(“ сонячний вітер”)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296" y="0"/>
            <a:ext cx="925622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230</TotalTime>
  <Words>352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Магнітне поле Землі Полярні сяйва</vt:lpstr>
      <vt:lpstr> 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Магнітне поле Землі. Полярні сяйва</dc:title>
  <dc:creator>User</dc:creator>
  <cp:lastModifiedBy>User</cp:lastModifiedBy>
  <cp:revision>27</cp:revision>
  <dcterms:created xsi:type="dcterms:W3CDTF">2018-09-29T16:02:24Z</dcterms:created>
  <dcterms:modified xsi:type="dcterms:W3CDTF">2018-09-28T12:02:26Z</dcterms:modified>
</cp:coreProperties>
</file>