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8" r:id="rId4"/>
    <p:sldId id="274" r:id="rId5"/>
    <p:sldId id="275" r:id="rId6"/>
    <p:sldId id="258" r:id="rId7"/>
    <p:sldId id="259" r:id="rId8"/>
    <p:sldId id="260" r:id="rId9"/>
    <p:sldId id="261" r:id="rId10"/>
    <p:sldId id="279" r:id="rId11"/>
    <p:sldId id="262" r:id="rId12"/>
    <p:sldId id="263" r:id="rId13"/>
    <p:sldId id="264" r:id="rId14"/>
    <p:sldId id="284" r:id="rId15"/>
    <p:sldId id="286" r:id="rId16"/>
    <p:sldId id="265" r:id="rId17"/>
    <p:sldId id="266" r:id="rId18"/>
    <p:sldId id="267" r:id="rId19"/>
    <p:sldId id="285" r:id="rId20"/>
    <p:sldId id="269" r:id="rId21"/>
    <p:sldId id="270" r:id="rId22"/>
    <p:sldId id="272" r:id="rId23"/>
    <p:sldId id="281" r:id="rId24"/>
    <p:sldId id="282" r:id="rId25"/>
    <p:sldId id="287" r:id="rId26"/>
    <p:sldId id="280" r:id="rId27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4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7ADDFB-0D52-4ED9-9B63-352825E8D99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306810-B80A-4FDD-A45B-46D70AB01A52}">
      <dgm:prSet phldrT="[Текст]"/>
      <dgm:spPr/>
      <dgm:t>
        <a:bodyPr/>
        <a:lstStyle/>
        <a:p>
          <a:r>
            <a:rPr lang="ru-RU" dirty="0" err="1"/>
            <a:t>Джерела</a:t>
          </a:r>
          <a:r>
            <a:rPr lang="ru-RU" dirty="0"/>
            <a:t> </a:t>
          </a:r>
          <a:r>
            <a:rPr lang="ru-RU" dirty="0" err="1"/>
            <a:t>світла</a:t>
          </a:r>
          <a:endParaRPr lang="ru-RU" dirty="0"/>
        </a:p>
      </dgm:t>
    </dgm:pt>
    <dgm:pt modelId="{E75AA5EB-9583-4A8A-8ACB-244CC3B201CD}" type="parTrans" cxnId="{5F032CD2-B116-4F52-917F-A3631233AF46}">
      <dgm:prSet/>
      <dgm:spPr/>
      <dgm:t>
        <a:bodyPr/>
        <a:lstStyle/>
        <a:p>
          <a:endParaRPr lang="ru-RU"/>
        </a:p>
      </dgm:t>
    </dgm:pt>
    <dgm:pt modelId="{A4F8078E-79B3-41F4-AA00-DBAFE2606EC9}" type="sibTrans" cxnId="{5F032CD2-B116-4F52-917F-A3631233AF46}">
      <dgm:prSet/>
      <dgm:spPr/>
      <dgm:t>
        <a:bodyPr/>
        <a:lstStyle/>
        <a:p>
          <a:endParaRPr lang="ru-RU"/>
        </a:p>
      </dgm:t>
    </dgm:pt>
    <dgm:pt modelId="{012F0024-50CF-4568-BF89-3F1AFBC04C38}">
      <dgm:prSet phldrT="[Текст]"/>
      <dgm:spPr/>
      <dgm:t>
        <a:bodyPr/>
        <a:lstStyle/>
        <a:p>
          <a:r>
            <a:rPr lang="ru-RU"/>
            <a:t>Природні</a:t>
          </a:r>
        </a:p>
      </dgm:t>
    </dgm:pt>
    <dgm:pt modelId="{E6651BF1-2650-4C88-AB9E-E1642AE9A0B2}" type="parTrans" cxnId="{D12F0D0D-8E41-420F-8A20-6367E4E89627}">
      <dgm:prSet/>
      <dgm:spPr/>
      <dgm:t>
        <a:bodyPr/>
        <a:lstStyle/>
        <a:p>
          <a:endParaRPr lang="ru-RU"/>
        </a:p>
      </dgm:t>
    </dgm:pt>
    <dgm:pt modelId="{809AC816-C28F-42DB-8E53-E200C6C1338A}" type="sibTrans" cxnId="{D12F0D0D-8E41-420F-8A20-6367E4E89627}">
      <dgm:prSet/>
      <dgm:spPr/>
      <dgm:t>
        <a:bodyPr/>
        <a:lstStyle/>
        <a:p>
          <a:endParaRPr lang="ru-RU"/>
        </a:p>
      </dgm:t>
    </dgm:pt>
    <dgm:pt modelId="{F86B9AB9-3B27-4FF4-AD4C-0DAE39917A40}">
      <dgm:prSet phldrT="[Текст]"/>
      <dgm:spPr/>
      <dgm:t>
        <a:bodyPr/>
        <a:lstStyle/>
        <a:p>
          <a:r>
            <a:rPr lang="uk-UA" altLang="uk-UA" dirty="0" smtClean="0"/>
            <a:t>Сонце, зорі, розпечена лава, полярне сяйво, </a:t>
          </a:r>
          <a:endParaRPr lang="ru-RU" dirty="0"/>
        </a:p>
      </dgm:t>
    </dgm:pt>
    <dgm:pt modelId="{1966B077-EF7F-432A-BB4C-8CE3B11F769D}" type="parTrans" cxnId="{30877D97-7091-4C05-AD37-C6434CB17E23}">
      <dgm:prSet/>
      <dgm:spPr/>
      <dgm:t>
        <a:bodyPr/>
        <a:lstStyle/>
        <a:p>
          <a:endParaRPr lang="ru-RU"/>
        </a:p>
      </dgm:t>
    </dgm:pt>
    <dgm:pt modelId="{79E56164-5B44-4C64-B44C-DFC55F7A9DBA}" type="sibTrans" cxnId="{30877D97-7091-4C05-AD37-C6434CB17E23}">
      <dgm:prSet/>
      <dgm:spPr/>
      <dgm:t>
        <a:bodyPr/>
        <a:lstStyle/>
        <a:p>
          <a:endParaRPr lang="ru-RU"/>
        </a:p>
      </dgm:t>
    </dgm:pt>
    <dgm:pt modelId="{02DB2937-63CE-4EB7-BEDD-C1D0F51DB30C}">
      <dgm:prSet phldrT="[Текст]"/>
      <dgm:spPr/>
      <dgm:t>
        <a:bodyPr/>
        <a:lstStyle/>
        <a:p>
          <a:r>
            <a:rPr lang="uk-UA" altLang="uk-UA" dirty="0" smtClean="0"/>
            <a:t>світні бактерії, глибоководні риби і рослини, світлячки…</a:t>
          </a:r>
          <a:endParaRPr lang="ru-RU" dirty="0"/>
        </a:p>
      </dgm:t>
    </dgm:pt>
    <dgm:pt modelId="{FE66870D-0C22-4630-92DE-D1F2AE5F1A3B}" type="parTrans" cxnId="{3C5CDFDC-0C95-4521-852C-7943B34791E1}">
      <dgm:prSet/>
      <dgm:spPr/>
      <dgm:t>
        <a:bodyPr/>
        <a:lstStyle/>
        <a:p>
          <a:endParaRPr lang="ru-RU"/>
        </a:p>
      </dgm:t>
    </dgm:pt>
    <dgm:pt modelId="{59336FF0-6378-41D3-95D3-27CC9F1891FE}" type="sibTrans" cxnId="{3C5CDFDC-0C95-4521-852C-7943B34791E1}">
      <dgm:prSet/>
      <dgm:spPr/>
      <dgm:t>
        <a:bodyPr/>
        <a:lstStyle/>
        <a:p>
          <a:endParaRPr lang="ru-RU"/>
        </a:p>
      </dgm:t>
    </dgm:pt>
    <dgm:pt modelId="{59C45081-CF5F-471E-B939-5C62C9C5BDD9}">
      <dgm:prSet phldrT="[Текст]"/>
      <dgm:spPr/>
      <dgm:t>
        <a:bodyPr/>
        <a:lstStyle/>
        <a:p>
          <a:r>
            <a:rPr lang="ru-RU"/>
            <a:t>Штучні</a:t>
          </a:r>
        </a:p>
      </dgm:t>
    </dgm:pt>
    <dgm:pt modelId="{E3009E00-160E-4245-AB5C-E40A3B0FC256}" type="parTrans" cxnId="{E82F5024-F716-429D-B32E-1009EFC0F768}">
      <dgm:prSet/>
      <dgm:spPr/>
      <dgm:t>
        <a:bodyPr/>
        <a:lstStyle/>
        <a:p>
          <a:endParaRPr lang="ru-RU"/>
        </a:p>
      </dgm:t>
    </dgm:pt>
    <dgm:pt modelId="{A314B4A7-DD26-4F60-A821-19FC00473438}" type="sibTrans" cxnId="{E82F5024-F716-429D-B32E-1009EFC0F768}">
      <dgm:prSet/>
      <dgm:spPr/>
      <dgm:t>
        <a:bodyPr/>
        <a:lstStyle/>
        <a:p>
          <a:endParaRPr lang="ru-RU"/>
        </a:p>
      </dgm:t>
    </dgm:pt>
    <dgm:pt modelId="{9B13E1BA-BA8A-449B-A3A2-D39A5D143FFB}">
      <dgm:prSet/>
      <dgm:spPr/>
      <dgm:t>
        <a:bodyPr/>
        <a:lstStyle/>
        <a:p>
          <a:r>
            <a:rPr lang="ru-RU" dirty="0" err="1" smtClean="0"/>
            <a:t>Свічка</a:t>
          </a:r>
          <a:endParaRPr lang="ru-RU" dirty="0" smtClean="0"/>
        </a:p>
        <a:p>
          <a:r>
            <a:rPr lang="uk-UA" dirty="0" smtClean="0"/>
            <a:t>Лампочка</a:t>
          </a:r>
        </a:p>
        <a:p>
          <a:r>
            <a:rPr lang="uk-UA" dirty="0" err="1" smtClean="0"/>
            <a:t>Фанарик</a:t>
          </a:r>
          <a:endParaRPr lang="ru-RU" dirty="0"/>
        </a:p>
      </dgm:t>
    </dgm:pt>
    <dgm:pt modelId="{C56B3020-FE71-4789-A53B-E9B7400F0C43}" type="parTrans" cxnId="{1F75B583-25E2-4A7D-B6D8-79B148A6CC70}">
      <dgm:prSet/>
      <dgm:spPr/>
      <dgm:t>
        <a:bodyPr/>
        <a:lstStyle/>
        <a:p>
          <a:endParaRPr lang="ru-RU"/>
        </a:p>
      </dgm:t>
    </dgm:pt>
    <dgm:pt modelId="{C50578AB-7146-4E3D-891D-9BE03EF83A51}" type="sibTrans" cxnId="{1F75B583-25E2-4A7D-B6D8-79B148A6CC70}">
      <dgm:prSet/>
      <dgm:spPr/>
      <dgm:t>
        <a:bodyPr/>
        <a:lstStyle/>
        <a:p>
          <a:endParaRPr lang="ru-RU"/>
        </a:p>
      </dgm:t>
    </dgm:pt>
    <dgm:pt modelId="{DC68B474-1F2C-499C-A67D-7CF09B3DB179}">
      <dgm:prSet/>
      <dgm:spPr/>
      <dgm:t>
        <a:bodyPr/>
        <a:lstStyle/>
        <a:p>
          <a:r>
            <a:rPr lang="ru-RU" altLang="uk-UA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Штучні</a:t>
          </a:r>
          <a:r>
            <a:rPr lang="ru-RU" altLang="uk-UA" b="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</a:t>
          </a:r>
          <a:r>
            <a:rPr lang="ru-RU" altLang="uk-UA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джерела</a:t>
          </a:r>
          <a:r>
            <a:rPr lang="ru-RU" altLang="uk-UA" b="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</a:t>
          </a:r>
          <a:r>
            <a:rPr lang="ru-RU" altLang="uk-UA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світла</a:t>
          </a:r>
          <a:r>
            <a:rPr lang="ru-RU" altLang="uk-UA" b="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– </a:t>
          </a:r>
          <a:r>
            <a:rPr lang="ru-RU" altLang="uk-UA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це</a:t>
          </a:r>
          <a:r>
            <a:rPr lang="ru-RU" altLang="uk-UA" b="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</a:t>
          </a:r>
          <a:r>
            <a:rPr lang="ru-RU" altLang="uk-UA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жерела</a:t>
          </a:r>
          <a:r>
            <a:rPr lang="ru-RU" altLang="uk-UA" b="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, </a:t>
          </a:r>
          <a:r>
            <a:rPr lang="ru-RU" altLang="uk-UA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створені</a:t>
          </a:r>
          <a:r>
            <a:rPr lang="ru-RU" altLang="uk-UA" b="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</a:t>
          </a:r>
          <a:r>
            <a:rPr lang="ru-RU" altLang="uk-UA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людиною</a:t>
          </a:r>
          <a:r>
            <a:rPr lang="ru-RU" altLang="uk-UA" b="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. </a:t>
          </a:r>
          <a:endParaRPr lang="ru-RU" altLang="uk-UA" b="0" dirty="0">
            <a:solidFill>
              <a:schemeClr val="bg1"/>
            </a:solidFill>
            <a:effectLst>
              <a:outerShdw blurRad="38100" dist="38100" dir="2700000" algn="tl">
                <a:srgbClr val="FFFFFF"/>
              </a:outerShdw>
            </a:effectLst>
            <a:latin typeface="+mn-lt"/>
          </a:endParaRPr>
        </a:p>
      </dgm:t>
    </dgm:pt>
    <dgm:pt modelId="{B6111CCF-B652-43E8-8BF3-E14007D2B123}" type="parTrans" cxnId="{8345571A-FBF3-48CE-A420-3CE56E6C6061}">
      <dgm:prSet/>
      <dgm:spPr/>
      <dgm:t>
        <a:bodyPr/>
        <a:lstStyle/>
        <a:p>
          <a:endParaRPr lang="ru-RU"/>
        </a:p>
      </dgm:t>
    </dgm:pt>
    <dgm:pt modelId="{BAEB76AD-A735-466F-88FF-6909969BC6F1}" type="sibTrans" cxnId="{8345571A-FBF3-48CE-A420-3CE56E6C6061}">
      <dgm:prSet/>
      <dgm:spPr/>
      <dgm:t>
        <a:bodyPr/>
        <a:lstStyle/>
        <a:p>
          <a:endParaRPr lang="ru-RU"/>
        </a:p>
      </dgm:t>
    </dgm:pt>
    <dgm:pt modelId="{ED8F7120-910A-4109-92C2-39DFA08ACE24}" type="pres">
      <dgm:prSet presAssocID="{1B7ADDFB-0D52-4ED9-9B63-352825E8D99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159BA7-9B38-4E43-93D3-85084DCF7E39}" type="pres">
      <dgm:prSet presAssocID="{D0306810-B80A-4FDD-A45B-46D70AB01A52}" presName="root1" presStyleCnt="0"/>
      <dgm:spPr/>
    </dgm:pt>
    <dgm:pt modelId="{8F976AC4-293C-464B-A5F0-C72390CB81E9}" type="pres">
      <dgm:prSet presAssocID="{D0306810-B80A-4FDD-A45B-46D70AB01A5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91B77E-81F9-43B1-8C4C-769616257E19}" type="pres">
      <dgm:prSet presAssocID="{D0306810-B80A-4FDD-A45B-46D70AB01A52}" presName="level2hierChild" presStyleCnt="0"/>
      <dgm:spPr/>
    </dgm:pt>
    <dgm:pt modelId="{9FF52E41-9CA9-43C8-AAB2-86FB2B376DAB}" type="pres">
      <dgm:prSet presAssocID="{E6651BF1-2650-4C88-AB9E-E1642AE9A0B2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5F71974A-8DB6-4374-965A-B87293D01288}" type="pres">
      <dgm:prSet presAssocID="{E6651BF1-2650-4C88-AB9E-E1642AE9A0B2}" presName="connTx" presStyleLbl="parChTrans1D2" presStyleIdx="0" presStyleCnt="2"/>
      <dgm:spPr/>
      <dgm:t>
        <a:bodyPr/>
        <a:lstStyle/>
        <a:p>
          <a:endParaRPr lang="ru-RU"/>
        </a:p>
      </dgm:t>
    </dgm:pt>
    <dgm:pt modelId="{839993EF-9BBC-4301-A8A3-E622540E8ED5}" type="pres">
      <dgm:prSet presAssocID="{012F0024-50CF-4568-BF89-3F1AFBC04C38}" presName="root2" presStyleCnt="0"/>
      <dgm:spPr/>
    </dgm:pt>
    <dgm:pt modelId="{ACC25764-F3E7-4975-9404-642F343F3809}" type="pres">
      <dgm:prSet presAssocID="{012F0024-50CF-4568-BF89-3F1AFBC04C38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8EDC5D-5701-4633-85A3-86E62C34090A}" type="pres">
      <dgm:prSet presAssocID="{012F0024-50CF-4568-BF89-3F1AFBC04C38}" presName="level3hierChild" presStyleCnt="0"/>
      <dgm:spPr/>
    </dgm:pt>
    <dgm:pt modelId="{2954A112-8D6C-4779-B042-2C420BE2E4CF}" type="pres">
      <dgm:prSet presAssocID="{1966B077-EF7F-432A-BB4C-8CE3B11F769D}" presName="conn2-1" presStyleLbl="parChTrans1D3" presStyleIdx="0" presStyleCnt="4"/>
      <dgm:spPr/>
      <dgm:t>
        <a:bodyPr/>
        <a:lstStyle/>
        <a:p>
          <a:endParaRPr lang="ru-RU"/>
        </a:p>
      </dgm:t>
    </dgm:pt>
    <dgm:pt modelId="{EB6CBA07-D9FC-4667-B359-6B40AA6BA514}" type="pres">
      <dgm:prSet presAssocID="{1966B077-EF7F-432A-BB4C-8CE3B11F769D}" presName="connTx" presStyleLbl="parChTrans1D3" presStyleIdx="0" presStyleCnt="4"/>
      <dgm:spPr/>
      <dgm:t>
        <a:bodyPr/>
        <a:lstStyle/>
        <a:p>
          <a:endParaRPr lang="ru-RU"/>
        </a:p>
      </dgm:t>
    </dgm:pt>
    <dgm:pt modelId="{F88CAE58-58AA-4730-874B-835B87EA538B}" type="pres">
      <dgm:prSet presAssocID="{F86B9AB9-3B27-4FF4-AD4C-0DAE39917A40}" presName="root2" presStyleCnt="0"/>
      <dgm:spPr/>
    </dgm:pt>
    <dgm:pt modelId="{46E15277-F53D-42C7-8CAB-D7AE64464E63}" type="pres">
      <dgm:prSet presAssocID="{F86B9AB9-3B27-4FF4-AD4C-0DAE39917A40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448CDC-194B-430E-B873-34F81972C967}" type="pres">
      <dgm:prSet presAssocID="{F86B9AB9-3B27-4FF4-AD4C-0DAE39917A40}" presName="level3hierChild" presStyleCnt="0"/>
      <dgm:spPr/>
    </dgm:pt>
    <dgm:pt modelId="{49F45200-B480-4289-8FA3-212BBE4535EB}" type="pres">
      <dgm:prSet presAssocID="{FE66870D-0C22-4630-92DE-D1F2AE5F1A3B}" presName="conn2-1" presStyleLbl="parChTrans1D3" presStyleIdx="1" presStyleCnt="4"/>
      <dgm:spPr/>
      <dgm:t>
        <a:bodyPr/>
        <a:lstStyle/>
        <a:p>
          <a:endParaRPr lang="ru-RU"/>
        </a:p>
      </dgm:t>
    </dgm:pt>
    <dgm:pt modelId="{AE712E51-D5FD-4DBF-A80C-1332FF001D36}" type="pres">
      <dgm:prSet presAssocID="{FE66870D-0C22-4630-92DE-D1F2AE5F1A3B}" presName="connTx" presStyleLbl="parChTrans1D3" presStyleIdx="1" presStyleCnt="4"/>
      <dgm:spPr/>
      <dgm:t>
        <a:bodyPr/>
        <a:lstStyle/>
        <a:p>
          <a:endParaRPr lang="ru-RU"/>
        </a:p>
      </dgm:t>
    </dgm:pt>
    <dgm:pt modelId="{EC108131-2D47-4A59-BB39-999FCBE3F317}" type="pres">
      <dgm:prSet presAssocID="{02DB2937-63CE-4EB7-BEDD-C1D0F51DB30C}" presName="root2" presStyleCnt="0"/>
      <dgm:spPr/>
    </dgm:pt>
    <dgm:pt modelId="{76AC2792-37B5-4477-B825-40584C6559A1}" type="pres">
      <dgm:prSet presAssocID="{02DB2937-63CE-4EB7-BEDD-C1D0F51DB30C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53E0B4-5866-406D-83AA-3ED67FD18AF8}" type="pres">
      <dgm:prSet presAssocID="{02DB2937-63CE-4EB7-BEDD-C1D0F51DB30C}" presName="level3hierChild" presStyleCnt="0"/>
      <dgm:spPr/>
    </dgm:pt>
    <dgm:pt modelId="{513540B9-CC14-44A2-89D7-0167147E4B1C}" type="pres">
      <dgm:prSet presAssocID="{E3009E00-160E-4245-AB5C-E40A3B0FC256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CD0AB6DF-B009-4951-88AE-039CFD74E907}" type="pres">
      <dgm:prSet presAssocID="{E3009E00-160E-4245-AB5C-E40A3B0FC256}" presName="connTx" presStyleLbl="parChTrans1D2" presStyleIdx="1" presStyleCnt="2"/>
      <dgm:spPr/>
      <dgm:t>
        <a:bodyPr/>
        <a:lstStyle/>
        <a:p>
          <a:endParaRPr lang="ru-RU"/>
        </a:p>
      </dgm:t>
    </dgm:pt>
    <dgm:pt modelId="{BD24EF14-7459-4D20-A6C2-9576ABA79894}" type="pres">
      <dgm:prSet presAssocID="{59C45081-CF5F-471E-B939-5C62C9C5BDD9}" presName="root2" presStyleCnt="0"/>
      <dgm:spPr/>
    </dgm:pt>
    <dgm:pt modelId="{BBC3814D-2327-4269-9EA5-2DE8A05D74B7}" type="pres">
      <dgm:prSet presAssocID="{59C45081-CF5F-471E-B939-5C62C9C5BDD9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66D84F-7A03-425C-8F9B-70109CAC1930}" type="pres">
      <dgm:prSet presAssocID="{59C45081-CF5F-471E-B939-5C62C9C5BDD9}" presName="level3hierChild" presStyleCnt="0"/>
      <dgm:spPr/>
    </dgm:pt>
    <dgm:pt modelId="{2E53CE46-4FA7-4441-93EE-763EA64794E5}" type="pres">
      <dgm:prSet presAssocID="{B6111CCF-B652-43E8-8BF3-E14007D2B123}" presName="conn2-1" presStyleLbl="parChTrans1D3" presStyleIdx="2" presStyleCnt="4"/>
      <dgm:spPr/>
      <dgm:t>
        <a:bodyPr/>
        <a:lstStyle/>
        <a:p>
          <a:endParaRPr lang="ru-RU"/>
        </a:p>
      </dgm:t>
    </dgm:pt>
    <dgm:pt modelId="{2DED6C76-D976-4AE9-A526-BF768803DCE4}" type="pres">
      <dgm:prSet presAssocID="{B6111CCF-B652-43E8-8BF3-E14007D2B123}" presName="connTx" presStyleLbl="parChTrans1D3" presStyleIdx="2" presStyleCnt="4"/>
      <dgm:spPr/>
      <dgm:t>
        <a:bodyPr/>
        <a:lstStyle/>
        <a:p>
          <a:endParaRPr lang="ru-RU"/>
        </a:p>
      </dgm:t>
    </dgm:pt>
    <dgm:pt modelId="{A4561349-F7E8-41C8-98D8-1944AC733B36}" type="pres">
      <dgm:prSet presAssocID="{DC68B474-1F2C-499C-A67D-7CF09B3DB179}" presName="root2" presStyleCnt="0"/>
      <dgm:spPr/>
    </dgm:pt>
    <dgm:pt modelId="{111DE8F3-2941-4B15-9511-02A5A0DAAC9D}" type="pres">
      <dgm:prSet presAssocID="{DC68B474-1F2C-499C-A67D-7CF09B3DB179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19D34E-5921-441C-BCF4-ED4450C47C8A}" type="pres">
      <dgm:prSet presAssocID="{DC68B474-1F2C-499C-A67D-7CF09B3DB179}" presName="level3hierChild" presStyleCnt="0"/>
      <dgm:spPr/>
    </dgm:pt>
    <dgm:pt modelId="{62A4A5F4-3765-423D-B289-CB7AF5CFF07D}" type="pres">
      <dgm:prSet presAssocID="{C56B3020-FE71-4789-A53B-E9B7400F0C43}" presName="conn2-1" presStyleLbl="parChTrans1D3" presStyleIdx="3" presStyleCnt="4"/>
      <dgm:spPr/>
      <dgm:t>
        <a:bodyPr/>
        <a:lstStyle/>
        <a:p>
          <a:endParaRPr lang="ru-RU"/>
        </a:p>
      </dgm:t>
    </dgm:pt>
    <dgm:pt modelId="{3F894E36-906E-465A-82EB-09C02288E6E3}" type="pres">
      <dgm:prSet presAssocID="{C56B3020-FE71-4789-A53B-E9B7400F0C43}" presName="connTx" presStyleLbl="parChTrans1D3" presStyleIdx="3" presStyleCnt="4"/>
      <dgm:spPr/>
      <dgm:t>
        <a:bodyPr/>
        <a:lstStyle/>
        <a:p>
          <a:endParaRPr lang="ru-RU"/>
        </a:p>
      </dgm:t>
    </dgm:pt>
    <dgm:pt modelId="{0DD192ED-3442-48D1-85FF-5DE18D564DA8}" type="pres">
      <dgm:prSet presAssocID="{9B13E1BA-BA8A-449B-A3A2-D39A5D143FFB}" presName="root2" presStyleCnt="0"/>
      <dgm:spPr/>
    </dgm:pt>
    <dgm:pt modelId="{F0A77296-A758-49FA-B3EF-1B139A289368}" type="pres">
      <dgm:prSet presAssocID="{9B13E1BA-BA8A-449B-A3A2-D39A5D143FFB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A3C9B2-F74C-4D68-B6D3-B186FD7F6133}" type="pres">
      <dgm:prSet presAssocID="{9B13E1BA-BA8A-449B-A3A2-D39A5D143FFB}" presName="level3hierChild" presStyleCnt="0"/>
      <dgm:spPr/>
    </dgm:pt>
  </dgm:ptLst>
  <dgm:cxnLst>
    <dgm:cxn modelId="{E82F5024-F716-429D-B32E-1009EFC0F768}" srcId="{D0306810-B80A-4FDD-A45B-46D70AB01A52}" destId="{59C45081-CF5F-471E-B939-5C62C9C5BDD9}" srcOrd="1" destOrd="0" parTransId="{E3009E00-160E-4245-AB5C-E40A3B0FC256}" sibTransId="{A314B4A7-DD26-4F60-A821-19FC00473438}"/>
    <dgm:cxn modelId="{E51558B5-354D-49F2-8B39-933DDE67957E}" type="presOf" srcId="{C56B3020-FE71-4789-A53B-E9B7400F0C43}" destId="{3F894E36-906E-465A-82EB-09C02288E6E3}" srcOrd="1" destOrd="0" presId="urn:microsoft.com/office/officeart/2005/8/layout/hierarchy2"/>
    <dgm:cxn modelId="{5F032CD2-B116-4F52-917F-A3631233AF46}" srcId="{1B7ADDFB-0D52-4ED9-9B63-352825E8D99C}" destId="{D0306810-B80A-4FDD-A45B-46D70AB01A52}" srcOrd="0" destOrd="0" parTransId="{E75AA5EB-9583-4A8A-8ACB-244CC3B201CD}" sibTransId="{A4F8078E-79B3-41F4-AA00-DBAFE2606EC9}"/>
    <dgm:cxn modelId="{1F75B583-25E2-4A7D-B6D8-79B148A6CC70}" srcId="{59C45081-CF5F-471E-B939-5C62C9C5BDD9}" destId="{9B13E1BA-BA8A-449B-A3A2-D39A5D143FFB}" srcOrd="1" destOrd="0" parTransId="{C56B3020-FE71-4789-A53B-E9B7400F0C43}" sibTransId="{C50578AB-7146-4E3D-891D-9BE03EF83A51}"/>
    <dgm:cxn modelId="{7D8E86AB-A38D-49A2-9AAA-56424EAD5CA8}" type="presOf" srcId="{59C45081-CF5F-471E-B939-5C62C9C5BDD9}" destId="{BBC3814D-2327-4269-9EA5-2DE8A05D74B7}" srcOrd="0" destOrd="0" presId="urn:microsoft.com/office/officeart/2005/8/layout/hierarchy2"/>
    <dgm:cxn modelId="{D12F0D0D-8E41-420F-8A20-6367E4E89627}" srcId="{D0306810-B80A-4FDD-A45B-46D70AB01A52}" destId="{012F0024-50CF-4568-BF89-3F1AFBC04C38}" srcOrd="0" destOrd="0" parTransId="{E6651BF1-2650-4C88-AB9E-E1642AE9A0B2}" sibTransId="{809AC816-C28F-42DB-8E53-E200C6C1338A}"/>
    <dgm:cxn modelId="{328F4915-3EBA-4FEC-A8E8-084664A35C45}" type="presOf" srcId="{E6651BF1-2650-4C88-AB9E-E1642AE9A0B2}" destId="{5F71974A-8DB6-4374-965A-B87293D01288}" srcOrd="1" destOrd="0" presId="urn:microsoft.com/office/officeart/2005/8/layout/hierarchy2"/>
    <dgm:cxn modelId="{96417663-9D30-4302-905F-BAD5DD9C2149}" type="presOf" srcId="{1B7ADDFB-0D52-4ED9-9B63-352825E8D99C}" destId="{ED8F7120-910A-4109-92C2-39DFA08ACE24}" srcOrd="0" destOrd="0" presId="urn:microsoft.com/office/officeart/2005/8/layout/hierarchy2"/>
    <dgm:cxn modelId="{C1C7463C-96E1-49E4-8C0F-CA12DF683907}" type="presOf" srcId="{9B13E1BA-BA8A-449B-A3A2-D39A5D143FFB}" destId="{F0A77296-A758-49FA-B3EF-1B139A289368}" srcOrd="0" destOrd="0" presId="urn:microsoft.com/office/officeart/2005/8/layout/hierarchy2"/>
    <dgm:cxn modelId="{D31A4DE5-AC85-4475-B642-59848034B822}" type="presOf" srcId="{DC68B474-1F2C-499C-A67D-7CF09B3DB179}" destId="{111DE8F3-2941-4B15-9511-02A5A0DAAC9D}" srcOrd="0" destOrd="0" presId="urn:microsoft.com/office/officeart/2005/8/layout/hierarchy2"/>
    <dgm:cxn modelId="{8345571A-FBF3-48CE-A420-3CE56E6C6061}" srcId="{59C45081-CF5F-471E-B939-5C62C9C5BDD9}" destId="{DC68B474-1F2C-499C-A67D-7CF09B3DB179}" srcOrd="0" destOrd="0" parTransId="{B6111CCF-B652-43E8-8BF3-E14007D2B123}" sibTransId="{BAEB76AD-A735-466F-88FF-6909969BC6F1}"/>
    <dgm:cxn modelId="{E284B791-ECE4-4947-BFAD-D7172C137C95}" type="presOf" srcId="{E3009E00-160E-4245-AB5C-E40A3B0FC256}" destId="{CD0AB6DF-B009-4951-88AE-039CFD74E907}" srcOrd="1" destOrd="0" presId="urn:microsoft.com/office/officeart/2005/8/layout/hierarchy2"/>
    <dgm:cxn modelId="{1FBD4F76-C26C-402F-9BAD-0A67B38F6607}" type="presOf" srcId="{FE66870D-0C22-4630-92DE-D1F2AE5F1A3B}" destId="{49F45200-B480-4289-8FA3-212BBE4535EB}" srcOrd="0" destOrd="0" presId="urn:microsoft.com/office/officeart/2005/8/layout/hierarchy2"/>
    <dgm:cxn modelId="{5812560D-07A2-41DA-A34F-4A7DEEF531EA}" type="presOf" srcId="{F86B9AB9-3B27-4FF4-AD4C-0DAE39917A40}" destId="{46E15277-F53D-42C7-8CAB-D7AE64464E63}" srcOrd="0" destOrd="0" presId="urn:microsoft.com/office/officeart/2005/8/layout/hierarchy2"/>
    <dgm:cxn modelId="{FDA7D8B8-9EAB-4672-8392-1B1A74E362B9}" type="presOf" srcId="{1966B077-EF7F-432A-BB4C-8CE3B11F769D}" destId="{2954A112-8D6C-4779-B042-2C420BE2E4CF}" srcOrd="0" destOrd="0" presId="urn:microsoft.com/office/officeart/2005/8/layout/hierarchy2"/>
    <dgm:cxn modelId="{2A7073C9-2B63-41E9-9FCC-CC3341315D4C}" type="presOf" srcId="{E3009E00-160E-4245-AB5C-E40A3B0FC256}" destId="{513540B9-CC14-44A2-89D7-0167147E4B1C}" srcOrd="0" destOrd="0" presId="urn:microsoft.com/office/officeart/2005/8/layout/hierarchy2"/>
    <dgm:cxn modelId="{3C5CDFDC-0C95-4521-852C-7943B34791E1}" srcId="{012F0024-50CF-4568-BF89-3F1AFBC04C38}" destId="{02DB2937-63CE-4EB7-BEDD-C1D0F51DB30C}" srcOrd="1" destOrd="0" parTransId="{FE66870D-0C22-4630-92DE-D1F2AE5F1A3B}" sibTransId="{59336FF0-6378-41D3-95D3-27CC9F1891FE}"/>
    <dgm:cxn modelId="{30877D97-7091-4C05-AD37-C6434CB17E23}" srcId="{012F0024-50CF-4568-BF89-3F1AFBC04C38}" destId="{F86B9AB9-3B27-4FF4-AD4C-0DAE39917A40}" srcOrd="0" destOrd="0" parTransId="{1966B077-EF7F-432A-BB4C-8CE3B11F769D}" sibTransId="{79E56164-5B44-4C64-B44C-DFC55F7A9DBA}"/>
    <dgm:cxn modelId="{36036DC5-D2DE-4A9B-8A6D-E66DEAE8DF6E}" type="presOf" srcId="{012F0024-50CF-4568-BF89-3F1AFBC04C38}" destId="{ACC25764-F3E7-4975-9404-642F343F3809}" srcOrd="0" destOrd="0" presId="urn:microsoft.com/office/officeart/2005/8/layout/hierarchy2"/>
    <dgm:cxn modelId="{E0F8EF53-9A36-4BC1-96AA-D48F605EB078}" type="presOf" srcId="{1966B077-EF7F-432A-BB4C-8CE3B11F769D}" destId="{EB6CBA07-D9FC-4667-B359-6B40AA6BA514}" srcOrd="1" destOrd="0" presId="urn:microsoft.com/office/officeart/2005/8/layout/hierarchy2"/>
    <dgm:cxn modelId="{430B10AE-9503-4363-BF0B-9ADCBC3AC18E}" type="presOf" srcId="{E6651BF1-2650-4C88-AB9E-E1642AE9A0B2}" destId="{9FF52E41-9CA9-43C8-AAB2-86FB2B376DAB}" srcOrd="0" destOrd="0" presId="urn:microsoft.com/office/officeart/2005/8/layout/hierarchy2"/>
    <dgm:cxn modelId="{C0EFDF70-A815-4AD1-9F30-92F113E32CA1}" type="presOf" srcId="{FE66870D-0C22-4630-92DE-D1F2AE5F1A3B}" destId="{AE712E51-D5FD-4DBF-A80C-1332FF001D36}" srcOrd="1" destOrd="0" presId="urn:microsoft.com/office/officeart/2005/8/layout/hierarchy2"/>
    <dgm:cxn modelId="{E2C54616-4E6C-4FE4-BDA2-EBD9C94A2BB2}" type="presOf" srcId="{B6111CCF-B652-43E8-8BF3-E14007D2B123}" destId="{2DED6C76-D976-4AE9-A526-BF768803DCE4}" srcOrd="1" destOrd="0" presId="urn:microsoft.com/office/officeart/2005/8/layout/hierarchy2"/>
    <dgm:cxn modelId="{16EC55AD-92D9-41B0-9EC1-57B7F1E364AB}" type="presOf" srcId="{B6111CCF-B652-43E8-8BF3-E14007D2B123}" destId="{2E53CE46-4FA7-4441-93EE-763EA64794E5}" srcOrd="0" destOrd="0" presId="urn:microsoft.com/office/officeart/2005/8/layout/hierarchy2"/>
    <dgm:cxn modelId="{70391993-1748-4C92-8A0B-015A6080D079}" type="presOf" srcId="{D0306810-B80A-4FDD-A45B-46D70AB01A52}" destId="{8F976AC4-293C-464B-A5F0-C72390CB81E9}" srcOrd="0" destOrd="0" presId="urn:microsoft.com/office/officeart/2005/8/layout/hierarchy2"/>
    <dgm:cxn modelId="{CB5D5E05-851E-470C-AE91-88D913AD4E95}" type="presOf" srcId="{02DB2937-63CE-4EB7-BEDD-C1D0F51DB30C}" destId="{76AC2792-37B5-4477-B825-40584C6559A1}" srcOrd="0" destOrd="0" presId="urn:microsoft.com/office/officeart/2005/8/layout/hierarchy2"/>
    <dgm:cxn modelId="{09F8DEB1-C2C1-484B-AE2C-EA842B22515F}" type="presOf" srcId="{C56B3020-FE71-4789-A53B-E9B7400F0C43}" destId="{62A4A5F4-3765-423D-B289-CB7AF5CFF07D}" srcOrd="0" destOrd="0" presId="urn:microsoft.com/office/officeart/2005/8/layout/hierarchy2"/>
    <dgm:cxn modelId="{B4809641-DE8A-40AE-AFDB-92D4099B9F44}" type="presParOf" srcId="{ED8F7120-910A-4109-92C2-39DFA08ACE24}" destId="{96159BA7-9B38-4E43-93D3-85084DCF7E39}" srcOrd="0" destOrd="0" presId="urn:microsoft.com/office/officeart/2005/8/layout/hierarchy2"/>
    <dgm:cxn modelId="{1779CD2D-2D0D-43FA-AA93-D46EAFE9D5FD}" type="presParOf" srcId="{96159BA7-9B38-4E43-93D3-85084DCF7E39}" destId="{8F976AC4-293C-464B-A5F0-C72390CB81E9}" srcOrd="0" destOrd="0" presId="urn:microsoft.com/office/officeart/2005/8/layout/hierarchy2"/>
    <dgm:cxn modelId="{28B15AA1-B84C-4A3B-8A16-FF23C94B6F06}" type="presParOf" srcId="{96159BA7-9B38-4E43-93D3-85084DCF7E39}" destId="{5391B77E-81F9-43B1-8C4C-769616257E19}" srcOrd="1" destOrd="0" presId="urn:microsoft.com/office/officeart/2005/8/layout/hierarchy2"/>
    <dgm:cxn modelId="{B413A75B-AED6-45CB-B1F0-5238A6BABADC}" type="presParOf" srcId="{5391B77E-81F9-43B1-8C4C-769616257E19}" destId="{9FF52E41-9CA9-43C8-AAB2-86FB2B376DAB}" srcOrd="0" destOrd="0" presId="urn:microsoft.com/office/officeart/2005/8/layout/hierarchy2"/>
    <dgm:cxn modelId="{68C3EB7B-1DCE-4295-837C-6654C09B94FB}" type="presParOf" srcId="{9FF52E41-9CA9-43C8-AAB2-86FB2B376DAB}" destId="{5F71974A-8DB6-4374-965A-B87293D01288}" srcOrd="0" destOrd="0" presId="urn:microsoft.com/office/officeart/2005/8/layout/hierarchy2"/>
    <dgm:cxn modelId="{FD00F1F5-0F5C-46CB-BAF7-FC76FA8D8108}" type="presParOf" srcId="{5391B77E-81F9-43B1-8C4C-769616257E19}" destId="{839993EF-9BBC-4301-A8A3-E622540E8ED5}" srcOrd="1" destOrd="0" presId="urn:microsoft.com/office/officeart/2005/8/layout/hierarchy2"/>
    <dgm:cxn modelId="{61D30ECE-8DB5-404D-B3C9-2D3FB4C05C38}" type="presParOf" srcId="{839993EF-9BBC-4301-A8A3-E622540E8ED5}" destId="{ACC25764-F3E7-4975-9404-642F343F3809}" srcOrd="0" destOrd="0" presId="urn:microsoft.com/office/officeart/2005/8/layout/hierarchy2"/>
    <dgm:cxn modelId="{A98E5D8F-ACC6-40B6-9926-746CC67D7344}" type="presParOf" srcId="{839993EF-9BBC-4301-A8A3-E622540E8ED5}" destId="{408EDC5D-5701-4633-85A3-86E62C34090A}" srcOrd="1" destOrd="0" presId="urn:microsoft.com/office/officeart/2005/8/layout/hierarchy2"/>
    <dgm:cxn modelId="{A77982F0-37BC-4E2A-9B9A-9A64E63961CD}" type="presParOf" srcId="{408EDC5D-5701-4633-85A3-86E62C34090A}" destId="{2954A112-8D6C-4779-B042-2C420BE2E4CF}" srcOrd="0" destOrd="0" presId="urn:microsoft.com/office/officeart/2005/8/layout/hierarchy2"/>
    <dgm:cxn modelId="{6BB86CFA-A333-4463-9CCF-97B3B3341667}" type="presParOf" srcId="{2954A112-8D6C-4779-B042-2C420BE2E4CF}" destId="{EB6CBA07-D9FC-4667-B359-6B40AA6BA514}" srcOrd="0" destOrd="0" presId="urn:microsoft.com/office/officeart/2005/8/layout/hierarchy2"/>
    <dgm:cxn modelId="{169546F8-ED0D-4A0B-9A9A-03ECC2997424}" type="presParOf" srcId="{408EDC5D-5701-4633-85A3-86E62C34090A}" destId="{F88CAE58-58AA-4730-874B-835B87EA538B}" srcOrd="1" destOrd="0" presId="urn:microsoft.com/office/officeart/2005/8/layout/hierarchy2"/>
    <dgm:cxn modelId="{B9EC9049-91D2-47C7-B85F-E78CFFFCCD2F}" type="presParOf" srcId="{F88CAE58-58AA-4730-874B-835B87EA538B}" destId="{46E15277-F53D-42C7-8CAB-D7AE64464E63}" srcOrd="0" destOrd="0" presId="urn:microsoft.com/office/officeart/2005/8/layout/hierarchy2"/>
    <dgm:cxn modelId="{F356CBDF-1656-46DF-B231-64E59E573231}" type="presParOf" srcId="{F88CAE58-58AA-4730-874B-835B87EA538B}" destId="{A8448CDC-194B-430E-B873-34F81972C967}" srcOrd="1" destOrd="0" presId="urn:microsoft.com/office/officeart/2005/8/layout/hierarchy2"/>
    <dgm:cxn modelId="{E39CD568-7E51-4E42-885A-371B7CB802DC}" type="presParOf" srcId="{408EDC5D-5701-4633-85A3-86E62C34090A}" destId="{49F45200-B480-4289-8FA3-212BBE4535EB}" srcOrd="2" destOrd="0" presId="urn:microsoft.com/office/officeart/2005/8/layout/hierarchy2"/>
    <dgm:cxn modelId="{FE10B768-1CDB-4A73-A8BA-5B12D5B99EBF}" type="presParOf" srcId="{49F45200-B480-4289-8FA3-212BBE4535EB}" destId="{AE712E51-D5FD-4DBF-A80C-1332FF001D36}" srcOrd="0" destOrd="0" presId="urn:microsoft.com/office/officeart/2005/8/layout/hierarchy2"/>
    <dgm:cxn modelId="{E58EB578-27BE-4F61-A074-A87E884A8A2A}" type="presParOf" srcId="{408EDC5D-5701-4633-85A3-86E62C34090A}" destId="{EC108131-2D47-4A59-BB39-999FCBE3F317}" srcOrd="3" destOrd="0" presId="urn:microsoft.com/office/officeart/2005/8/layout/hierarchy2"/>
    <dgm:cxn modelId="{B970724A-942D-4512-9340-296B9F58581B}" type="presParOf" srcId="{EC108131-2D47-4A59-BB39-999FCBE3F317}" destId="{76AC2792-37B5-4477-B825-40584C6559A1}" srcOrd="0" destOrd="0" presId="urn:microsoft.com/office/officeart/2005/8/layout/hierarchy2"/>
    <dgm:cxn modelId="{C39E1A69-2C9C-4AEE-BABC-83CDC07FFCD7}" type="presParOf" srcId="{EC108131-2D47-4A59-BB39-999FCBE3F317}" destId="{D353E0B4-5866-406D-83AA-3ED67FD18AF8}" srcOrd="1" destOrd="0" presId="urn:microsoft.com/office/officeart/2005/8/layout/hierarchy2"/>
    <dgm:cxn modelId="{39E3E9C4-6E3C-4740-B95F-944D142561C5}" type="presParOf" srcId="{5391B77E-81F9-43B1-8C4C-769616257E19}" destId="{513540B9-CC14-44A2-89D7-0167147E4B1C}" srcOrd="2" destOrd="0" presId="urn:microsoft.com/office/officeart/2005/8/layout/hierarchy2"/>
    <dgm:cxn modelId="{CB400BEA-C83B-4627-BFF0-658A39E1790B}" type="presParOf" srcId="{513540B9-CC14-44A2-89D7-0167147E4B1C}" destId="{CD0AB6DF-B009-4951-88AE-039CFD74E907}" srcOrd="0" destOrd="0" presId="urn:microsoft.com/office/officeart/2005/8/layout/hierarchy2"/>
    <dgm:cxn modelId="{DBD76598-FE4C-47C3-A6FF-DAB0192E9605}" type="presParOf" srcId="{5391B77E-81F9-43B1-8C4C-769616257E19}" destId="{BD24EF14-7459-4D20-A6C2-9576ABA79894}" srcOrd="3" destOrd="0" presId="urn:microsoft.com/office/officeart/2005/8/layout/hierarchy2"/>
    <dgm:cxn modelId="{12E1DE85-3DB2-4B2F-AB09-DDD3F5B105B2}" type="presParOf" srcId="{BD24EF14-7459-4D20-A6C2-9576ABA79894}" destId="{BBC3814D-2327-4269-9EA5-2DE8A05D74B7}" srcOrd="0" destOrd="0" presId="urn:microsoft.com/office/officeart/2005/8/layout/hierarchy2"/>
    <dgm:cxn modelId="{E9F67D37-7234-4611-AA4F-CD814A9C75B6}" type="presParOf" srcId="{BD24EF14-7459-4D20-A6C2-9576ABA79894}" destId="{9666D84F-7A03-425C-8F9B-70109CAC1930}" srcOrd="1" destOrd="0" presId="urn:microsoft.com/office/officeart/2005/8/layout/hierarchy2"/>
    <dgm:cxn modelId="{C1A43DB2-5A6B-47F9-A049-6F7E435E9834}" type="presParOf" srcId="{9666D84F-7A03-425C-8F9B-70109CAC1930}" destId="{2E53CE46-4FA7-4441-93EE-763EA64794E5}" srcOrd="0" destOrd="0" presId="urn:microsoft.com/office/officeart/2005/8/layout/hierarchy2"/>
    <dgm:cxn modelId="{628A77ED-82FB-4EF1-9FC4-0B4D509C0F47}" type="presParOf" srcId="{2E53CE46-4FA7-4441-93EE-763EA64794E5}" destId="{2DED6C76-D976-4AE9-A526-BF768803DCE4}" srcOrd="0" destOrd="0" presId="urn:microsoft.com/office/officeart/2005/8/layout/hierarchy2"/>
    <dgm:cxn modelId="{0F1059BD-8054-4CFC-944A-E74C559F0333}" type="presParOf" srcId="{9666D84F-7A03-425C-8F9B-70109CAC1930}" destId="{A4561349-F7E8-41C8-98D8-1944AC733B36}" srcOrd="1" destOrd="0" presId="urn:microsoft.com/office/officeart/2005/8/layout/hierarchy2"/>
    <dgm:cxn modelId="{8789F0F3-9C41-4E1D-8AB1-BCAB0CAD6B52}" type="presParOf" srcId="{A4561349-F7E8-41C8-98D8-1944AC733B36}" destId="{111DE8F3-2941-4B15-9511-02A5A0DAAC9D}" srcOrd="0" destOrd="0" presId="urn:microsoft.com/office/officeart/2005/8/layout/hierarchy2"/>
    <dgm:cxn modelId="{BD35D24D-2874-468A-91C8-C2CBC908C4D4}" type="presParOf" srcId="{A4561349-F7E8-41C8-98D8-1944AC733B36}" destId="{F719D34E-5921-441C-BCF4-ED4450C47C8A}" srcOrd="1" destOrd="0" presId="urn:microsoft.com/office/officeart/2005/8/layout/hierarchy2"/>
    <dgm:cxn modelId="{3A6068E3-62E9-4F3B-A591-6C1BE5B9A67C}" type="presParOf" srcId="{9666D84F-7A03-425C-8F9B-70109CAC1930}" destId="{62A4A5F4-3765-423D-B289-CB7AF5CFF07D}" srcOrd="2" destOrd="0" presId="urn:microsoft.com/office/officeart/2005/8/layout/hierarchy2"/>
    <dgm:cxn modelId="{176B6663-F19B-41AE-B619-F5E1BFD1ACBF}" type="presParOf" srcId="{62A4A5F4-3765-423D-B289-CB7AF5CFF07D}" destId="{3F894E36-906E-465A-82EB-09C02288E6E3}" srcOrd="0" destOrd="0" presId="urn:microsoft.com/office/officeart/2005/8/layout/hierarchy2"/>
    <dgm:cxn modelId="{1B412F03-4FD0-462D-8059-2E64A82C9A75}" type="presParOf" srcId="{9666D84F-7A03-425C-8F9B-70109CAC1930}" destId="{0DD192ED-3442-48D1-85FF-5DE18D564DA8}" srcOrd="3" destOrd="0" presId="urn:microsoft.com/office/officeart/2005/8/layout/hierarchy2"/>
    <dgm:cxn modelId="{80AF109E-4570-4AA3-8CF4-2295987753BF}" type="presParOf" srcId="{0DD192ED-3442-48D1-85FF-5DE18D564DA8}" destId="{F0A77296-A758-49FA-B3EF-1B139A289368}" srcOrd="0" destOrd="0" presId="urn:microsoft.com/office/officeart/2005/8/layout/hierarchy2"/>
    <dgm:cxn modelId="{451BE564-F0B9-4DFF-BA50-BAF023FBAB54}" type="presParOf" srcId="{0DD192ED-3442-48D1-85FF-5DE18D564DA8}" destId="{77A3C9B2-F74C-4D68-B6D3-B186FD7F6133}" srcOrd="1" destOrd="0" presId="urn:microsoft.com/office/officeart/2005/8/layout/hierarchy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976AC4-293C-464B-A5F0-C72390CB81E9}">
      <dsp:nvSpPr>
        <dsp:cNvPr id="0" name=""/>
        <dsp:cNvSpPr/>
      </dsp:nvSpPr>
      <dsp:spPr>
        <a:xfrm>
          <a:off x="487453" y="1405373"/>
          <a:ext cx="1628392" cy="814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/>
            <a:t>Джерела</a:t>
          </a:r>
          <a:r>
            <a:rPr lang="ru-RU" sz="1400" kern="1200" dirty="0"/>
            <a:t> </a:t>
          </a:r>
          <a:r>
            <a:rPr lang="ru-RU" sz="1400" kern="1200" dirty="0" err="1"/>
            <a:t>світла</a:t>
          </a:r>
          <a:endParaRPr lang="ru-RU" sz="1400" kern="1200" dirty="0"/>
        </a:p>
      </dsp:txBody>
      <dsp:txXfrm>
        <a:off x="511300" y="1429220"/>
        <a:ext cx="1580698" cy="766502"/>
      </dsp:txXfrm>
    </dsp:sp>
    <dsp:sp modelId="{9FF52E41-9CA9-43C8-AAB2-86FB2B376DAB}">
      <dsp:nvSpPr>
        <dsp:cNvPr id="0" name=""/>
        <dsp:cNvSpPr/>
      </dsp:nvSpPr>
      <dsp:spPr>
        <a:xfrm rot="18289469">
          <a:off x="1871224" y="1324094"/>
          <a:ext cx="114060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140601" y="202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413009" y="1315794"/>
        <a:ext cx="57030" cy="57030"/>
      </dsp:txXfrm>
    </dsp:sp>
    <dsp:sp modelId="{ACC25764-F3E7-4975-9404-642F343F3809}">
      <dsp:nvSpPr>
        <dsp:cNvPr id="0" name=""/>
        <dsp:cNvSpPr/>
      </dsp:nvSpPr>
      <dsp:spPr>
        <a:xfrm>
          <a:off x="2767203" y="469047"/>
          <a:ext cx="1628392" cy="814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Природні</a:t>
          </a:r>
        </a:p>
      </dsp:txBody>
      <dsp:txXfrm>
        <a:off x="2791050" y="492894"/>
        <a:ext cx="1580698" cy="766502"/>
      </dsp:txXfrm>
    </dsp:sp>
    <dsp:sp modelId="{2954A112-8D6C-4779-B042-2C420BE2E4CF}">
      <dsp:nvSpPr>
        <dsp:cNvPr id="0" name=""/>
        <dsp:cNvSpPr/>
      </dsp:nvSpPr>
      <dsp:spPr>
        <a:xfrm rot="19457599">
          <a:off x="4320200" y="621849"/>
          <a:ext cx="80214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02148" y="2021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701221" y="622010"/>
        <a:ext cx="40107" cy="40107"/>
      </dsp:txXfrm>
    </dsp:sp>
    <dsp:sp modelId="{46E15277-F53D-42C7-8CAB-D7AE64464E63}">
      <dsp:nvSpPr>
        <dsp:cNvPr id="0" name=""/>
        <dsp:cNvSpPr/>
      </dsp:nvSpPr>
      <dsp:spPr>
        <a:xfrm>
          <a:off x="5046953" y="884"/>
          <a:ext cx="1628392" cy="814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400" kern="1200" dirty="0" smtClean="0"/>
            <a:t>Сонце, зорі, розпечена лава, полярне сяйво, </a:t>
          </a:r>
          <a:endParaRPr lang="ru-RU" sz="1400" kern="1200" dirty="0"/>
        </a:p>
      </dsp:txBody>
      <dsp:txXfrm>
        <a:off x="5070800" y="24731"/>
        <a:ext cx="1580698" cy="766502"/>
      </dsp:txXfrm>
    </dsp:sp>
    <dsp:sp modelId="{49F45200-B480-4289-8FA3-212BBE4535EB}">
      <dsp:nvSpPr>
        <dsp:cNvPr id="0" name=""/>
        <dsp:cNvSpPr/>
      </dsp:nvSpPr>
      <dsp:spPr>
        <a:xfrm rot="2142401">
          <a:off x="4320200" y="1090012"/>
          <a:ext cx="80214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02148" y="2021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701221" y="1090173"/>
        <a:ext cx="40107" cy="40107"/>
      </dsp:txXfrm>
    </dsp:sp>
    <dsp:sp modelId="{76AC2792-37B5-4477-B825-40584C6559A1}">
      <dsp:nvSpPr>
        <dsp:cNvPr id="0" name=""/>
        <dsp:cNvSpPr/>
      </dsp:nvSpPr>
      <dsp:spPr>
        <a:xfrm>
          <a:off x="5046953" y="937210"/>
          <a:ext cx="1628392" cy="814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1400" kern="1200" dirty="0" smtClean="0"/>
            <a:t>світні бактерії, глибоководні риби і рослини, світлячки…</a:t>
          </a:r>
          <a:endParaRPr lang="ru-RU" sz="1400" kern="1200" dirty="0"/>
        </a:p>
      </dsp:txBody>
      <dsp:txXfrm>
        <a:off x="5070800" y="961057"/>
        <a:ext cx="1580698" cy="766502"/>
      </dsp:txXfrm>
    </dsp:sp>
    <dsp:sp modelId="{513540B9-CC14-44A2-89D7-0167147E4B1C}">
      <dsp:nvSpPr>
        <dsp:cNvPr id="0" name=""/>
        <dsp:cNvSpPr/>
      </dsp:nvSpPr>
      <dsp:spPr>
        <a:xfrm rot="3310531">
          <a:off x="1871224" y="2260420"/>
          <a:ext cx="114060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140601" y="202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413009" y="2252119"/>
        <a:ext cx="57030" cy="57030"/>
      </dsp:txXfrm>
    </dsp:sp>
    <dsp:sp modelId="{BBC3814D-2327-4269-9EA5-2DE8A05D74B7}">
      <dsp:nvSpPr>
        <dsp:cNvPr id="0" name=""/>
        <dsp:cNvSpPr/>
      </dsp:nvSpPr>
      <dsp:spPr>
        <a:xfrm>
          <a:off x="2767203" y="2341699"/>
          <a:ext cx="1628392" cy="814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Штучні</a:t>
          </a:r>
        </a:p>
      </dsp:txBody>
      <dsp:txXfrm>
        <a:off x="2791050" y="2365546"/>
        <a:ext cx="1580698" cy="766502"/>
      </dsp:txXfrm>
    </dsp:sp>
    <dsp:sp modelId="{2E53CE46-4FA7-4441-93EE-763EA64794E5}">
      <dsp:nvSpPr>
        <dsp:cNvPr id="0" name=""/>
        <dsp:cNvSpPr/>
      </dsp:nvSpPr>
      <dsp:spPr>
        <a:xfrm rot="19457599">
          <a:off x="4320200" y="2494501"/>
          <a:ext cx="80214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02148" y="2021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701221" y="2494662"/>
        <a:ext cx="40107" cy="40107"/>
      </dsp:txXfrm>
    </dsp:sp>
    <dsp:sp modelId="{111DE8F3-2941-4B15-9511-02A5A0DAAC9D}">
      <dsp:nvSpPr>
        <dsp:cNvPr id="0" name=""/>
        <dsp:cNvSpPr/>
      </dsp:nvSpPr>
      <dsp:spPr>
        <a:xfrm>
          <a:off x="5046953" y="1873536"/>
          <a:ext cx="1628392" cy="814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uk-UA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Штучні</a:t>
          </a:r>
          <a:r>
            <a:rPr lang="ru-RU" altLang="uk-UA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</a:t>
          </a:r>
          <a:r>
            <a:rPr lang="ru-RU" altLang="uk-UA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джерела</a:t>
          </a:r>
          <a:r>
            <a:rPr lang="ru-RU" altLang="uk-UA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</a:t>
          </a:r>
          <a:r>
            <a:rPr lang="ru-RU" altLang="uk-UA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світла</a:t>
          </a:r>
          <a:r>
            <a:rPr lang="ru-RU" altLang="uk-UA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– </a:t>
          </a:r>
          <a:r>
            <a:rPr lang="ru-RU" altLang="uk-UA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це</a:t>
          </a:r>
          <a:r>
            <a:rPr lang="ru-RU" altLang="uk-UA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</a:t>
          </a:r>
          <a:r>
            <a:rPr lang="ru-RU" altLang="uk-UA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жерела</a:t>
          </a:r>
          <a:r>
            <a:rPr lang="ru-RU" altLang="uk-UA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, </a:t>
          </a:r>
          <a:r>
            <a:rPr lang="ru-RU" altLang="uk-UA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створені</a:t>
          </a:r>
          <a:r>
            <a:rPr lang="ru-RU" altLang="uk-UA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</a:t>
          </a:r>
          <a:r>
            <a:rPr lang="ru-RU" altLang="uk-UA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людиною</a:t>
          </a:r>
          <a:r>
            <a:rPr lang="ru-RU" altLang="uk-UA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rPr>
            <a:t> . </a:t>
          </a:r>
          <a:endParaRPr lang="ru-RU" altLang="uk-UA" sz="1400" b="0" kern="1200" dirty="0">
            <a:solidFill>
              <a:schemeClr val="bg1"/>
            </a:solidFill>
            <a:effectLst>
              <a:outerShdw blurRad="38100" dist="38100" dir="2700000" algn="tl">
                <a:srgbClr val="FFFFFF"/>
              </a:outerShdw>
            </a:effectLst>
            <a:latin typeface="+mn-lt"/>
          </a:endParaRPr>
        </a:p>
      </dsp:txBody>
      <dsp:txXfrm>
        <a:off x="5070800" y="1897383"/>
        <a:ext cx="1580698" cy="766502"/>
      </dsp:txXfrm>
    </dsp:sp>
    <dsp:sp modelId="{62A4A5F4-3765-423D-B289-CB7AF5CFF07D}">
      <dsp:nvSpPr>
        <dsp:cNvPr id="0" name=""/>
        <dsp:cNvSpPr/>
      </dsp:nvSpPr>
      <dsp:spPr>
        <a:xfrm rot="2142401">
          <a:off x="4320200" y="2962664"/>
          <a:ext cx="80214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02148" y="2021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701221" y="2962825"/>
        <a:ext cx="40107" cy="40107"/>
      </dsp:txXfrm>
    </dsp:sp>
    <dsp:sp modelId="{F0A77296-A758-49FA-B3EF-1B139A289368}">
      <dsp:nvSpPr>
        <dsp:cNvPr id="0" name=""/>
        <dsp:cNvSpPr/>
      </dsp:nvSpPr>
      <dsp:spPr>
        <a:xfrm>
          <a:off x="5046953" y="2809862"/>
          <a:ext cx="1628392" cy="814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/>
            <a:t>Свічка</a:t>
          </a: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Лампочка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err="1" smtClean="0"/>
            <a:t>Фанарик</a:t>
          </a:r>
          <a:endParaRPr lang="ru-RU" sz="1400" kern="1200" dirty="0"/>
        </a:p>
      </dsp:txBody>
      <dsp:txXfrm>
        <a:off x="5070800" y="2833709"/>
        <a:ext cx="1580698" cy="7665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0600" y="368301"/>
            <a:ext cx="6197600" cy="2135188"/>
          </a:xfrm>
        </p:spPr>
        <p:txBody>
          <a:bodyPr anchor="b"/>
          <a:lstStyle>
            <a:lvl1pPr algn="ctr">
              <a:defRPr sz="6000" b="1" cap="none" spc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/>
              </a:defRPr>
            </a:lvl1pPr>
          </a:lstStyle>
          <a:p>
            <a:r>
              <a:rPr lang="pl-PL" dirty="0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14550" y="2713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4CF31-BB17-45B5-8B0B-7796BB408CE5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49446-E742-4984-AFE5-2FC231DAC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3901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C25BE-FAE9-4AA8-8214-AC02049B972E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6CDCA-A2B1-415E-A252-937194F74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5835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A066A-1268-4B7E-B7B4-85299AA952A5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8DFC9-9A53-4ACD-8A78-3B3D6B2DC3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8309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F2E39-34B4-4281-A5A2-B0A035402DDA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A155-B004-403C-AE22-A7B647D2B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3122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E2590-1A28-4223-A16A-A2532E53F6A8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2F4DB-9DEA-4BBE-92D4-B5034BCD2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2320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421B6-67F9-48B6-97DB-BB934BB7632B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C5AB2-04A1-44E6-87AD-1B67FD205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3278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E002D-29AF-4A28-9B0E-D9CA65846120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06499-6BAA-4BB0-BD98-9DA049275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229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0AAF4-0077-4516-98C1-C58F16C71C20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93E4F-8A1B-454C-A617-D8F6F05AED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045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F3B1-A06F-4981-BE88-E072825BA02A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B43AC-F71B-4AB2-AF80-BAA1C995D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605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F5C5F-349F-4C04-A863-CAC343DA0FB6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BCBD6-57B8-4590-ABA6-58FAC6D2A1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2377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 smtClean="0"/>
              <a:t>Kliknij ikonę, aby dodać obraz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B439C-249A-42A0-A1A8-06089D9EB23E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2ED69-E31D-4ADB-BDBB-A459FD5F0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7641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 smtClean="0"/>
              <a:t>Kliknij, aby edytować styl</a:t>
            </a:r>
            <a:endParaRPr lang="en-US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 smtClean="0"/>
              <a:t>Edytuj style wzorca tekstu</a:t>
            </a:r>
          </a:p>
          <a:p>
            <a:pPr lvl="1"/>
            <a:r>
              <a:rPr lang="pl-PL" altLang="en-US" smtClean="0"/>
              <a:t>Drugi poziom</a:t>
            </a:r>
          </a:p>
          <a:p>
            <a:pPr lvl="2"/>
            <a:r>
              <a:rPr lang="pl-PL" altLang="en-US" smtClean="0"/>
              <a:t>Trzeci poziom</a:t>
            </a:r>
          </a:p>
          <a:p>
            <a:pPr lvl="3"/>
            <a:r>
              <a:rPr lang="pl-PL" altLang="en-US" smtClean="0"/>
              <a:t>Czwarty poziom</a:t>
            </a:r>
          </a:p>
          <a:p>
            <a:pPr lvl="4"/>
            <a:r>
              <a:rPr lang="pl-PL" altLang="en-US" smtClean="0"/>
              <a:t>Piąty poziom</a:t>
            </a:r>
            <a:endParaRPr lang="en-US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D2C6F8-8638-4BBE-ACCE-E444F57B5E19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E65BB8-574A-4325-A35B-5E62FB04B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730829" y="368300"/>
            <a:ext cx="6727371" cy="2461985"/>
          </a:xfrm>
        </p:spPr>
        <p:txBody>
          <a:bodyPr/>
          <a:lstStyle/>
          <a:p>
            <a:r>
              <a:rPr lang="uk-UA" dirty="0" smtClean="0"/>
              <a:t> 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ru-RU" sz="320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Тема: </a:t>
            </a:r>
            <a:r>
              <a:rPr lang="ru-RU" sz="3200" dirty="0" err="1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Підбиваємо</a:t>
            </a:r>
            <a:r>
              <a:rPr lang="ru-RU" sz="320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200" dirty="0" err="1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підсумки</a:t>
            </a:r>
            <a:r>
              <a:rPr lang="ru-RU" sz="320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200" dirty="0" err="1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з</a:t>
            </a:r>
            <a:r>
              <a:rPr lang="ru-RU" sz="320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 теми «</a:t>
            </a:r>
            <a:r>
              <a:rPr lang="ru-RU" sz="3200" dirty="0" err="1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Світлові</a:t>
            </a:r>
            <a:r>
              <a:rPr lang="ru-RU" sz="320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200" dirty="0" err="1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явища</a:t>
            </a:r>
            <a:r>
              <a:rPr lang="ru-RU" sz="320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»</a:t>
            </a:r>
            <a:br>
              <a:rPr lang="ru-RU" sz="3200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</a:br>
            <a:endParaRPr lang="ru-RU" sz="3200" dirty="0">
              <a:latin typeface="Arial Black" pitchFamily="34" charset="0"/>
            </a:endParaRPr>
          </a:p>
        </p:txBody>
      </p:sp>
      <p:sp>
        <p:nvSpPr>
          <p:cNvPr id="3075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 pitchFamily="34" charset="0"/>
              </a:rPr>
              <a:t> Вчитель: Луценко Олена Сергіївна</a:t>
            </a:r>
          </a:p>
          <a:p>
            <a:r>
              <a:rPr lang="uk-UA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 pitchFamily="34" charset="0"/>
              </a:rPr>
              <a:t>2019/2020 </a:t>
            </a:r>
            <a:r>
              <a:rPr lang="uk-UA" b="1" dirty="0" err="1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 pitchFamily="34" charset="0"/>
              </a:rPr>
              <a:t>н.р</a:t>
            </a:r>
            <a:r>
              <a:rPr lang="uk-UA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 pitchFamily="34" charset="0"/>
              </a:rPr>
              <a:t>.</a:t>
            </a:r>
          </a:p>
          <a:p>
            <a:endParaRPr lang="ru-RU" altLang="en-US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362200" y="446314"/>
            <a:ext cx="5562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onotype Corsiva" pitchFamily="66" charset="0"/>
                <a:cs typeface="Times New Roman" pitchFamily="18" charset="0"/>
              </a:rPr>
              <a:t>Урок  </a:t>
            </a:r>
            <a:r>
              <a:rPr lang="ru-RU" sz="28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onotype Corsiva" pitchFamily="66" charset="0"/>
                <a:cs typeface="Times New Roman" pitchFamily="18" charset="0"/>
              </a:rPr>
              <a:t>фізики</a:t>
            </a:r>
            <a:r>
              <a:rPr lang="ru-RU" sz="2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onotype Corsiva" pitchFamily="66" charset="0"/>
                <a:cs typeface="Times New Roman" pitchFamily="18" charset="0"/>
              </a:rPr>
              <a:t> 9клас</a:t>
            </a:r>
            <a:endParaRPr lang="ru-RU" sz="2800" dirty="0">
              <a:solidFill>
                <a:schemeClr val="accent4">
                  <a:lumMod val="20000"/>
                  <a:lumOff val="80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637846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 </a:t>
            </a: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Не </a:t>
            </a:r>
            <a:r>
              <a:rPr lang="ru-RU" sz="2400" dirty="0" err="1" smtClean="0">
                <a:solidFill>
                  <a:srgbClr val="00B0F0"/>
                </a:solidFill>
                <a:latin typeface="Arial Black" pitchFamily="34" charset="0"/>
              </a:rPr>
              <a:t>працювати</a:t>
            </a: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 </a:t>
            </a:r>
            <a:r>
              <a:rPr lang="ru-RU" sz="2400" dirty="0" err="1" smtClean="0">
                <a:solidFill>
                  <a:srgbClr val="00B0F0"/>
                </a:solidFill>
                <a:latin typeface="Arial Black" pitchFamily="34" charset="0"/>
              </a:rPr>
              <a:t>є</a:t>
            </a: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 причина –</a:t>
            </a:r>
            <a:b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        Очам </a:t>
            </a:r>
            <a:r>
              <a:rPr lang="ru-RU" sz="2400" dirty="0" err="1" smtClean="0">
                <a:solidFill>
                  <a:srgbClr val="00B0F0"/>
                </a:solidFill>
                <a:latin typeface="Arial Black" pitchFamily="34" charset="0"/>
              </a:rPr>
              <a:t>даємо</a:t>
            </a: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 </a:t>
            </a:r>
            <a:r>
              <a:rPr lang="ru-RU" sz="2400" dirty="0" err="1" smtClean="0">
                <a:solidFill>
                  <a:srgbClr val="00B0F0"/>
                </a:solidFill>
                <a:latin typeface="Arial Black" pitchFamily="34" charset="0"/>
              </a:rPr>
              <a:t>відпочинок</a:t>
            </a: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!</a:t>
            </a:r>
            <a:b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        </a:t>
            </a:r>
            <a:r>
              <a:rPr lang="ru-RU" sz="2400" dirty="0" err="1" smtClean="0">
                <a:solidFill>
                  <a:srgbClr val="00B0F0"/>
                </a:solidFill>
                <a:latin typeface="Arial Black" pitchFamily="34" charset="0"/>
              </a:rPr>
              <a:t>Мерщій</a:t>
            </a: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 </a:t>
            </a:r>
            <a:r>
              <a:rPr lang="ru-RU" sz="2400" dirty="0" err="1" smtClean="0">
                <a:solidFill>
                  <a:srgbClr val="00B0F0"/>
                </a:solidFill>
                <a:latin typeface="Arial Black" pitchFamily="34" charset="0"/>
              </a:rPr>
              <a:t>рівнесенько</a:t>
            </a: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 </a:t>
            </a:r>
            <a:r>
              <a:rPr lang="ru-RU" sz="2400" dirty="0" err="1" smtClean="0">
                <a:solidFill>
                  <a:srgbClr val="00B0F0"/>
                </a:solidFill>
                <a:latin typeface="Arial Black" pitchFamily="34" charset="0"/>
              </a:rPr>
              <a:t>сідаймо</a:t>
            </a: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.</a:t>
            </a:r>
            <a:b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        </a:t>
            </a:r>
            <a:r>
              <a:rPr lang="ru-RU" sz="2400" dirty="0" err="1" smtClean="0">
                <a:solidFill>
                  <a:srgbClr val="00B0F0"/>
                </a:solidFill>
                <a:latin typeface="Arial Black" pitchFamily="34" charset="0"/>
              </a:rPr>
              <a:t>Очима</a:t>
            </a: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 </a:t>
            </a:r>
            <a:r>
              <a:rPr lang="ru-RU" sz="2400" dirty="0" err="1" smtClean="0">
                <a:solidFill>
                  <a:srgbClr val="00B0F0"/>
                </a:solidFill>
                <a:latin typeface="Arial Black" pitchFamily="34" charset="0"/>
              </a:rPr>
              <a:t>кліпать</a:t>
            </a:r>
            <a:r>
              <a:rPr lang="ru-RU" sz="2400" dirty="0" smtClean="0">
                <a:solidFill>
                  <a:srgbClr val="00B0F0"/>
                </a:solidFill>
                <a:latin typeface="Arial Black" pitchFamily="34" charset="0"/>
              </a:rPr>
              <a:t> </a:t>
            </a:r>
            <a:r>
              <a:rPr lang="ru-RU" sz="2400" dirty="0" err="1" smtClean="0">
                <a:solidFill>
                  <a:srgbClr val="00B0F0"/>
                </a:solidFill>
                <a:latin typeface="Arial Black" pitchFamily="34" charset="0"/>
              </a:rPr>
              <a:t>починаймо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3" name="videoplayback (1)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2525" y="2328863"/>
            <a:ext cx="6212653" cy="3494888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/>
              <a:t>Оптичні </a:t>
            </a:r>
            <a:r>
              <a:rPr lang="uk-UA" sz="3200" b="1" dirty="0" err="1" smtClean="0"/>
              <a:t>прилади-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прилади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будова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яких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ґрунтується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на законах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поширення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світла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або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на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використанні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властивостей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світла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913" y="2307771"/>
            <a:ext cx="1926771" cy="2163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4800" y="1926771"/>
            <a:ext cx="1545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Фотокамера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5087" y="2383971"/>
            <a:ext cx="2279876" cy="1773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993571" y="1904999"/>
            <a:ext cx="24275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  Телескоп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6615" y="2743880"/>
            <a:ext cx="23336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030686" y="1828800"/>
            <a:ext cx="1926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</a:t>
            </a:r>
            <a:r>
              <a:rPr lang="ru-RU" dirty="0" err="1" smtClean="0">
                <a:solidFill>
                  <a:srgbClr val="FF0000"/>
                </a:solidFill>
              </a:rPr>
              <a:t>Мікроскоп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r>
              <a:rPr lang="vi-VN" sz="2000" b="1" dirty="0" smtClean="0">
                <a:solidFill>
                  <a:srgbClr val="FF0000"/>
                </a:solidFill>
              </a:rPr>
              <a:t>Фотометрія</a:t>
            </a:r>
            <a:r>
              <a:rPr lang="uk-UA" sz="2000" b="1" dirty="0" smtClean="0"/>
              <a:t> </a:t>
            </a:r>
            <a:r>
              <a:rPr lang="vi-VN" sz="2000" dirty="0" smtClean="0"/>
              <a:t>— загальна для всіх розділів прикладної оптики наукова дисципліна, на основі якої проводяться кількісні вимірювання енергетичних характеристик поля випромінювання</a:t>
            </a:r>
            <a:r>
              <a:rPr lang="uk-UA" sz="2000" dirty="0" smtClean="0"/>
              <a:t>(світлової енергії, освітленість, яскравість)</a:t>
            </a:r>
            <a:r>
              <a:rPr lang="vi-VN" sz="2000" dirty="0" smtClean="0"/>
              <a:t>.</a:t>
            </a:r>
            <a:br>
              <a:rPr lang="vi-VN" sz="2000" dirty="0" smtClean="0"/>
            </a:br>
            <a:endParaRPr lang="ru-RU" sz="2000" dirty="0"/>
          </a:p>
        </p:txBody>
      </p:sp>
      <p:pic>
        <p:nvPicPr>
          <p:cNvPr id="8" name="Содержимое 7" descr="http://3.bp.blogspot.com/-3Hb8ZRVvWCo/TqV8pQje1LI/AAAAAAAAAh0/6bbMpER4fvQ/s1600/f%25D0%25BE%25D0%25BF%25D1%2582%25D0%25B8%25D0%25BA%25D0%25B0.bmp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52650" y="1972469"/>
            <a:ext cx="48387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Око</a:t>
            </a:r>
            <a:r>
              <a:rPr lang="uk-UA" dirty="0" smtClean="0"/>
              <a:t>- це природна оптична система</a:t>
            </a:r>
            <a:endParaRPr lang="ru-RU" dirty="0"/>
          </a:p>
        </p:txBody>
      </p:sp>
      <p:pic>
        <p:nvPicPr>
          <p:cNvPr id="8" name="videoplayback (2)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0274" y="1597543"/>
            <a:ext cx="8171104" cy="493990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Око</a:t>
            </a:r>
            <a:r>
              <a:rPr lang="uk-UA" dirty="0"/>
              <a:t>- це природна оптична система</a:t>
            </a:r>
            <a:endParaRPr lang="ru-RU" dirty="0"/>
          </a:p>
        </p:txBody>
      </p:sp>
      <p:pic>
        <p:nvPicPr>
          <p:cNvPr id="4" name="Содержимое 4" descr="https://naurok.com.ua/uploads/files/131731/52299/55670_html/images/52299.01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9305" y="1819922"/>
            <a:ext cx="5717219" cy="405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3589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452789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0070C0"/>
                </a:solidFill>
              </a:rPr>
              <a:t>Адаптація</a:t>
            </a:r>
          </a:p>
          <a:p>
            <a:pPr>
              <a:buNone/>
            </a:pPr>
            <a:r>
              <a:rPr lang="ru-RU" dirty="0" smtClean="0"/>
              <a:t>- </a:t>
            </a:r>
            <a:r>
              <a:rPr lang="uk-UA" i="1" dirty="0" smtClean="0"/>
              <a:t>здатність ока пристосовуватися до різної освітленості </a:t>
            </a:r>
            <a:endParaRPr lang="ru-RU" i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0070C0"/>
                </a:solidFill>
              </a:rPr>
              <a:t>Акомодація</a:t>
            </a:r>
          </a:p>
          <a:p>
            <a:pPr>
              <a:buNone/>
            </a:pPr>
            <a:r>
              <a:rPr lang="uk-UA" dirty="0" smtClean="0"/>
              <a:t>-</a:t>
            </a:r>
            <a:r>
              <a:rPr lang="uk-UA" i="1" dirty="0" smtClean="0"/>
              <a:t> Здатність кришталика змінювати свою кривизну в разі зміни відстані до розглядуваного предмета.</a:t>
            </a:r>
            <a:endParaRPr lang="ru-RU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" name="Рисунок 9" descr="https://static.tildacdn.com/tild3833-3137-4636-b938-303632663765/photo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6348" y="136298"/>
            <a:ext cx="4181475" cy="155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99646"/>
          </a:xfrm>
        </p:spPr>
        <p:txBody>
          <a:bodyPr/>
          <a:lstStyle/>
          <a:p>
            <a:pPr algn="ctr"/>
            <a:r>
              <a:rPr lang="uk-UA" dirty="0" smtClean="0"/>
              <a:t> </a:t>
            </a:r>
            <a:r>
              <a:rPr lang="uk-UA" b="1" dirty="0" smtClean="0">
                <a:solidFill>
                  <a:srgbClr val="FF0000"/>
                </a:solidFill>
              </a:rPr>
              <a:t>Вади зору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219200"/>
            <a:ext cx="7886700" cy="495776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Якщо людина має гарний зір, вона бачить чіткими як далеко, так і близько розташовані предмети. Це відбувається тому, що в разі зміни відстані до предмета </a:t>
            </a:r>
            <a:r>
              <a:rPr lang="uk-UA" dirty="0" err="1" smtClean="0"/>
              <a:t>кришталік</a:t>
            </a:r>
            <a:r>
              <a:rPr lang="uk-UA" dirty="0" smtClean="0"/>
              <a:t> змінює кривизну, тобто змінює свою оптичну силу.</a:t>
            </a:r>
          </a:p>
          <a:p>
            <a:pPr>
              <a:buNone/>
            </a:pPr>
            <a:r>
              <a:rPr lang="uk-UA" dirty="0" smtClean="0"/>
              <a:t>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Короткозорість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Для людини з нормальним зором відстань найкращого зору дорівнює приблизно 25см. Якщо відстань </a:t>
            </a:r>
            <a:r>
              <a:rPr lang="uk-UA" dirty="0" err="1" smtClean="0"/>
              <a:t>меньша</a:t>
            </a:r>
            <a:r>
              <a:rPr lang="uk-UA" dirty="0" smtClean="0"/>
              <a:t>, людина читає книжку біля очей .</a:t>
            </a:r>
          </a:p>
          <a:p>
            <a:pPr>
              <a:buNone/>
            </a:pPr>
            <a:r>
              <a:rPr lang="uk-UA" dirty="0" smtClean="0"/>
              <a:t>Корегується окулярами з розсіювальними лінзами.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Далекозорість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Відстань найкращого зору більша за 25 см. Людина читає книжку, віддаляючи її від очей.</a:t>
            </a:r>
          </a:p>
          <a:p>
            <a:pPr>
              <a:buNone/>
            </a:pPr>
            <a:r>
              <a:rPr lang="uk-UA" dirty="0" smtClean="0"/>
              <a:t>  Далекозорість корегується окулярами зі збиральними лінзами.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200" b="1" dirty="0" smtClean="0">
                <a:solidFill>
                  <a:srgbClr val="0070C0"/>
                </a:solidFill>
              </a:rPr>
              <a:t>Використання світлових</a:t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 smtClean="0">
                <a:solidFill>
                  <a:srgbClr val="0070C0"/>
                </a:solidFill>
              </a:rPr>
              <a:t> явищ людиною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5" name="Picture 2" descr="C:\Users\Алла\Downloads\GПРИРОДОЗНАВСТВО\img25.jpg"/>
          <p:cNvPicPr>
            <a:picLocks noChangeAspect="1" noChangeArrowheads="1"/>
          </p:cNvPicPr>
          <p:nvPr/>
        </p:nvPicPr>
        <p:blipFill>
          <a:blip r:embed="rId2" cstate="print"/>
          <a:srcRect l="49219"/>
          <a:stretch>
            <a:fillRect/>
          </a:stretch>
        </p:blipFill>
        <p:spPr bwMode="auto">
          <a:xfrm>
            <a:off x="6611711" y="1158575"/>
            <a:ext cx="2532289" cy="3739996"/>
          </a:xfrm>
          <a:prstGeom prst="rect">
            <a:avLst/>
          </a:prstGeom>
          <a:noFill/>
        </p:spPr>
      </p:pic>
      <p:pic>
        <p:nvPicPr>
          <p:cNvPr id="6" name="Picture 2" descr="C:\Users\Алла\Downloads\GПРИРОДОЗНАВСТВО\img26.jpg"/>
          <p:cNvPicPr>
            <a:picLocks noChangeAspect="1" noChangeArrowheads="1"/>
          </p:cNvPicPr>
          <p:nvPr/>
        </p:nvPicPr>
        <p:blipFill>
          <a:blip r:embed="rId3" cstate="print"/>
          <a:srcRect l="60938" r="17968" b="7291"/>
          <a:stretch>
            <a:fillRect/>
          </a:stretch>
        </p:blipFill>
        <p:spPr bwMode="auto">
          <a:xfrm>
            <a:off x="141514" y="998877"/>
            <a:ext cx="1796143" cy="5859123"/>
          </a:xfrm>
          <a:prstGeom prst="rect">
            <a:avLst/>
          </a:prstGeom>
          <a:noFill/>
        </p:spPr>
      </p:pic>
      <p:pic>
        <p:nvPicPr>
          <p:cNvPr id="4" name="Picture 2" descr="C:\Users\Алла\Downloads\GПРИРОДОЗНАВСТВО\img2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-284" t="21087"/>
          <a:stretch>
            <a:fillRect/>
          </a:stretch>
        </p:blipFill>
        <p:spPr bwMode="auto">
          <a:xfrm>
            <a:off x="1632858" y="3424237"/>
            <a:ext cx="5818264" cy="3433763"/>
          </a:xfrm>
          <a:prstGeom prst="rect">
            <a:avLst/>
          </a:prstGeom>
          <a:noFill/>
        </p:spPr>
      </p:pic>
      <p:sp>
        <p:nvSpPr>
          <p:cNvPr id="7" name="Блок-схема: перфолента 6"/>
          <p:cNvSpPr/>
          <p:nvPr/>
        </p:nvSpPr>
        <p:spPr>
          <a:xfrm>
            <a:off x="2057400" y="2993571"/>
            <a:ext cx="4724400" cy="8046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/>
              <a:t>Сонцемобіль                     Сонячна станція</a:t>
            </a:r>
            <a:endParaRPr lang="ru-RU" dirty="0"/>
          </a:p>
        </p:txBody>
      </p:sp>
      <p:sp>
        <p:nvSpPr>
          <p:cNvPr id="9" name="Лента лицом вверх 8"/>
          <p:cNvSpPr/>
          <p:nvPr/>
        </p:nvSpPr>
        <p:spPr>
          <a:xfrm>
            <a:off x="0" y="533400"/>
            <a:ext cx="2141438" cy="830362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Сонячні ліхтарі  </a:t>
            </a:r>
            <a:endParaRPr lang="ru-RU" dirty="0"/>
          </a:p>
        </p:txBody>
      </p:sp>
      <p:sp>
        <p:nvSpPr>
          <p:cNvPr id="10" name="Лента лицом вверх 9"/>
          <p:cNvSpPr/>
          <p:nvPr/>
        </p:nvSpPr>
        <p:spPr>
          <a:xfrm>
            <a:off x="6694715" y="664029"/>
            <a:ext cx="2141438" cy="830362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Сонячні батареї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9139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3096532"/>
          </a:xfrm>
        </p:spPr>
        <p:txBody>
          <a:bodyPr/>
          <a:lstStyle/>
          <a:p>
            <a:pPr algn="ctr"/>
            <a:r>
              <a:rPr lang="ru-RU" sz="2000" b="1" i="1" dirty="0" smtClean="0"/>
              <a:t> </a:t>
            </a:r>
            <a:r>
              <a:rPr lang="uk-UA" sz="2000" b="1" dirty="0" smtClean="0"/>
              <a:t>«Найголовніша формула успіху – знання і мислення»</a:t>
            </a:r>
            <a:r>
              <a:rPr lang="uk-UA" sz="2000" dirty="0" smtClean="0"/>
              <a:t> </a:t>
            </a:r>
            <a:br>
              <a:rPr lang="uk-UA" sz="2000" dirty="0" smtClean="0"/>
            </a:br>
            <a:r>
              <a:rPr lang="uk-UA" sz="2000" dirty="0" smtClean="0"/>
              <a:t>Теодор Рузвельт.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err="1" smtClean="0"/>
              <a:t>Із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всіх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органів</a:t>
            </a:r>
            <a:r>
              <a:rPr lang="ru-RU" sz="2000" b="1" dirty="0" smtClean="0"/>
              <a:t>  </a:t>
            </a:r>
            <a:r>
              <a:rPr lang="ru-RU" sz="2000" b="1" dirty="0" err="1" smtClean="0"/>
              <a:t>чуттів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найбільше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інформації</a:t>
            </a:r>
            <a:r>
              <a:rPr lang="ru-RU" sz="2000" b="1" dirty="0" smtClean="0"/>
              <a:t> про </a:t>
            </a:r>
            <a:r>
              <a:rPr lang="ru-RU" sz="2000" b="1" dirty="0" err="1" smtClean="0"/>
              <a:t>довкілля</a:t>
            </a:r>
            <a:r>
              <a:rPr lang="ru-RU" sz="2000" b="1" dirty="0" smtClean="0"/>
              <a:t> нам </a:t>
            </a:r>
            <a:r>
              <a:rPr lang="ru-RU" sz="2000" b="1" dirty="0" err="1" smtClean="0"/>
              <a:t>дає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зір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Однак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бачити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навколишній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світ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людина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може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лише</a:t>
            </a:r>
            <a:r>
              <a:rPr lang="ru-RU" sz="2000" b="1" dirty="0" smtClean="0"/>
              <a:t> тому,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існує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світло</a:t>
            </a:r>
            <a:r>
              <a:rPr lang="ru-RU" sz="2000" b="1" dirty="0" smtClean="0"/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uk-UA" sz="2000" b="1" dirty="0" smtClean="0"/>
              <a:t>Явища, </a:t>
            </a:r>
            <a:r>
              <a:rPr lang="uk-UA" sz="2000" b="1" dirty="0" err="1" smtClean="0"/>
              <a:t>повязані</a:t>
            </a:r>
            <a:r>
              <a:rPr lang="uk-UA" sz="2000" b="1" dirty="0" smtClean="0"/>
              <a:t> зі світлом, і є світловими, або оптичними (</a:t>
            </a:r>
            <a:r>
              <a:rPr lang="uk-UA" sz="2000" b="1" dirty="0" err="1" smtClean="0"/>
              <a:t>грец</a:t>
            </a:r>
            <a:r>
              <a:rPr lang="uk-UA" sz="2000" b="1" dirty="0" smtClean="0"/>
              <a:t>. </a:t>
            </a:r>
            <a:r>
              <a:rPr lang="en-US" sz="2000" dirty="0" err="1" smtClean="0"/>
              <a:t>Optikos</a:t>
            </a:r>
            <a:r>
              <a:rPr lang="en-US" sz="2000" dirty="0" smtClean="0"/>
              <a:t> </a:t>
            </a:r>
            <a:r>
              <a:rPr lang="uk-UA" sz="2000" b="1" dirty="0" smtClean="0"/>
              <a:t>– зоровий) </a:t>
            </a:r>
            <a:br>
              <a:rPr lang="uk-UA" sz="2000" b="1" dirty="0" smtClean="0"/>
            </a:br>
            <a:endParaRPr lang="ru-RU" sz="2000" dirty="0"/>
          </a:p>
        </p:txBody>
      </p:sp>
      <p:pic>
        <p:nvPicPr>
          <p:cNvPr id="6" name="Picture 4" descr="Fontany s podsvetkoi vneshne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571876"/>
            <a:ext cx="3810000" cy="2752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0"/>
            <a:ext cx="3960440" cy="1143000"/>
          </a:xfrm>
        </p:spPr>
        <p:txBody>
          <a:bodyPr>
            <a:noAutofit/>
          </a:bodyPr>
          <a:lstStyle/>
          <a:p>
            <a:r>
              <a:rPr lang="uk-UA" sz="7200" dirty="0" smtClean="0">
                <a:solidFill>
                  <a:srgbClr val="FF0000"/>
                </a:solidFill>
              </a:rPr>
              <a:t>Загадки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67544" y="856357"/>
            <a:ext cx="867645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1.Два скельця, три дужки –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За ніс і за вушка.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Окуляри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2.На ніч два віконця самі закриваються,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А зі сходом сонця самі відкриваються.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Очі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3.Очі в небо — місяць ближче,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Очі в прилад — місяць ближче.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Телескоп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4.Кілька лінз, труба зі сталі —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І розглядай дрібні деталі.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Мікроскоп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171" name="Picture 3" descr="C:\Users\Администратор\Desktop\11 клас\ФІЗИКА\Проект по фізиці ( Лінзи.Оптичні прилади та їх застосування )\картинки\tsvetnie-kontaktnie-linzi-1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5038" y="0"/>
            <a:ext cx="1858962" cy="1401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4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84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4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84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843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843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</a:t>
            </a:r>
            <a:r>
              <a:rPr lang="uk-UA" sz="2800" dirty="0" smtClean="0"/>
              <a:t>Перевірна робота: </a:t>
            </a:r>
            <a:r>
              <a:rPr lang="uk-UA" sz="2800" b="1" dirty="0" smtClean="0"/>
              <a:t> </a:t>
            </a:r>
            <a:r>
              <a:rPr lang="uk-UA" sz="2800" b="1" dirty="0" smtClean="0"/>
              <a:t>«Обери позицію»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z="2000" i="1" dirty="0" smtClean="0"/>
              <a:t>Склера</a:t>
            </a:r>
            <a:r>
              <a:rPr lang="uk-UA" sz="2000" dirty="0" smtClean="0"/>
              <a:t> щільна прозора оболонка, яка ззовні вкриває око.  </a:t>
            </a:r>
            <a:endParaRPr lang="ru-RU" sz="2000" dirty="0" smtClean="0"/>
          </a:p>
          <a:p>
            <a:pPr lvl="0"/>
            <a:r>
              <a:rPr lang="uk-UA" sz="2000" i="1" dirty="0" smtClean="0"/>
              <a:t>Райдужка</a:t>
            </a:r>
            <a:r>
              <a:rPr lang="uk-UA" sz="2000" dirty="0" smtClean="0"/>
              <a:t> - райдужна оболонка, має в різних людей однакове забарвлення.  </a:t>
            </a:r>
            <a:endParaRPr lang="ru-RU" sz="2000" dirty="0" smtClean="0"/>
          </a:p>
          <a:p>
            <a:pPr lvl="0"/>
            <a:r>
              <a:rPr lang="uk-UA" sz="2000" dirty="0" smtClean="0"/>
              <a:t>Адаптація – це здатність ока пристосовуватися до різної освітленості.</a:t>
            </a:r>
            <a:endParaRPr lang="ru-RU" sz="2000" dirty="0" smtClean="0"/>
          </a:p>
          <a:p>
            <a:pPr lvl="0"/>
            <a:r>
              <a:rPr lang="uk-UA" sz="2000" i="1" dirty="0" smtClean="0"/>
              <a:t>Зіниця</a:t>
            </a:r>
            <a:r>
              <a:rPr lang="uk-UA" sz="2000" dirty="0" smtClean="0"/>
              <a:t> - круглий отвір, який розширюється  в разі збільшення освітленості й звужується  в разі її ослаблення.  </a:t>
            </a:r>
            <a:endParaRPr lang="ru-RU" sz="2000" dirty="0" smtClean="0"/>
          </a:p>
          <a:p>
            <a:pPr lvl="0"/>
            <a:r>
              <a:rPr lang="uk-UA" sz="2000" dirty="0" smtClean="0"/>
              <a:t>Око людини – це природна оптична система.  </a:t>
            </a: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Вікторина: </a:t>
            </a:r>
            <a:r>
              <a:rPr lang="uk-UA" b="1" dirty="0" smtClean="0"/>
              <a:t> «Обери позицію»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z="2000" dirty="0" smtClean="0"/>
              <a:t>Світло, яке потрапляє в око, відбивається від рогівки, кришталика та склистого тіла.  </a:t>
            </a:r>
            <a:endParaRPr lang="ru-RU" sz="2000" dirty="0" smtClean="0"/>
          </a:p>
          <a:p>
            <a:pPr lvl="0"/>
            <a:r>
              <a:rPr lang="uk-UA" sz="2000" dirty="0" smtClean="0"/>
              <a:t>Зображення, яке утворюється на сітківці ока, – </a:t>
            </a:r>
            <a:r>
              <a:rPr lang="uk-UA" sz="2000" i="1" dirty="0" smtClean="0"/>
              <a:t>дійсне, зменшене, обернене.  </a:t>
            </a:r>
            <a:endParaRPr lang="ru-RU" sz="2000" dirty="0" smtClean="0"/>
          </a:p>
          <a:p>
            <a:pPr lvl="0"/>
            <a:r>
              <a:rPr lang="uk-UA" sz="2000" dirty="0" smtClean="0"/>
              <a:t>Акомодація – це здатність кришталика змінювати свою кривизну в разі зміни відстані до розглядуваного предмета.  </a:t>
            </a:r>
            <a:endParaRPr lang="ru-RU" sz="2000" dirty="0" smtClean="0"/>
          </a:p>
          <a:p>
            <a:pPr lvl="0"/>
            <a:r>
              <a:rPr lang="uk-UA" sz="2000" dirty="0" smtClean="0"/>
              <a:t>Відстань найкращого зору – це найменша відстань, на якій око бачить предмет практично не втомлюючись   </a:t>
            </a:r>
            <a:endParaRPr lang="ru-RU" sz="2000" dirty="0" smtClean="0"/>
          </a:p>
          <a:p>
            <a:pPr lvl="0"/>
            <a:r>
              <a:rPr lang="uk-UA" sz="2000" dirty="0" smtClean="0"/>
              <a:t> Людина з нормальним зором тримає книжку на відстані 40 см.  </a:t>
            </a: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</a:t>
            </a:r>
            <a:r>
              <a:rPr lang="uk-UA" sz="3600" dirty="0" smtClean="0"/>
              <a:t>Вікторина: </a:t>
            </a:r>
            <a:r>
              <a:rPr lang="uk-UA" sz="3600" b="1" dirty="0" smtClean="0"/>
              <a:t> «Обери позицію»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z="2000" i="1" dirty="0" smtClean="0"/>
              <a:t>Склера</a:t>
            </a:r>
            <a:r>
              <a:rPr lang="uk-UA" sz="2000" dirty="0" smtClean="0"/>
              <a:t> щільна прозора оболонка, яка ззовні вкриває око. </a:t>
            </a:r>
            <a:r>
              <a:rPr lang="uk-UA" sz="2000" dirty="0" smtClean="0">
                <a:solidFill>
                  <a:srgbClr val="FF0000"/>
                </a:solidFill>
              </a:rPr>
              <a:t>(Ні)</a:t>
            </a:r>
            <a:endParaRPr lang="ru-RU" sz="2000" dirty="0" smtClean="0">
              <a:solidFill>
                <a:srgbClr val="FF0000"/>
              </a:solidFill>
            </a:endParaRPr>
          </a:p>
          <a:p>
            <a:pPr lvl="0"/>
            <a:r>
              <a:rPr lang="uk-UA" sz="2000" i="1" dirty="0" smtClean="0"/>
              <a:t>Райдужка</a:t>
            </a:r>
            <a:r>
              <a:rPr lang="uk-UA" sz="2000" dirty="0" smtClean="0"/>
              <a:t> - райдужна оболонка, має в різних людей однакове забарвлення. </a:t>
            </a:r>
            <a:r>
              <a:rPr lang="uk-UA" sz="2000" dirty="0" smtClean="0">
                <a:solidFill>
                  <a:srgbClr val="FF0000"/>
                </a:solidFill>
              </a:rPr>
              <a:t>(Ні)</a:t>
            </a:r>
            <a:endParaRPr lang="ru-RU" sz="2000" dirty="0" smtClean="0">
              <a:solidFill>
                <a:srgbClr val="FF0000"/>
              </a:solidFill>
            </a:endParaRPr>
          </a:p>
          <a:p>
            <a:pPr lvl="0"/>
            <a:r>
              <a:rPr lang="uk-UA" sz="2000" dirty="0" smtClean="0"/>
              <a:t>Адаптація – це здатність ока пристосовуватися до різної освітленості.</a:t>
            </a:r>
            <a:r>
              <a:rPr lang="uk-UA" sz="2000" dirty="0" smtClean="0">
                <a:solidFill>
                  <a:srgbClr val="FF0000"/>
                </a:solidFill>
              </a:rPr>
              <a:t>(Так)</a:t>
            </a:r>
            <a:endParaRPr lang="ru-RU" sz="2000" dirty="0" smtClean="0">
              <a:solidFill>
                <a:srgbClr val="FF0000"/>
              </a:solidFill>
            </a:endParaRPr>
          </a:p>
          <a:p>
            <a:pPr lvl="0"/>
            <a:r>
              <a:rPr lang="uk-UA" sz="2000" i="1" dirty="0" smtClean="0"/>
              <a:t>Зіниця</a:t>
            </a:r>
            <a:r>
              <a:rPr lang="uk-UA" sz="2000" dirty="0" smtClean="0"/>
              <a:t> - круглий отвір, який розширюється  в разі збільшення освітленості й звужується  в разі її ослаблення. </a:t>
            </a:r>
            <a:r>
              <a:rPr lang="uk-UA" sz="2000" dirty="0" smtClean="0">
                <a:solidFill>
                  <a:srgbClr val="FF0000"/>
                </a:solidFill>
              </a:rPr>
              <a:t>(Ні)</a:t>
            </a:r>
            <a:endParaRPr lang="ru-RU" sz="2000" dirty="0" smtClean="0">
              <a:solidFill>
                <a:srgbClr val="FF0000"/>
              </a:solidFill>
            </a:endParaRPr>
          </a:p>
          <a:p>
            <a:pPr lvl="0"/>
            <a:r>
              <a:rPr lang="uk-UA" sz="2000" dirty="0" smtClean="0"/>
              <a:t>Око людини – це природна оптична система. </a:t>
            </a:r>
            <a:r>
              <a:rPr lang="uk-UA" sz="2000" dirty="0" smtClean="0">
                <a:solidFill>
                  <a:srgbClr val="FF0000"/>
                </a:solidFill>
              </a:rPr>
              <a:t>(Так)</a:t>
            </a:r>
            <a:endParaRPr lang="ru-RU" sz="2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Вікторина: </a:t>
            </a:r>
            <a:r>
              <a:rPr lang="uk-UA" b="1" dirty="0" smtClean="0"/>
              <a:t> «Обери позицію»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z="2000" dirty="0" smtClean="0"/>
              <a:t>Світло, яке потрапляє в око, відбивається від рогівки, кришталика та склистого тіла. </a:t>
            </a:r>
            <a:r>
              <a:rPr lang="uk-UA" sz="2000" dirty="0" smtClean="0">
                <a:solidFill>
                  <a:srgbClr val="FF0000"/>
                </a:solidFill>
              </a:rPr>
              <a:t>(Ні)</a:t>
            </a:r>
            <a:endParaRPr lang="ru-RU" sz="2000" dirty="0" smtClean="0">
              <a:solidFill>
                <a:srgbClr val="FF0000"/>
              </a:solidFill>
            </a:endParaRPr>
          </a:p>
          <a:p>
            <a:pPr lvl="0"/>
            <a:r>
              <a:rPr lang="uk-UA" sz="2000" dirty="0" smtClean="0"/>
              <a:t>Зображення, яке утворюється на сітківці ока, – </a:t>
            </a:r>
            <a:r>
              <a:rPr lang="uk-UA" sz="2000" i="1" dirty="0" smtClean="0"/>
              <a:t>дійсне, зменшене, обернене. </a:t>
            </a:r>
            <a:r>
              <a:rPr lang="uk-UA" sz="2000" i="1" dirty="0" smtClean="0">
                <a:solidFill>
                  <a:srgbClr val="FF0000"/>
                </a:solidFill>
              </a:rPr>
              <a:t>(Так)</a:t>
            </a:r>
            <a:endParaRPr lang="ru-RU" sz="2000" dirty="0" smtClean="0">
              <a:solidFill>
                <a:srgbClr val="FF0000"/>
              </a:solidFill>
            </a:endParaRPr>
          </a:p>
          <a:p>
            <a:pPr lvl="0"/>
            <a:r>
              <a:rPr lang="uk-UA" sz="2000" dirty="0" smtClean="0"/>
              <a:t>Акомодація – це здатність кришталика змінювати свою кривизну в разі зміни відстані до розглядуваного предмета. </a:t>
            </a:r>
            <a:r>
              <a:rPr lang="uk-UA" sz="2000" dirty="0" smtClean="0">
                <a:solidFill>
                  <a:srgbClr val="FF0000"/>
                </a:solidFill>
              </a:rPr>
              <a:t>(Так)</a:t>
            </a:r>
            <a:endParaRPr lang="ru-RU" sz="2000" dirty="0" smtClean="0">
              <a:solidFill>
                <a:srgbClr val="FF0000"/>
              </a:solidFill>
            </a:endParaRPr>
          </a:p>
          <a:p>
            <a:pPr lvl="0"/>
            <a:r>
              <a:rPr lang="uk-UA" sz="2000" dirty="0" smtClean="0"/>
              <a:t>Відстань найкращого зору – це найменша відстань, на якій око бачить предмет практично не втомлюючись  </a:t>
            </a:r>
            <a:r>
              <a:rPr lang="uk-UA" sz="2000" dirty="0" smtClean="0">
                <a:solidFill>
                  <a:srgbClr val="FF0000"/>
                </a:solidFill>
              </a:rPr>
              <a:t>(Так)</a:t>
            </a:r>
            <a:endParaRPr lang="ru-RU" sz="2000" dirty="0" smtClean="0">
              <a:solidFill>
                <a:srgbClr val="FF0000"/>
              </a:solidFill>
            </a:endParaRPr>
          </a:p>
          <a:p>
            <a:pPr lvl="0"/>
            <a:r>
              <a:rPr lang="uk-UA" sz="2000" dirty="0" smtClean="0"/>
              <a:t> Людина з нормальним зором тримає книжку на відстані 40 см. </a:t>
            </a:r>
            <a:r>
              <a:rPr lang="uk-UA" sz="2000" dirty="0" smtClean="0">
                <a:solidFill>
                  <a:srgbClr val="FF0000"/>
                </a:solidFill>
              </a:rPr>
              <a:t>(Ні)</a:t>
            </a:r>
            <a:endParaRPr lang="ru-RU" sz="2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Відомо</a:t>
            </a:r>
            <a:r>
              <a:rPr lang="ru-RU" b="1" dirty="0" smtClean="0"/>
              <a:t>, </a:t>
            </a:r>
            <a:r>
              <a:rPr lang="ru-RU" b="1" dirty="0" err="1" smtClean="0"/>
              <a:t>якому</a:t>
            </a:r>
            <a:r>
              <a:rPr lang="ru-RU" b="1" dirty="0" smtClean="0"/>
              <a:t> настрою </a:t>
            </a:r>
            <a:r>
              <a:rPr lang="ru-RU" b="1" dirty="0" err="1" smtClean="0"/>
              <a:t>відповідає</a:t>
            </a:r>
            <a:r>
              <a:rPr lang="ru-RU" b="1" dirty="0" smtClean="0"/>
              <a:t> </a:t>
            </a:r>
            <a:r>
              <a:rPr lang="ru-RU" b="1" dirty="0" err="1" smtClean="0"/>
              <a:t>який</a:t>
            </a:r>
            <a:r>
              <a:rPr lang="ru-RU" b="1" dirty="0" smtClean="0"/>
              <a:t> </a:t>
            </a:r>
            <a:r>
              <a:rPr lang="ru-RU" b="1" dirty="0" err="1" smtClean="0"/>
              <a:t>колір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червоний</a:t>
            </a:r>
            <a:r>
              <a:rPr lang="ru-RU" b="1" dirty="0" smtClean="0">
                <a:solidFill>
                  <a:srgbClr val="FF0000"/>
                </a:solidFill>
              </a:rPr>
              <a:t> — </a:t>
            </a:r>
            <a:r>
              <a:rPr lang="ru-RU" b="1" dirty="0" err="1" smtClean="0">
                <a:solidFill>
                  <a:srgbClr val="FF0000"/>
                </a:solidFill>
              </a:rPr>
              <a:t>захоплений</a:t>
            </a:r>
            <a:r>
              <a:rPr lang="ru-RU" b="1" dirty="0" smtClean="0">
                <a:solidFill>
                  <a:srgbClr val="FF0000"/>
                </a:solidFill>
              </a:rPr>
              <a:t>;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b="1" dirty="0" smtClean="0"/>
              <a:t> 	</a:t>
            </a:r>
            <a:r>
              <a:rPr lang="ru-RU" b="1" dirty="0" err="1" smtClean="0">
                <a:solidFill>
                  <a:srgbClr val="FFC000"/>
                </a:solidFill>
              </a:rPr>
              <a:t>оранжевий</a:t>
            </a:r>
            <a:r>
              <a:rPr lang="ru-RU" b="1" dirty="0" smtClean="0">
                <a:solidFill>
                  <a:srgbClr val="FFC000"/>
                </a:solidFill>
              </a:rPr>
              <a:t> — </a:t>
            </a:r>
            <a:r>
              <a:rPr lang="ru-RU" b="1" dirty="0" err="1" smtClean="0">
                <a:solidFill>
                  <a:srgbClr val="FFC000"/>
                </a:solidFill>
              </a:rPr>
              <a:t>радісний</a:t>
            </a:r>
            <a:r>
              <a:rPr lang="ru-RU" b="1" dirty="0" smtClean="0">
                <a:solidFill>
                  <a:srgbClr val="FFC000"/>
                </a:solidFill>
              </a:rPr>
              <a:t>, </a:t>
            </a:r>
            <a:r>
              <a:rPr lang="ru-RU" b="1" dirty="0" err="1" smtClean="0">
                <a:solidFill>
                  <a:srgbClr val="FFC000"/>
                </a:solidFill>
              </a:rPr>
              <a:t>теплий</a:t>
            </a:r>
            <a:r>
              <a:rPr lang="ru-RU" b="1" dirty="0" smtClean="0">
                <a:solidFill>
                  <a:srgbClr val="FFC000"/>
                </a:solidFill>
              </a:rPr>
              <a:t>;</a:t>
            </a:r>
            <a:endParaRPr lang="ru-RU" dirty="0" smtClean="0">
              <a:solidFill>
                <a:srgbClr val="FFC000"/>
              </a:solidFill>
            </a:endParaRPr>
          </a:p>
          <a:p>
            <a:r>
              <a:rPr lang="ru-RU" b="1" dirty="0" smtClean="0"/>
              <a:t> 	</a:t>
            </a:r>
            <a:r>
              <a:rPr lang="ru-RU" b="1" dirty="0" err="1" smtClean="0">
                <a:solidFill>
                  <a:srgbClr val="FFFF00"/>
                </a:solidFill>
              </a:rPr>
              <a:t>жовтий</a:t>
            </a:r>
            <a:r>
              <a:rPr lang="ru-RU" b="1" dirty="0" smtClean="0">
                <a:solidFill>
                  <a:srgbClr val="FFFF00"/>
                </a:solidFill>
              </a:rPr>
              <a:t> — </a:t>
            </a:r>
            <a:r>
              <a:rPr lang="ru-RU" b="1" dirty="0" err="1" smtClean="0">
                <a:solidFill>
                  <a:srgbClr val="FFFF00"/>
                </a:solidFill>
              </a:rPr>
              <a:t>світлий</a:t>
            </a:r>
            <a:r>
              <a:rPr lang="ru-RU" b="1" dirty="0" smtClean="0">
                <a:solidFill>
                  <a:srgbClr val="FFFF00"/>
                </a:solidFill>
              </a:rPr>
              <a:t>, </a:t>
            </a:r>
            <a:r>
              <a:rPr lang="ru-RU" b="1" dirty="0" err="1" smtClean="0">
                <a:solidFill>
                  <a:srgbClr val="FFFF00"/>
                </a:solidFill>
              </a:rPr>
              <a:t>приємний</a:t>
            </a:r>
            <a:r>
              <a:rPr lang="ru-RU" b="1" dirty="0" smtClean="0">
                <a:solidFill>
                  <a:srgbClr val="FFFF00"/>
                </a:solidFill>
              </a:rPr>
              <a:t>;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ru-RU" b="1" dirty="0" smtClean="0"/>
              <a:t> 	</a:t>
            </a:r>
            <a:r>
              <a:rPr lang="ru-RU" b="1" dirty="0" err="1" smtClean="0">
                <a:solidFill>
                  <a:srgbClr val="00B050"/>
                </a:solidFill>
              </a:rPr>
              <a:t>зелений</a:t>
            </a:r>
            <a:r>
              <a:rPr lang="ru-RU" b="1" dirty="0" smtClean="0">
                <a:solidFill>
                  <a:srgbClr val="00B050"/>
                </a:solidFill>
              </a:rPr>
              <a:t> — </a:t>
            </a:r>
            <a:r>
              <a:rPr lang="ru-RU" b="1" dirty="0" err="1" smtClean="0">
                <a:solidFill>
                  <a:srgbClr val="00B050"/>
                </a:solidFill>
              </a:rPr>
              <a:t>спокійний</a:t>
            </a:r>
            <a:r>
              <a:rPr lang="ru-RU" b="1" dirty="0" smtClean="0">
                <a:solidFill>
                  <a:srgbClr val="00B050"/>
                </a:solidFill>
              </a:rPr>
              <a:t>;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b="1" dirty="0" smtClean="0"/>
              <a:t> 	</a:t>
            </a:r>
            <a:r>
              <a:rPr lang="ru-RU" b="1" dirty="0" err="1" smtClean="0">
                <a:solidFill>
                  <a:srgbClr val="0070C0"/>
                </a:solidFill>
              </a:rPr>
              <a:t>синій</a:t>
            </a:r>
            <a:r>
              <a:rPr lang="ru-RU" b="1" dirty="0" smtClean="0">
                <a:solidFill>
                  <a:srgbClr val="0070C0"/>
                </a:solidFill>
              </a:rPr>
              <a:t> — </a:t>
            </a:r>
            <a:r>
              <a:rPr lang="ru-RU" b="1" dirty="0" err="1" smtClean="0">
                <a:solidFill>
                  <a:srgbClr val="0070C0"/>
                </a:solidFill>
              </a:rPr>
              <a:t>незадоволений</a:t>
            </a:r>
            <a:r>
              <a:rPr lang="ru-RU" b="1" dirty="0" smtClean="0">
                <a:solidFill>
                  <a:srgbClr val="0070C0"/>
                </a:solidFill>
              </a:rPr>
              <a:t>, </a:t>
            </a:r>
            <a:r>
              <a:rPr lang="ru-RU" b="1" dirty="0" err="1" smtClean="0">
                <a:solidFill>
                  <a:srgbClr val="0070C0"/>
                </a:solidFill>
              </a:rPr>
              <a:t>сумний</a:t>
            </a:r>
            <a:r>
              <a:rPr lang="ru-RU" b="1" dirty="0" smtClean="0">
                <a:solidFill>
                  <a:srgbClr val="0070C0"/>
                </a:solidFill>
              </a:rPr>
              <a:t>;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 	</a:t>
            </a:r>
            <a:r>
              <a:rPr lang="ru-RU" b="1" dirty="0" err="1" smtClean="0">
                <a:solidFill>
                  <a:srgbClr val="7030A0"/>
                </a:solidFill>
              </a:rPr>
              <a:t>фіолетовий</a:t>
            </a:r>
            <a:r>
              <a:rPr lang="ru-RU" b="1" dirty="0" smtClean="0">
                <a:solidFill>
                  <a:srgbClr val="7030A0"/>
                </a:solidFill>
              </a:rPr>
              <a:t> — </a:t>
            </a:r>
            <a:r>
              <a:rPr lang="ru-RU" b="1" dirty="0" err="1" smtClean="0">
                <a:solidFill>
                  <a:srgbClr val="7030A0"/>
                </a:solidFill>
              </a:rPr>
              <a:t>тривожний</a:t>
            </a:r>
            <a:r>
              <a:rPr lang="ru-RU" b="1" dirty="0" smtClean="0">
                <a:solidFill>
                  <a:srgbClr val="7030A0"/>
                </a:solidFill>
              </a:rPr>
              <a:t>, </a:t>
            </a:r>
            <a:r>
              <a:rPr lang="ru-RU" b="1" dirty="0" err="1" smtClean="0">
                <a:solidFill>
                  <a:srgbClr val="7030A0"/>
                </a:solidFill>
              </a:rPr>
              <a:t>напружений</a:t>
            </a:r>
            <a:r>
              <a:rPr lang="ru-RU" b="1" dirty="0" smtClean="0">
                <a:solidFill>
                  <a:srgbClr val="7030A0"/>
                </a:solidFill>
              </a:rPr>
              <a:t>;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/>
              <a:t> 	</a:t>
            </a:r>
            <a:r>
              <a:rPr lang="ru-RU" b="1" dirty="0" err="1" smtClean="0"/>
              <a:t>чорний</a:t>
            </a:r>
            <a:r>
              <a:rPr lang="ru-RU" b="1" dirty="0" smtClean="0"/>
              <a:t> — </a:t>
            </a:r>
            <a:r>
              <a:rPr lang="ru-RU" b="1" dirty="0" err="1" smtClean="0"/>
              <a:t>занепад</a:t>
            </a:r>
            <a:r>
              <a:rPr lang="ru-RU" b="1" dirty="0" smtClean="0"/>
              <a:t>, </a:t>
            </a:r>
            <a:r>
              <a:rPr lang="ru-RU" b="1" dirty="0" err="1" smtClean="0"/>
              <a:t>смуток</a:t>
            </a:r>
            <a:r>
              <a:rPr lang="ru-RU" b="1" dirty="0" smtClean="0"/>
              <a:t>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260600" y="368301"/>
            <a:ext cx="6197600" cy="2745013"/>
          </a:xfrm>
        </p:spPr>
        <p:txBody>
          <a:bodyPr/>
          <a:lstStyle/>
          <a:p>
            <a:r>
              <a:rPr lang="uk-UA" dirty="0" smtClean="0"/>
              <a:t> </a:t>
            </a:r>
            <a:r>
              <a:rPr lang="ru-RU" sz="2400" dirty="0" err="1" smtClean="0"/>
              <a:t>Збіг</a:t>
            </a:r>
            <a:r>
              <a:rPr lang="ru-RU" sz="2400" dirty="0" smtClean="0"/>
              <a:t> урок наш, як коротка </a:t>
            </a:r>
            <a:r>
              <a:rPr lang="ru-RU" sz="2400" dirty="0" err="1" smtClean="0"/>
              <a:t>мить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err="1" smtClean="0"/>
              <a:t>Дуже</a:t>
            </a:r>
            <a:r>
              <a:rPr lang="ru-RU" sz="2400" dirty="0" smtClean="0"/>
              <a:t> </a:t>
            </a:r>
            <a:r>
              <a:rPr lang="ru-RU" sz="2400" dirty="0" err="1" smtClean="0"/>
              <a:t>швидко</a:t>
            </a:r>
            <a:r>
              <a:rPr lang="ru-RU" sz="2400" dirty="0" smtClean="0"/>
              <a:t> час </a:t>
            </a:r>
            <a:r>
              <a:rPr lang="ru-RU" sz="2400" dirty="0" err="1" smtClean="0"/>
              <a:t>біжить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>Та </a:t>
            </a:r>
            <a:r>
              <a:rPr lang="ru-RU" sz="2400" dirty="0" err="1" smtClean="0"/>
              <a:t>попереду</a:t>
            </a:r>
            <a:r>
              <a:rPr lang="ru-RU" sz="2400" dirty="0" smtClean="0"/>
              <a:t> у нас </a:t>
            </a:r>
            <a:r>
              <a:rPr lang="ru-RU" sz="2400" dirty="0" err="1" smtClean="0"/>
              <a:t>багато</a:t>
            </a:r>
            <a:r>
              <a:rPr lang="ru-RU" sz="2400" dirty="0" smtClean="0"/>
              <a:t> </a:t>
            </a:r>
            <a:r>
              <a:rPr lang="ru-RU" sz="2400" dirty="0" err="1" smtClean="0"/>
              <a:t>кроків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І </a:t>
            </a:r>
            <a:r>
              <a:rPr lang="ru-RU" sz="2400" dirty="0" err="1" smtClean="0"/>
              <a:t>веселих</a:t>
            </a:r>
            <a:r>
              <a:rPr lang="ru-RU" sz="2400" dirty="0" smtClean="0"/>
              <a:t>,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сумних</a:t>
            </a:r>
            <a:r>
              <a:rPr lang="ru-RU" sz="2400" dirty="0" smtClean="0"/>
              <a:t> </a:t>
            </a:r>
            <a:r>
              <a:rPr lang="ru-RU" sz="2400" dirty="0" err="1" smtClean="0"/>
              <a:t>уроків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err="1" smtClean="0"/>
              <a:t>Тож</a:t>
            </a:r>
            <a:r>
              <a:rPr lang="ru-RU" sz="2400" dirty="0" smtClean="0"/>
              <a:t> </a:t>
            </a:r>
            <a:r>
              <a:rPr lang="ru-RU" sz="2400" dirty="0" err="1" smtClean="0"/>
              <a:t>намагайтесь</a:t>
            </a:r>
            <a:r>
              <a:rPr lang="ru-RU" sz="2400" dirty="0" smtClean="0"/>
              <a:t> </a:t>
            </a:r>
            <a:r>
              <a:rPr lang="ru-RU" sz="2400" dirty="0" err="1" smtClean="0"/>
              <a:t>вправно</a:t>
            </a:r>
            <a:r>
              <a:rPr lang="ru-RU" sz="2400" dirty="0" smtClean="0"/>
              <a:t> все </a:t>
            </a:r>
            <a:r>
              <a:rPr lang="ru-RU" sz="2400" dirty="0" err="1" smtClean="0"/>
              <a:t>вивчати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err="1" smtClean="0"/>
              <a:t>Щоб</a:t>
            </a:r>
            <a:r>
              <a:rPr lang="ru-RU" sz="2400" dirty="0" smtClean="0"/>
              <a:t> </a:t>
            </a:r>
            <a:r>
              <a:rPr lang="ru-RU" sz="2400" dirty="0" err="1" smtClean="0"/>
              <a:t>все</a:t>
            </a:r>
            <a:r>
              <a:rPr lang="ru-RU" sz="2400" dirty="0" smtClean="0"/>
              <a:t> про </a:t>
            </a:r>
            <a:r>
              <a:rPr lang="ru-RU" sz="2400" dirty="0" err="1" smtClean="0"/>
              <a:t>всіх</a:t>
            </a:r>
            <a:r>
              <a:rPr lang="ru-RU" sz="2400" dirty="0" smtClean="0"/>
              <a:t> у </a:t>
            </a:r>
            <a:r>
              <a:rPr lang="ru-RU" sz="2400" dirty="0" err="1" smtClean="0"/>
              <a:t>житті</a:t>
            </a:r>
            <a:r>
              <a:rPr lang="ru-RU" sz="2400" dirty="0" smtClean="0"/>
              <a:t> знати.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98171" y="250371"/>
            <a:ext cx="7274379" cy="24166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videoplayback (3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5957" y="2634416"/>
            <a:ext cx="6712755" cy="3775924"/>
          </a:xfrm>
          <a:prstGeom prst="rect">
            <a:avLst/>
          </a:prstGeom>
        </p:spPr>
      </p:pic>
      <p:pic>
        <p:nvPicPr>
          <p:cNvPr id="6" name="Рисунок 5" descr="20191127_100106.jpg"/>
          <p:cNvPicPr>
            <a:picLocks noChangeAspect="1"/>
          </p:cNvPicPr>
          <p:nvPr/>
        </p:nvPicPr>
        <p:blipFill>
          <a:blip r:embed="rId5" cstate="print"/>
          <a:srcRect t="23016" b="36508"/>
          <a:stretch>
            <a:fillRect/>
          </a:stretch>
        </p:blipFill>
        <p:spPr>
          <a:xfrm>
            <a:off x="1414881" y="2589454"/>
            <a:ext cx="7525744" cy="4061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vitppt.com.ua/images/5/4709/96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99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2866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Перше </a:t>
            </a:r>
            <a:r>
              <a:rPr lang="ru-RU" sz="2800" b="1" dirty="0" err="1" smtClean="0"/>
              <a:t>завдання</a:t>
            </a:r>
            <a:r>
              <a:rPr lang="ru-RU" sz="2800" b="1" dirty="0" smtClean="0"/>
              <a:t> ми </a:t>
            </a:r>
            <a:r>
              <a:rPr lang="ru-RU" sz="2800" b="1" dirty="0" err="1" smtClean="0"/>
              <a:t>виконаємо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біля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дошки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визначимо</a:t>
            </a:r>
            <a:r>
              <a:rPr lang="ru-RU" sz="2800" b="1" dirty="0" smtClean="0"/>
              <a:t> план </a:t>
            </a:r>
            <a:r>
              <a:rPr lang="ru-RU" sz="2800" b="1" dirty="0" err="1" smtClean="0"/>
              <a:t>нашого</a:t>
            </a:r>
            <a:r>
              <a:rPr lang="ru-RU" sz="2800" b="1" dirty="0" smtClean="0"/>
              <a:t> уроку - «</a:t>
            </a:r>
            <a:r>
              <a:rPr lang="ru-RU" sz="2800" b="1" dirty="0" err="1" smtClean="0"/>
              <a:t>Розсипані</a:t>
            </a:r>
            <a:r>
              <a:rPr lang="ru-RU" sz="2800" b="1" dirty="0" smtClean="0"/>
              <a:t> слова».</a:t>
            </a:r>
            <a:r>
              <a:rPr lang="ru-RU" sz="2800" dirty="0" smtClean="0"/>
              <a:t> 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4400" dirty="0" smtClean="0"/>
              <a:t>Вади зору</a:t>
            </a:r>
          </a:p>
          <a:p>
            <a:r>
              <a:rPr lang="uk-UA" sz="4400" dirty="0" smtClean="0"/>
              <a:t>Використання світла людиною</a:t>
            </a:r>
          </a:p>
          <a:p>
            <a:r>
              <a:rPr lang="uk-UA" sz="4400" dirty="0" smtClean="0"/>
              <a:t>Приймачі світла</a:t>
            </a:r>
          </a:p>
          <a:p>
            <a:r>
              <a:rPr lang="uk-UA" sz="4400" dirty="0" smtClean="0"/>
              <a:t>Джерела світла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План уроку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uk-UA" dirty="0" smtClean="0"/>
              <a:t>Джерела світла</a:t>
            </a:r>
          </a:p>
          <a:p>
            <a:pPr marL="514350" indent="-514350">
              <a:buAutoNum type="arabicPeriod"/>
            </a:pPr>
            <a:r>
              <a:rPr lang="uk-UA" dirty="0" smtClean="0"/>
              <a:t>Приймачі світла</a:t>
            </a:r>
          </a:p>
          <a:p>
            <a:pPr marL="514350" indent="-514350">
              <a:buAutoNum type="arabicPeriod"/>
            </a:pPr>
            <a:r>
              <a:rPr lang="uk-UA" dirty="0" smtClean="0"/>
              <a:t>Вади зору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uk-UA" dirty="0" smtClean="0"/>
              <a:t>Використання світла </a:t>
            </a:r>
            <a:r>
              <a:rPr lang="uk-UA" dirty="0" smtClean="0"/>
              <a:t>людиною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uk-UA" dirty="0" smtClean="0"/>
              <a:t>Перевірна робота</a:t>
            </a:r>
            <a:endParaRPr lang="uk-UA" dirty="0" smtClean="0"/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200" b="1" i="1" dirty="0" smtClean="0">
                <a:solidFill>
                  <a:srgbClr val="00B0F0"/>
                </a:solidFill>
                <a:ea typeface="Segoe UI Symbol" pitchFamily="34" charset="0"/>
              </a:rPr>
              <a:t>          </a:t>
            </a:r>
            <a:r>
              <a:rPr lang="uk-UA" sz="4000" b="1" i="1" dirty="0" smtClean="0">
                <a:solidFill>
                  <a:schemeClr val="accent2">
                    <a:lumMod val="50000"/>
                  </a:schemeClr>
                </a:solidFill>
                <a:ea typeface="Segoe UI Symbol" pitchFamily="34" charset="0"/>
              </a:rPr>
              <a:t>Джерела світла: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altLang="uk-UA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anose="03010101010201010101" pitchFamily="66" charset="0"/>
              </a:rPr>
              <a:t>Фізичні тіла, атоми і молекули яких випромінюють світло, називають джерелами світла.</a:t>
            </a:r>
            <a:endParaRPr lang="ru-RU" altLang="uk-UA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  <p:pic>
        <p:nvPicPr>
          <p:cNvPr id="4" name="Picture 9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206" y="219075"/>
            <a:ext cx="2781300" cy="1647825"/>
          </a:xfrm>
          <a:prstGeom prst="rect">
            <a:avLst/>
          </a:prstGeom>
          <a:noFill/>
        </p:spPr>
      </p:pic>
      <p:pic>
        <p:nvPicPr>
          <p:cNvPr id="5" name="Picture 10" descr="5"/>
          <p:cNvPicPr>
            <a:picLocks noChangeAspect="1" noChangeArrowheads="1"/>
          </p:cNvPicPr>
          <p:nvPr/>
        </p:nvPicPr>
        <p:blipFill>
          <a:blip r:embed="rId3"/>
          <a:srcRect l="11977" r="39925"/>
          <a:stretch>
            <a:fillRect/>
          </a:stretch>
        </p:blipFill>
        <p:spPr bwMode="auto">
          <a:xfrm>
            <a:off x="7199539" y="185738"/>
            <a:ext cx="1300163" cy="1685925"/>
          </a:xfrm>
          <a:prstGeom prst="rect">
            <a:avLst/>
          </a:prstGeom>
          <a:noFill/>
        </p:spPr>
      </p:pic>
      <p:pic>
        <p:nvPicPr>
          <p:cNvPr id="6" name="Picture 12" descr="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1431" y="4876800"/>
            <a:ext cx="2705100" cy="1685925"/>
          </a:xfrm>
          <a:prstGeom prst="rect">
            <a:avLst/>
          </a:prstGeom>
          <a:noFill/>
        </p:spPr>
      </p:pic>
      <p:pic>
        <p:nvPicPr>
          <p:cNvPr id="7" name="Picture 13" descr="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36056" y="2631167"/>
            <a:ext cx="2466975" cy="1857375"/>
          </a:xfrm>
          <a:prstGeom prst="rect">
            <a:avLst/>
          </a:prstGeom>
          <a:noFill/>
        </p:spPr>
      </p:pic>
      <p:pic>
        <p:nvPicPr>
          <p:cNvPr id="8" name="Picture 11" descr="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59802" y="2754085"/>
            <a:ext cx="1798637" cy="1601788"/>
          </a:xfrm>
          <a:prstGeom prst="rect">
            <a:avLst/>
          </a:prstGeom>
          <a:noFill/>
        </p:spPr>
      </p:pic>
      <p:pic>
        <p:nvPicPr>
          <p:cNvPr id="9" name="Picture 14" descr="1_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1567" y="2848428"/>
            <a:ext cx="1990725" cy="2644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ea typeface="Segoe UI Symbol" pitchFamily="34" charset="0"/>
              </a:rPr>
              <a:t>Джерела світла: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35429" y="1404257"/>
          <a:ext cx="7162800" cy="3624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b="1" dirty="0" smtClean="0">
                <a:solidFill>
                  <a:srgbClr val="FF0000"/>
                </a:solidFill>
                <a:latin typeface="Sylfaen" pitchFamily="18" charset="0"/>
              </a:rPr>
              <a:t>Приймачі світла</a:t>
            </a:r>
            <a:r>
              <a:rPr lang="uk-UA" sz="2800" b="1" dirty="0" smtClean="0">
                <a:latin typeface="Sylfaen" pitchFamily="18" charset="0"/>
              </a:rPr>
              <a:t>-пристрої, які змінюють свої властивості через дію світла та за допомогою яких можна виявити світлове випромінювання.</a:t>
            </a:r>
            <a:endParaRPr lang="ru-RU" sz="2800" b="1" dirty="0">
              <a:latin typeface="Sylfae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altLang="uk-UA" dirty="0" smtClean="0"/>
              <a:t>      </a:t>
            </a:r>
            <a:r>
              <a:rPr lang="uk-UA" altLang="uk-UA" sz="2400" b="1" dirty="0" smtClean="0">
                <a:solidFill>
                  <a:srgbClr val="0070C0"/>
                </a:solidFill>
                <a:latin typeface="Arial Black" pitchFamily="34" charset="0"/>
              </a:rPr>
              <a:t>Лінзи                         Оптичні прилади</a:t>
            </a:r>
          </a:p>
          <a:p>
            <a:pPr>
              <a:buNone/>
            </a:pPr>
            <a:endParaRPr lang="uk-UA" sz="2400" b="1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>
              <a:buNone/>
            </a:pPr>
            <a:endParaRPr lang="uk-UA" sz="2400" b="1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>
              <a:buNone/>
            </a:pPr>
            <a:endParaRPr lang="uk-UA" sz="2400" b="1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>
              <a:buNone/>
            </a:pPr>
            <a:endParaRPr lang="uk-UA" sz="2400" b="1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Фотометрія                      </a:t>
            </a:r>
            <a:r>
              <a:rPr lang="uk-UA" sz="2400" b="1" dirty="0" smtClean="0">
                <a:solidFill>
                  <a:srgbClr val="002060"/>
                </a:solidFill>
                <a:latin typeface="Arial Black" pitchFamily="34" charset="0"/>
              </a:rPr>
              <a:t>Око</a:t>
            </a: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4" name="Picture 2" descr="C:\Users\Администратор\Desktop\11 клас\ФІЗИКА\Проект по фізиці ( Лінзи.Оптичні прилади та їх застосування )\картинки\13039399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467" y="2275115"/>
            <a:ext cx="2423448" cy="1885542"/>
          </a:xfrm>
          <a:prstGeom prst="rect">
            <a:avLst/>
          </a:prstGeom>
          <a:noFill/>
        </p:spPr>
      </p:pic>
      <p:pic>
        <p:nvPicPr>
          <p:cNvPr id="6" name="Рисунок 5" descr="https://tv-detail.ru/upload/iblock/a61/2869082898b9-7eb8-11e4-b360-0025908826f2_d12fd82e-572d-11e7-ac9b-0025908826f3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8275" y="2298247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m0-tub-ua.yandex.net/i?id=d17edb8936e2781fcd1d23f68fbd1191&amp;n=1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25511" y="4196261"/>
            <a:ext cx="1581150" cy="231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ages-on-off.com/images/170/zrachki7udivitelnixfaktovshagkzdorovyu-4152f068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21840" y="3987320"/>
            <a:ext cx="2238375" cy="1256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err="1" smtClean="0"/>
              <a:t>Лінзи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бувають</a:t>
            </a:r>
            <a:r>
              <a:rPr lang="ru-RU" sz="2000" b="1" dirty="0" smtClean="0"/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опуклі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ввігнуті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err="1" smtClean="0"/>
              <a:t>Опуклі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лінзи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мають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властивість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збирати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заломлене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світло</a:t>
            </a:r>
            <a:r>
              <a:rPr lang="ru-RU" sz="2000" b="1" dirty="0" smtClean="0"/>
              <a:t>, тому </a:t>
            </a:r>
            <a:r>
              <a:rPr lang="ru-RU" sz="2000" b="1" dirty="0" err="1" smtClean="0"/>
              <a:t>їх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називають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збиральними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Ввігнуті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лінзи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розсіюють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світло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після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заломлення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їх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називають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розсіювальними</a:t>
            </a:r>
            <a:r>
              <a:rPr lang="ru-RU" sz="2000" b="1" dirty="0" smtClean="0"/>
              <a:t>.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1600" b="1" dirty="0" smtClean="0">
                <a:solidFill>
                  <a:srgbClr val="00B0F0"/>
                </a:solidFill>
              </a:rPr>
              <a:t>Лінзи бувають: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ru-RU" sz="1600" dirty="0" err="1" smtClean="0"/>
              <a:t>Двоопукла</a:t>
            </a:r>
            <a:r>
              <a:rPr lang="ru-RU" sz="1600" dirty="0" smtClean="0"/>
              <a:t> </a:t>
            </a:r>
            <a:r>
              <a:rPr lang="ru-RU" sz="1600" dirty="0" err="1" smtClean="0"/>
              <a:t>лінза</a:t>
            </a:r>
            <a:endParaRPr lang="ru-RU" sz="1600" dirty="0" smtClean="0"/>
          </a:p>
          <a:p>
            <a:pPr marL="342900" indent="-342900" algn="ctr">
              <a:buFont typeface="+mj-lt"/>
              <a:buAutoNum type="arabicPeriod"/>
            </a:pPr>
            <a:r>
              <a:rPr lang="ru-RU" sz="1600" dirty="0" err="1" smtClean="0"/>
              <a:t>Плоско-опукла</a:t>
            </a:r>
            <a:r>
              <a:rPr lang="ru-RU" sz="1600" dirty="0" smtClean="0"/>
              <a:t> </a:t>
            </a:r>
            <a:r>
              <a:rPr lang="ru-RU" sz="1600" dirty="0" err="1" smtClean="0"/>
              <a:t>лінза</a:t>
            </a:r>
            <a:endParaRPr lang="ru-RU" sz="1600" dirty="0" smtClean="0"/>
          </a:p>
          <a:p>
            <a:pPr marL="342900" indent="-342900" algn="ctr">
              <a:buFont typeface="+mj-lt"/>
              <a:buAutoNum type="arabicPeriod"/>
            </a:pPr>
            <a:r>
              <a:rPr lang="ru-RU" sz="1600" dirty="0" err="1" smtClean="0"/>
              <a:t>Збиральний</a:t>
            </a:r>
            <a:r>
              <a:rPr lang="ru-RU" sz="1600" dirty="0" smtClean="0"/>
              <a:t> </a:t>
            </a:r>
            <a:r>
              <a:rPr lang="ru-RU" sz="1600" dirty="0" err="1" smtClean="0"/>
              <a:t>лінза</a:t>
            </a:r>
            <a:endParaRPr lang="ru-RU" sz="1600" dirty="0" smtClean="0"/>
          </a:p>
          <a:p>
            <a:pPr marL="342900" indent="-342900" algn="ctr">
              <a:buFont typeface="+mj-lt"/>
              <a:buAutoNum type="arabicPeriod"/>
            </a:pPr>
            <a:r>
              <a:rPr lang="ru-RU" sz="1600" dirty="0" err="1" smtClean="0"/>
              <a:t>Двоввігнута</a:t>
            </a:r>
            <a:r>
              <a:rPr lang="ru-RU" sz="1600" dirty="0" smtClean="0"/>
              <a:t> </a:t>
            </a:r>
            <a:r>
              <a:rPr lang="ru-RU" sz="1600" dirty="0" err="1" smtClean="0"/>
              <a:t>лінза</a:t>
            </a:r>
            <a:endParaRPr lang="ru-RU" sz="1600" dirty="0" smtClean="0"/>
          </a:p>
          <a:p>
            <a:pPr marL="342900" indent="-342900" algn="ctr">
              <a:buFont typeface="+mj-lt"/>
              <a:buAutoNum type="arabicPeriod"/>
            </a:pPr>
            <a:r>
              <a:rPr lang="ru-RU" sz="1600" dirty="0" err="1" smtClean="0"/>
              <a:t>Плоско-ввігнута</a:t>
            </a:r>
            <a:r>
              <a:rPr lang="ru-RU" sz="1600" dirty="0" smtClean="0"/>
              <a:t> </a:t>
            </a:r>
            <a:r>
              <a:rPr lang="ru-RU" sz="1600" dirty="0" err="1" smtClean="0"/>
              <a:t>лінза</a:t>
            </a:r>
            <a:endParaRPr lang="ru-RU" sz="1600" dirty="0" smtClean="0"/>
          </a:p>
          <a:p>
            <a:pPr marL="342900" indent="-342900" algn="ctr">
              <a:buFont typeface="+mj-lt"/>
              <a:buAutoNum type="arabicPeriod"/>
            </a:pPr>
            <a:r>
              <a:rPr lang="ru-RU" sz="1600" dirty="0" err="1" smtClean="0"/>
              <a:t>Розсіювальний</a:t>
            </a:r>
            <a:r>
              <a:rPr lang="ru-RU" sz="1600" dirty="0" smtClean="0"/>
              <a:t> </a:t>
            </a:r>
            <a:r>
              <a:rPr lang="ru-RU" sz="1600" dirty="0" err="1" smtClean="0"/>
              <a:t>лінза</a:t>
            </a:r>
            <a:endParaRPr lang="ru-RU" sz="1600" dirty="0" smtClean="0"/>
          </a:p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0711" y="4278242"/>
            <a:ext cx="5449690" cy="2405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Calisto MT"/>
        <a:ea typeface=""/>
        <a:cs typeface="Arial"/>
      </a:majorFont>
      <a:minorFont>
        <a:latin typeface="Arial"/>
        <a:ea typeface=""/>
        <a:cs typeface="Arial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755</TotalTime>
  <Words>764</Words>
  <Application>Microsoft Office PowerPoint</Application>
  <PresentationFormat>Экран (4:3)</PresentationFormat>
  <Paragraphs>118</Paragraphs>
  <Slides>26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Motyw pakietu Office</vt:lpstr>
      <vt:lpstr>     Тема: Підбиваємо підсумки з теми «Світлові явища» </vt:lpstr>
      <vt:lpstr> «Найголовніша формула успіху – знання і мислення»  Теодор Рузвельт.  Із всіх органів  чуттів найбільше інформації про довкілля нам дає зір. Однак бачити навколишній світ людина може лише тому, що існує світло. Явища, повязані зі світлом, і є світловими, або оптичними (грец. Optikos – зоровий)  </vt:lpstr>
      <vt:lpstr>Слайд 3</vt:lpstr>
      <vt:lpstr>Перше завдання ми виконаємо біля дошки і визначимо план нашого уроку - «Розсипані слова».  </vt:lpstr>
      <vt:lpstr>План уроку </vt:lpstr>
      <vt:lpstr>          Джерела світла:</vt:lpstr>
      <vt:lpstr>Джерела світла:</vt:lpstr>
      <vt:lpstr>Приймачі світла-пристрої, які змінюють свої властивості через дію світла та за допомогою яких можна виявити світлове випромінювання.</vt:lpstr>
      <vt:lpstr> Лінзи бувають опуклі і ввігнуті. Опуклі лінзи мають властивість збирати заломлене світло, тому їх називають збиральними. Ввігнуті лінзи розсіюють світло після заломлення, їх називають розсіювальними. </vt:lpstr>
      <vt:lpstr> Не працювати є причина –         Очам даємо відпочинок!         Мерщій рівнесенько сідаймо.         Очима кліпать починаймо </vt:lpstr>
      <vt:lpstr>Оптичні прилади- прилади, будова яких ґрунтується на законах поширення світла або на використанні властивостей світла.</vt:lpstr>
      <vt:lpstr> Фотометрія — загальна для всіх розділів прикладної оптики наукова дисципліна, на основі якої проводяться кількісні вимірювання енергетичних характеристик поля випромінювання(світлової енергії, освітленість, яскравість). </vt:lpstr>
      <vt:lpstr>Око- це природна оптична система</vt:lpstr>
      <vt:lpstr>Око- це природна оптична система</vt:lpstr>
      <vt:lpstr> </vt:lpstr>
      <vt:lpstr> Вади зору</vt:lpstr>
      <vt:lpstr>Короткозорість</vt:lpstr>
      <vt:lpstr>Далекозорість</vt:lpstr>
      <vt:lpstr>Використання світлових  явищ людиною</vt:lpstr>
      <vt:lpstr>Загадки</vt:lpstr>
      <vt:lpstr>            Перевірна робота:  «Обери позицію»</vt:lpstr>
      <vt:lpstr>Вікторина:  «Обери позицію»</vt:lpstr>
      <vt:lpstr>            Вікторина:  «Обери позицію»</vt:lpstr>
      <vt:lpstr>Вікторина:  «Обери позицію»</vt:lpstr>
      <vt:lpstr>Відомо, якому настрою відповідає який колір:</vt:lpstr>
      <vt:lpstr> Збіг урок наш, як коротка мить, Дуже швидко час біжить. Та попереду у нас багато кроків, І веселих, і сумних уроків. Тож намагайтесь вправно все вивчати, Щоб все про всіх у житті знати.  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pptforschool.ru</dc:creator>
  <cp:lastModifiedBy>Elena</cp:lastModifiedBy>
  <cp:revision>88</cp:revision>
  <dcterms:created xsi:type="dcterms:W3CDTF">2017-01-19T11:23:23Z</dcterms:created>
  <dcterms:modified xsi:type="dcterms:W3CDTF">2019-11-28T18:19:14Z</dcterms:modified>
</cp:coreProperties>
</file>