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89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83" r:id="rId11"/>
    <p:sldId id="281" r:id="rId12"/>
    <p:sldId id="28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38" autoAdjust="0"/>
    <p:restoredTop sz="94574" autoAdjust="0"/>
  </p:normalViewPr>
  <p:slideViewPr>
    <p:cSldViewPr>
      <p:cViewPr>
        <p:scale>
          <a:sx n="60" d="100"/>
          <a:sy n="60" d="100"/>
        </p:scale>
        <p:origin x="-804" y="-2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D34F97-85AA-49D3-9AB8-573DD67C4F24}" type="datetimeFigureOut">
              <a:rPr lang="ru-RU" smtClean="0"/>
              <a:pPr/>
              <a:t>11.01.2020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FD01BF-DA7F-4BBC-BC64-1EDA184461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2639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rect">
            <a:fillToRect l="100000" t="10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3.jpeg"/><Relationship Id="rId7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9.xml"/><Relationship Id="rId4" Type="http://schemas.openxmlformats.org/officeDocument/2006/relationships/slide" Target="slide4.xml"/><Relationship Id="rId9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slide" Target="slide2.xml"/><Relationship Id="rId5" Type="http://schemas.openxmlformats.org/officeDocument/2006/relationships/image" Target="../media/image4.emf"/><Relationship Id="rId4" Type="http://schemas.openxmlformats.org/officeDocument/2006/relationships/package" Target="../embeddings/Microsoft_PowerPoint_Slide1.sld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slide" Target="slide2.xml"/><Relationship Id="rId5" Type="http://schemas.openxmlformats.org/officeDocument/2006/relationships/image" Target="../media/image5.emf"/><Relationship Id="rId4" Type="http://schemas.openxmlformats.org/officeDocument/2006/relationships/package" Target="../embeddings/Microsoft_PowerPoint_Slide2.sld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slide" Target="slide2.xml"/><Relationship Id="rId5" Type="http://schemas.openxmlformats.org/officeDocument/2006/relationships/image" Target="../media/image6.emf"/><Relationship Id="rId4" Type="http://schemas.openxmlformats.org/officeDocument/2006/relationships/package" Target="../embeddings/Microsoft_PowerPoint_Slide3.sld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slide" Target="slide2.xml"/><Relationship Id="rId5" Type="http://schemas.openxmlformats.org/officeDocument/2006/relationships/image" Target="../media/image7.emf"/><Relationship Id="rId4" Type="http://schemas.openxmlformats.org/officeDocument/2006/relationships/package" Target="../embeddings/Microsoft_PowerPoint_Slide4.sld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slide" Target="slide2.xml"/><Relationship Id="rId5" Type="http://schemas.openxmlformats.org/officeDocument/2006/relationships/image" Target="../media/image8.emf"/><Relationship Id="rId4" Type="http://schemas.openxmlformats.org/officeDocument/2006/relationships/package" Target="../embeddings/Microsoft_PowerPoint_Slide5.sld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slide" Target="slide2.xml"/><Relationship Id="rId5" Type="http://schemas.openxmlformats.org/officeDocument/2006/relationships/image" Target="../media/image9.emf"/><Relationship Id="rId4" Type="http://schemas.openxmlformats.org/officeDocument/2006/relationships/package" Target="../embeddings/Microsoft_PowerPoint_Slide6.sld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slide" Target="slide2.xml"/><Relationship Id="rId5" Type="http://schemas.openxmlformats.org/officeDocument/2006/relationships/image" Target="../media/image10.emf"/><Relationship Id="rId4" Type="http://schemas.openxmlformats.org/officeDocument/2006/relationships/package" Target="../embeddings/Microsoft_PowerPoint_Slide7.sld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 АЛЕКС\ВСІ УРОКИ\8 клас\2 семестр\Теплові явища\Теплообмін\мал\0_8d6a8_c8c486d5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7200"/>
            <a:ext cx="8502650" cy="567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6" name="WordArt 2"/>
          <p:cNvSpPr>
            <a:spLocks noChangeArrowheads="1" noChangeShapeType="1" noTextEdit="1"/>
          </p:cNvSpPr>
          <p:nvPr/>
        </p:nvSpPr>
        <p:spPr bwMode="auto">
          <a:xfrm>
            <a:off x="1076325" y="723900"/>
            <a:ext cx="7528123" cy="241706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4727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70C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path path="rect">
                    <a:fillToRect r="100000" b="100000"/>
                  </a:path>
                </a:gradFill>
                <a:effectLst/>
                <a:latin typeface="Impact"/>
              </a:rPr>
              <a:t>  </a:t>
            </a:r>
            <a:r>
              <a:rPr lang="ru-RU" sz="3600" kern="10" spc="0" dirty="0" smtClean="0">
                <a:ln w="9525">
                  <a:solidFill>
                    <a:srgbClr val="0070C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path path="rect">
                    <a:fillToRect r="100000" b="100000"/>
                  </a:path>
                </a:gradFill>
                <a:effectLst/>
                <a:latin typeface="Impact"/>
              </a:rPr>
              <a:t> </a:t>
            </a:r>
            <a:r>
              <a:rPr lang="ru-RU" sz="3600" kern="10" spc="0" dirty="0" err="1" smtClean="0">
                <a:ln w="9525">
                  <a:solidFill>
                    <a:srgbClr val="0070C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path path="rect">
                    <a:fillToRect r="100000" b="100000"/>
                  </a:path>
                </a:gradFill>
                <a:effectLst/>
                <a:latin typeface="Impact"/>
              </a:rPr>
              <a:t>Використання</a:t>
            </a:r>
            <a:r>
              <a:rPr lang="ru-RU" sz="3600" kern="10" spc="0" dirty="0" smtClean="0">
                <a:ln w="9525">
                  <a:solidFill>
                    <a:srgbClr val="0070C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path path="rect">
                    <a:fillToRect r="100000" b="100000"/>
                  </a:path>
                </a:gradFill>
                <a:effectLst/>
                <a:latin typeface="Impact"/>
              </a:rPr>
              <a:t>  </a:t>
            </a:r>
            <a:r>
              <a:rPr lang="ru-RU" sz="3600" kern="10" spc="0" dirty="0" err="1" smtClean="0">
                <a:ln w="9525">
                  <a:solidFill>
                    <a:srgbClr val="0070C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path path="rect">
                    <a:fillToRect r="100000" b="100000"/>
                  </a:path>
                </a:gradFill>
                <a:effectLst/>
                <a:latin typeface="Impact"/>
              </a:rPr>
              <a:t>радіолокації</a:t>
            </a:r>
            <a:endParaRPr lang="ru-RU" sz="3600" kern="10" spc="0" dirty="0">
              <a:ln w="9525">
                <a:solidFill>
                  <a:srgbClr val="0070C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r="100000" b="100000"/>
                </a:path>
              </a:gradFill>
              <a:effectLst/>
              <a:latin typeface="Impact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043608" y="3429000"/>
            <a:ext cx="5678487" cy="2314575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4221088"/>
            <a:ext cx="6769100" cy="23796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46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149080"/>
            <a:ext cx="5299075" cy="24685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464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888" y="1052736"/>
            <a:ext cx="2276475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5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1124744"/>
            <a:ext cx="2232248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0" y="836712"/>
            <a:ext cx="35638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dirty="0" err="1" smtClean="0"/>
              <a:t>спостереження</a:t>
            </a:r>
            <a:r>
              <a:rPr lang="ru-RU" sz="3000" dirty="0" smtClean="0"/>
              <a:t> за </a:t>
            </a:r>
            <a:r>
              <a:rPr lang="ru-RU" sz="3000" dirty="0" err="1" smtClean="0"/>
              <a:t>повітряним</a:t>
            </a:r>
            <a:r>
              <a:rPr lang="ru-RU" sz="3000" dirty="0" smtClean="0"/>
              <a:t> простором, </a:t>
            </a:r>
            <a:r>
              <a:rPr lang="ru-RU" sz="3000" dirty="0" err="1" smtClean="0"/>
              <a:t>виявлення</a:t>
            </a:r>
            <a:r>
              <a:rPr lang="ru-RU" sz="3000" dirty="0" smtClean="0"/>
              <a:t> </a:t>
            </a:r>
            <a:r>
              <a:rPr lang="ru-RU" sz="3000" dirty="0" err="1" smtClean="0"/>
              <a:t>цілі</a:t>
            </a:r>
            <a:r>
              <a:rPr lang="ru-RU" sz="3000" dirty="0" smtClean="0"/>
              <a:t>, </a:t>
            </a:r>
            <a:r>
              <a:rPr lang="ru-RU" sz="3000" dirty="0" err="1" smtClean="0"/>
              <a:t>наведення</a:t>
            </a:r>
            <a:r>
              <a:rPr lang="ru-RU" sz="3000" dirty="0" smtClean="0"/>
              <a:t> ППО </a:t>
            </a:r>
            <a:r>
              <a:rPr lang="ru-RU" sz="3000" dirty="0" err="1" smtClean="0"/>
              <a:t>і</a:t>
            </a:r>
            <a:r>
              <a:rPr lang="ru-RU" sz="3000" dirty="0" smtClean="0"/>
              <a:t> </a:t>
            </a:r>
            <a:r>
              <a:rPr lang="ru-RU" sz="3000" dirty="0" err="1" smtClean="0"/>
              <a:t>авіації</a:t>
            </a:r>
            <a:r>
              <a:rPr lang="ru-RU" sz="3000" dirty="0" smtClean="0"/>
              <a:t>.</a:t>
            </a:r>
            <a:endParaRPr lang="ru-RU" sz="3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483768" y="260648"/>
            <a:ext cx="32281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</a:rPr>
              <a:t>Військова справа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483768" y="260648"/>
            <a:ext cx="32281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</a:rPr>
              <a:t>Військова справа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836712"/>
            <a:ext cx="3637334" cy="2969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51520" y="3749457"/>
            <a:ext cx="889248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“</a:t>
            </a:r>
            <a:r>
              <a:rPr lang="ru-RU" sz="2800" dirty="0" err="1" smtClean="0"/>
              <a:t>Стелс</a:t>
            </a:r>
            <a:r>
              <a:rPr lang="en-US" sz="2800" dirty="0" smtClean="0"/>
              <a:t>”</a:t>
            </a:r>
            <a:r>
              <a:rPr lang="ru-RU" sz="2800" dirty="0" smtClean="0"/>
              <a:t> -</a:t>
            </a:r>
            <a:r>
              <a:rPr lang="ru-RU" sz="2800" dirty="0" err="1" smtClean="0"/>
              <a:t>технологія</a:t>
            </a:r>
            <a:r>
              <a:rPr lang="ru-RU" sz="2800" dirty="0" smtClean="0"/>
              <a:t>, </a:t>
            </a:r>
            <a:r>
              <a:rPr lang="ru-RU" sz="2800" dirty="0" err="1" smtClean="0"/>
              <a:t>що</a:t>
            </a:r>
            <a:r>
              <a:rPr lang="ru-RU" sz="2800" dirty="0" smtClean="0"/>
              <a:t>  </a:t>
            </a:r>
            <a:r>
              <a:rPr lang="ru-RU" sz="2800" dirty="0" err="1" smtClean="0"/>
              <a:t>зменшує</a:t>
            </a:r>
            <a:r>
              <a:rPr lang="ru-RU" sz="2800" dirty="0" smtClean="0"/>
              <a:t>  </a:t>
            </a:r>
            <a:r>
              <a:rPr lang="ru-RU" sz="2800" dirty="0" err="1" smtClean="0"/>
              <a:t>ймовірність</a:t>
            </a:r>
            <a:r>
              <a:rPr lang="ru-RU" sz="2800" dirty="0" smtClean="0"/>
              <a:t>  пеленгу- </a:t>
            </a:r>
            <a:r>
              <a:rPr lang="ru-RU" sz="2800" dirty="0" err="1" smtClean="0"/>
              <a:t>вання</a:t>
            </a:r>
            <a:r>
              <a:rPr lang="ru-RU" sz="2800" dirty="0" smtClean="0"/>
              <a:t>  </a:t>
            </a:r>
            <a:r>
              <a:rPr lang="ru-RU" sz="2800" dirty="0" err="1" smtClean="0"/>
              <a:t>літака</a:t>
            </a:r>
            <a:r>
              <a:rPr lang="ru-RU" sz="2800" dirty="0" smtClean="0"/>
              <a:t> противником. </a:t>
            </a:r>
            <a:r>
              <a:rPr lang="ru-RU" sz="2800" dirty="0" err="1" smtClean="0"/>
              <a:t>Поверхня</a:t>
            </a:r>
            <a:r>
              <a:rPr lang="ru-RU" sz="2800" dirty="0" smtClean="0"/>
              <a:t> </a:t>
            </a:r>
            <a:r>
              <a:rPr lang="ru-RU" sz="2800" dirty="0" err="1" smtClean="0"/>
              <a:t>літака</a:t>
            </a:r>
            <a:r>
              <a:rPr lang="ru-RU" sz="2800" dirty="0" smtClean="0"/>
              <a:t> </a:t>
            </a:r>
            <a:r>
              <a:rPr lang="ru-RU" sz="2800" dirty="0" err="1" smtClean="0"/>
              <a:t>зібрана</a:t>
            </a:r>
            <a:r>
              <a:rPr lang="ru-RU" sz="2800" dirty="0" smtClean="0"/>
              <a:t> </a:t>
            </a:r>
            <a:r>
              <a:rPr lang="ru-RU" sz="2800" dirty="0" err="1" smtClean="0"/>
              <a:t>з</a:t>
            </a:r>
            <a:r>
              <a:rPr lang="ru-RU" sz="2800" dirty="0" smtClean="0"/>
              <a:t> </a:t>
            </a:r>
            <a:r>
              <a:rPr lang="ru-RU" sz="2800" dirty="0" err="1" smtClean="0"/>
              <a:t>декількох</a:t>
            </a:r>
            <a:r>
              <a:rPr lang="ru-RU" sz="2800" dirty="0" smtClean="0"/>
              <a:t> </a:t>
            </a:r>
            <a:r>
              <a:rPr lang="ru-RU" sz="2800" dirty="0" err="1" smtClean="0"/>
              <a:t>тисяч</a:t>
            </a:r>
            <a:r>
              <a:rPr lang="ru-RU" sz="2800" dirty="0" smtClean="0"/>
              <a:t> плоских </a:t>
            </a:r>
            <a:r>
              <a:rPr lang="ru-RU" sz="2800" dirty="0" err="1" smtClean="0"/>
              <a:t>трикутників</a:t>
            </a:r>
            <a:r>
              <a:rPr lang="ru-RU" sz="2800" dirty="0" smtClean="0"/>
              <a:t>, </a:t>
            </a:r>
            <a:r>
              <a:rPr lang="ru-RU" sz="2800" dirty="0" err="1" smtClean="0"/>
              <a:t>виконаних</a:t>
            </a:r>
            <a:r>
              <a:rPr lang="ru-RU" sz="2800" dirty="0" smtClean="0"/>
              <a:t> </a:t>
            </a:r>
            <a:r>
              <a:rPr lang="en-US" sz="2800" dirty="0" smtClean="0"/>
              <a:t> </a:t>
            </a:r>
            <a:r>
              <a:rPr lang="ru-RU" sz="2800" dirty="0" err="1" smtClean="0"/>
              <a:t>з</a:t>
            </a:r>
            <a:r>
              <a:rPr lang="ru-RU" sz="2800" dirty="0" smtClean="0"/>
              <a:t> </a:t>
            </a:r>
            <a:r>
              <a:rPr lang="ru-RU" sz="2800" dirty="0" err="1" smtClean="0"/>
              <a:t>матеріалу</a:t>
            </a:r>
            <a:r>
              <a:rPr lang="ru-RU" sz="2800" dirty="0" smtClean="0"/>
              <a:t>, добре </a:t>
            </a:r>
            <a:r>
              <a:rPr lang="ru-RU" sz="2800" dirty="0" err="1" smtClean="0"/>
              <a:t>поглинає</a:t>
            </a:r>
            <a:r>
              <a:rPr lang="ru-RU" sz="2800" dirty="0" smtClean="0"/>
              <a:t> </a:t>
            </a:r>
            <a:r>
              <a:rPr lang="ru-RU" sz="2800" dirty="0" err="1" smtClean="0"/>
              <a:t>радіохвилі</a:t>
            </a:r>
            <a:r>
              <a:rPr lang="ru-RU" sz="2800" dirty="0" smtClean="0"/>
              <a:t>. </a:t>
            </a:r>
            <a:r>
              <a:rPr lang="en-US" sz="2800" dirty="0" smtClean="0"/>
              <a:t> </a:t>
            </a:r>
            <a:r>
              <a:rPr lang="uk-UA" sz="2800" dirty="0" smtClean="0"/>
              <a:t> Промінь </a:t>
            </a:r>
            <a:r>
              <a:rPr lang="ru-RU" sz="2800" dirty="0" err="1" smtClean="0"/>
              <a:t>локато</a:t>
            </a:r>
            <a:r>
              <a:rPr lang="ru-RU" sz="2800" dirty="0" smtClean="0"/>
              <a:t>- </a:t>
            </a:r>
            <a:r>
              <a:rPr lang="ru-RU" sz="2800" dirty="0" err="1" smtClean="0"/>
              <a:t>ра</a:t>
            </a:r>
            <a:r>
              <a:rPr lang="ru-RU" sz="2800" dirty="0" smtClean="0"/>
              <a:t>, </a:t>
            </a:r>
            <a:r>
              <a:rPr lang="ru-RU" sz="2800" dirty="0" err="1" smtClean="0"/>
              <a:t>що</a:t>
            </a:r>
            <a:r>
              <a:rPr lang="ru-RU" sz="2800" dirty="0" smtClean="0"/>
              <a:t> </a:t>
            </a:r>
            <a:r>
              <a:rPr lang="ru-RU" sz="2800" dirty="0" err="1" smtClean="0"/>
              <a:t>падає</a:t>
            </a:r>
            <a:r>
              <a:rPr lang="ru-RU" sz="2800" dirty="0" smtClean="0"/>
              <a:t> на </a:t>
            </a:r>
            <a:r>
              <a:rPr lang="ru-RU" sz="2800" dirty="0" err="1" smtClean="0"/>
              <a:t>нього</a:t>
            </a:r>
            <a:r>
              <a:rPr lang="ru-RU" sz="2800" dirty="0" smtClean="0"/>
              <a:t>, </a:t>
            </a:r>
            <a:r>
              <a:rPr lang="ru-RU" sz="2800" dirty="0" err="1" smtClean="0"/>
              <a:t>розсіюється</a:t>
            </a:r>
            <a:r>
              <a:rPr lang="ru-RU" sz="2800" dirty="0" smtClean="0"/>
              <a:t>, </a:t>
            </a:r>
            <a:r>
              <a:rPr lang="ru-RU" sz="2800" dirty="0" err="1" smtClean="0"/>
              <a:t>тобто</a:t>
            </a:r>
            <a:r>
              <a:rPr lang="ru-RU" sz="2800" dirty="0" smtClean="0"/>
              <a:t> </a:t>
            </a:r>
            <a:r>
              <a:rPr lang="ru-RU" sz="2800" dirty="0" err="1" smtClean="0"/>
              <a:t>відбитий</a:t>
            </a:r>
            <a:r>
              <a:rPr lang="ru-RU" sz="2800" dirty="0" smtClean="0"/>
              <a:t> сигнал не </a:t>
            </a:r>
            <a:r>
              <a:rPr lang="ru-RU" sz="2800" dirty="0" err="1" smtClean="0"/>
              <a:t>повертається</a:t>
            </a:r>
            <a:r>
              <a:rPr lang="ru-RU" sz="2800" dirty="0" smtClean="0"/>
              <a:t>  в точку, </a:t>
            </a:r>
            <a:r>
              <a:rPr lang="ru-RU" sz="2800" dirty="0" err="1" smtClean="0"/>
              <a:t>звідки</a:t>
            </a:r>
            <a:r>
              <a:rPr lang="ru-RU" sz="2800" dirty="0" smtClean="0"/>
              <a:t> </a:t>
            </a:r>
            <a:r>
              <a:rPr lang="ru-RU" sz="2800" dirty="0" err="1" smtClean="0"/>
              <a:t>він</a:t>
            </a:r>
            <a:r>
              <a:rPr lang="ru-RU" sz="2800" dirty="0" smtClean="0"/>
              <a:t> </a:t>
            </a:r>
            <a:r>
              <a:rPr lang="ru-RU" sz="2800" dirty="0" err="1" smtClean="0"/>
              <a:t>прийшов</a:t>
            </a:r>
            <a:r>
              <a:rPr lang="ru-RU" sz="2800" dirty="0" smtClean="0"/>
              <a:t> (до </a:t>
            </a:r>
            <a:r>
              <a:rPr lang="ru-RU" sz="2800" dirty="0" err="1" smtClean="0"/>
              <a:t>радіолокаційної</a:t>
            </a:r>
            <a:r>
              <a:rPr lang="ru-RU" sz="2800" dirty="0" smtClean="0"/>
              <a:t>  </a:t>
            </a:r>
            <a:r>
              <a:rPr lang="ru-RU" sz="2800" dirty="0" err="1" smtClean="0"/>
              <a:t>станції</a:t>
            </a:r>
            <a:r>
              <a:rPr lang="ru-RU" sz="2800" dirty="0" smtClean="0"/>
              <a:t>  супротивника).</a:t>
            </a:r>
            <a:endParaRPr lang="ru-RU" sz="2800" dirty="0"/>
          </a:p>
        </p:txBody>
      </p:sp>
      <p:pic>
        <p:nvPicPr>
          <p:cNvPr id="48132" name="Picture 4" descr="F22 Soar U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980728"/>
            <a:ext cx="3514966" cy="259228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6626967" y="260648"/>
            <a:ext cx="18058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C00000"/>
                </a:solidFill>
              </a:rPr>
              <a:t> </a:t>
            </a:r>
            <a:r>
              <a:rPr lang="en-US" sz="2400" b="1" dirty="0" smtClean="0">
                <a:solidFill>
                  <a:srgbClr val="C00000"/>
                </a:solidFill>
              </a:rPr>
              <a:t>F-22  Raptor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12" name="Рисунок 11" descr="радиотелескопы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495928" y="5885892"/>
            <a:ext cx="648072" cy="9721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4180344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Одним </a:t>
            </a:r>
            <a:r>
              <a:rPr lang="ru-RU" sz="2800" dirty="0" err="1" smtClean="0"/>
              <a:t>з</a:t>
            </a:r>
            <a:r>
              <a:rPr lang="ru-RU" sz="2800" dirty="0" smtClean="0"/>
              <a:t> </a:t>
            </a:r>
            <a:r>
              <a:rPr lang="ru-RU" sz="2800" dirty="0" err="1" smtClean="0"/>
              <a:t>важливих</a:t>
            </a:r>
            <a:r>
              <a:rPr lang="ru-RU" sz="2800" dirty="0" smtClean="0"/>
              <a:t> </a:t>
            </a:r>
            <a:r>
              <a:rPr lang="ru-RU" sz="2800" dirty="0" err="1" smtClean="0"/>
              <a:t>методів</a:t>
            </a:r>
            <a:r>
              <a:rPr lang="ru-RU" sz="2800" dirty="0" smtClean="0"/>
              <a:t> </a:t>
            </a:r>
            <a:r>
              <a:rPr lang="ru-RU" sz="2800" dirty="0" err="1" smtClean="0"/>
              <a:t>зниження</a:t>
            </a:r>
            <a:r>
              <a:rPr lang="ru-RU" sz="2800" dirty="0" smtClean="0"/>
              <a:t> </a:t>
            </a:r>
            <a:r>
              <a:rPr lang="ru-RU" sz="2800" dirty="0" err="1" smtClean="0"/>
              <a:t>аварійності</a:t>
            </a:r>
            <a:r>
              <a:rPr lang="ru-RU" sz="2800" dirty="0" smtClean="0"/>
              <a:t>  </a:t>
            </a:r>
            <a:r>
              <a:rPr lang="ru-RU" sz="2800" dirty="0" err="1" smtClean="0"/>
              <a:t>є</a:t>
            </a:r>
            <a:r>
              <a:rPr lang="ru-RU" sz="2800" dirty="0" smtClean="0"/>
              <a:t> </a:t>
            </a:r>
            <a:r>
              <a:rPr lang="ru-RU" sz="2800" dirty="0" err="1" smtClean="0"/>
              <a:t>конт</a:t>
            </a:r>
            <a:r>
              <a:rPr lang="ru-RU" sz="2800" dirty="0" smtClean="0"/>
              <a:t> - роль </a:t>
            </a:r>
            <a:r>
              <a:rPr lang="ru-RU" sz="2800" dirty="0" err="1" smtClean="0"/>
              <a:t>швидкісного</a:t>
            </a:r>
            <a:r>
              <a:rPr lang="ru-RU" sz="2800" dirty="0" smtClean="0"/>
              <a:t> режиму </a:t>
            </a:r>
            <a:r>
              <a:rPr lang="ru-RU" sz="2800" dirty="0" err="1" smtClean="0"/>
              <a:t>руху</a:t>
            </a:r>
            <a:r>
              <a:rPr lang="ru-RU" sz="2800" dirty="0" smtClean="0"/>
              <a:t> автотранспорту на дорогах. Першими  </a:t>
            </a:r>
            <a:r>
              <a:rPr lang="ru-RU" sz="2800" dirty="0" err="1" smtClean="0"/>
              <a:t>цивільними</a:t>
            </a:r>
            <a:r>
              <a:rPr lang="ru-RU" sz="2800" dirty="0" smtClean="0"/>
              <a:t>  радарами  для </a:t>
            </a:r>
            <a:r>
              <a:rPr lang="ru-RU" sz="2800" dirty="0" err="1" smtClean="0"/>
              <a:t>вимірювання</a:t>
            </a:r>
            <a:r>
              <a:rPr lang="ru-RU" sz="2800" dirty="0" smtClean="0"/>
              <a:t> </a:t>
            </a:r>
            <a:r>
              <a:rPr lang="en-US" sz="2800" dirty="0" smtClean="0"/>
              <a:t> </a:t>
            </a:r>
            <a:r>
              <a:rPr lang="ru-RU" sz="2800" dirty="0" err="1" smtClean="0"/>
              <a:t>швидкості</a:t>
            </a:r>
            <a:r>
              <a:rPr lang="ru-RU" sz="2800" dirty="0" smtClean="0"/>
              <a:t> </a:t>
            </a:r>
            <a:r>
              <a:rPr lang="en-US" sz="2800" dirty="0" smtClean="0"/>
              <a:t> </a:t>
            </a:r>
            <a:r>
              <a:rPr lang="ru-RU" sz="2800" dirty="0" err="1" smtClean="0"/>
              <a:t>руху</a:t>
            </a:r>
            <a:r>
              <a:rPr lang="ru-RU" sz="2800" dirty="0" smtClean="0"/>
              <a:t> транспорту </a:t>
            </a:r>
            <a:r>
              <a:rPr lang="en-US" sz="2800" dirty="0" smtClean="0"/>
              <a:t> </a:t>
            </a:r>
            <a:r>
              <a:rPr lang="ru-RU" sz="2800" dirty="0" err="1" smtClean="0"/>
              <a:t>американські</a:t>
            </a:r>
            <a:r>
              <a:rPr lang="ru-RU" sz="2800" dirty="0" smtClean="0"/>
              <a:t>   </a:t>
            </a:r>
            <a:r>
              <a:rPr lang="ru-RU" sz="2800" dirty="0" err="1" smtClean="0"/>
              <a:t>поліцейські</a:t>
            </a:r>
            <a:r>
              <a:rPr lang="ru-RU" sz="2800" dirty="0" smtClean="0"/>
              <a:t> </a:t>
            </a:r>
            <a:r>
              <a:rPr lang="en-US" sz="2800" dirty="0" smtClean="0"/>
              <a:t> </a:t>
            </a:r>
            <a:r>
              <a:rPr lang="ru-RU" sz="2800" dirty="0" err="1" smtClean="0"/>
              <a:t>користувалися</a:t>
            </a:r>
            <a:r>
              <a:rPr lang="ru-RU" sz="2800" dirty="0" smtClean="0"/>
              <a:t> </a:t>
            </a:r>
            <a:r>
              <a:rPr lang="en-US" sz="2800" dirty="0" smtClean="0"/>
              <a:t> </a:t>
            </a:r>
            <a:r>
              <a:rPr lang="ru-RU" sz="2800" dirty="0" err="1" smtClean="0"/>
              <a:t>вже</a:t>
            </a:r>
            <a:r>
              <a:rPr lang="ru-RU" sz="2800" dirty="0" smtClean="0"/>
              <a:t> </a:t>
            </a:r>
            <a:r>
              <a:rPr lang="en-US" sz="2800" dirty="0" smtClean="0"/>
              <a:t> </a:t>
            </a:r>
            <a:r>
              <a:rPr lang="ru-RU" sz="2800" dirty="0" smtClean="0"/>
              <a:t>в </a:t>
            </a:r>
            <a:r>
              <a:rPr lang="en-US" sz="2800" dirty="0" smtClean="0"/>
              <a:t> </a:t>
            </a:r>
            <a:r>
              <a:rPr lang="ru-RU" sz="2800" dirty="0" err="1" smtClean="0"/>
              <a:t>кінці</a:t>
            </a:r>
            <a:r>
              <a:rPr lang="ru-RU" sz="2800" dirty="0" smtClean="0"/>
              <a:t> </a:t>
            </a:r>
            <a:r>
              <a:rPr lang="en-US" sz="2800" dirty="0" smtClean="0"/>
              <a:t> </a:t>
            </a:r>
            <a:r>
              <a:rPr lang="ru-RU" sz="2800" dirty="0" err="1" smtClean="0"/>
              <a:t>Другої</a:t>
            </a:r>
            <a:r>
              <a:rPr lang="ru-RU" sz="2800" dirty="0" smtClean="0"/>
              <a:t> </a:t>
            </a:r>
            <a:r>
              <a:rPr lang="en-US" sz="2800" dirty="0" smtClean="0"/>
              <a:t> </a:t>
            </a:r>
            <a:r>
              <a:rPr lang="ru-RU" sz="2800" dirty="0" err="1" smtClean="0"/>
              <a:t>світової</a:t>
            </a:r>
            <a:r>
              <a:rPr lang="ru-RU" sz="2800" dirty="0" smtClean="0"/>
              <a:t> </a:t>
            </a:r>
            <a:r>
              <a:rPr lang="ru-RU" sz="2800" dirty="0" err="1" smtClean="0"/>
              <a:t>війни</a:t>
            </a:r>
            <a:r>
              <a:rPr lang="ru-RU" sz="2800" dirty="0" smtClean="0"/>
              <a:t>.</a:t>
            </a:r>
            <a:r>
              <a:rPr lang="en-US" sz="2800" dirty="0" smtClean="0"/>
              <a:t> </a:t>
            </a:r>
            <a:r>
              <a:rPr lang="ru-RU" sz="2800" dirty="0" smtClean="0"/>
              <a:t> Зараз вони</a:t>
            </a:r>
            <a:r>
              <a:rPr lang="en-US" sz="2800" dirty="0" smtClean="0"/>
              <a:t> </a:t>
            </a:r>
            <a:r>
              <a:rPr lang="ru-RU" sz="2800" dirty="0" smtClean="0"/>
              <a:t> </a:t>
            </a:r>
            <a:r>
              <a:rPr lang="ru-RU" sz="2800" dirty="0" err="1" smtClean="0"/>
              <a:t>застосовуються</a:t>
            </a:r>
            <a:r>
              <a:rPr lang="en-US" sz="2800" dirty="0" smtClean="0"/>
              <a:t> </a:t>
            </a:r>
            <a:r>
              <a:rPr lang="ru-RU" sz="2800" dirty="0" smtClean="0"/>
              <a:t> </a:t>
            </a:r>
            <a:r>
              <a:rPr lang="uk-UA" sz="2800" dirty="0" smtClean="0"/>
              <a:t>в </a:t>
            </a:r>
            <a:r>
              <a:rPr lang="ru-RU" sz="2800" dirty="0" smtClean="0"/>
              <a:t> </a:t>
            </a:r>
            <a:r>
              <a:rPr lang="ru-RU" sz="2800" dirty="0" err="1" smtClean="0"/>
              <a:t>всіх</a:t>
            </a:r>
            <a:r>
              <a:rPr lang="ru-RU" sz="2800" dirty="0" smtClean="0"/>
              <a:t> </a:t>
            </a:r>
            <a:r>
              <a:rPr lang="ru-RU" sz="2800" dirty="0" err="1" smtClean="0"/>
              <a:t>розвинених</a:t>
            </a:r>
            <a:r>
              <a:rPr lang="ru-RU" sz="2800" dirty="0" smtClean="0"/>
              <a:t> </a:t>
            </a:r>
            <a:r>
              <a:rPr lang="ru-RU" sz="2800" dirty="0" err="1" smtClean="0"/>
              <a:t>країнах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052736"/>
            <a:ext cx="7200900" cy="298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803183" y="260648"/>
            <a:ext cx="25893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</a:rPr>
              <a:t>Безпека  руху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радиотелескопы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95928" y="5885892"/>
            <a:ext cx="648072" cy="9721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WordArt 2"/>
          <p:cNvSpPr>
            <a:spLocks noChangeArrowheads="1" noChangeShapeType="1" noTextEdit="1"/>
          </p:cNvSpPr>
          <p:nvPr/>
        </p:nvSpPr>
        <p:spPr bwMode="auto">
          <a:xfrm>
            <a:off x="1619672" y="260648"/>
            <a:ext cx="5616624" cy="79208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 rtl="0"/>
            <a:r>
              <a:rPr lang="ru-RU" sz="3600" kern="10" spc="0" smtClean="0">
                <a:ln w="9525">
                  <a:solidFill>
                    <a:srgbClr val="0070C0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/>
                <a:latin typeface="Impact"/>
              </a:rPr>
              <a:t> Застосування   радіолокації</a:t>
            </a:r>
            <a:endParaRPr lang="ru-RU" sz="3600" kern="10" spc="0">
              <a:ln w="9525">
                <a:solidFill>
                  <a:srgbClr val="0070C0"/>
                </a:solidFill>
                <a:round/>
                <a:headEnd/>
                <a:tailEnd/>
              </a:ln>
              <a:solidFill>
                <a:srgbClr val="002060"/>
              </a:solidFill>
              <a:effectLst/>
              <a:latin typeface="Impac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1268760"/>
            <a:ext cx="216024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err="1" smtClean="0"/>
              <a:t>сільске</a:t>
            </a:r>
            <a:r>
              <a:rPr lang="uk-UA" sz="1600" b="1" dirty="0" smtClean="0"/>
              <a:t>  господарство</a:t>
            </a:r>
            <a:endParaRPr lang="ru-RU" sz="16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275856" y="1268760"/>
            <a:ext cx="216024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океанографія</a:t>
            </a:r>
            <a:endParaRPr lang="ru-RU" sz="2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084168" y="1268760"/>
            <a:ext cx="216024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/>
              <a:t>військова справа</a:t>
            </a:r>
            <a:endParaRPr lang="ru-RU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2348880"/>
            <a:ext cx="216024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/>
              <a:t>лісове  господарство</a:t>
            </a:r>
            <a:endParaRPr lang="ru-RU" sz="16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39552" y="3573016"/>
            <a:ext cx="216024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географія</a:t>
            </a:r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347864" y="3573016"/>
            <a:ext cx="216024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геофізика</a:t>
            </a:r>
            <a:endParaRPr lang="ru-RU" sz="24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372200" y="3627022"/>
            <a:ext cx="216024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гідрологія</a:t>
            </a:r>
            <a:endParaRPr lang="ru-RU" sz="24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275856" y="2420888"/>
            <a:ext cx="216024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економіка</a:t>
            </a:r>
            <a:endParaRPr lang="ru-RU" sz="24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6156176" y="2449153"/>
            <a:ext cx="216024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безпека життя</a:t>
            </a:r>
            <a:endParaRPr lang="ru-RU" sz="2400" b="1" dirty="0"/>
          </a:p>
        </p:txBody>
      </p:sp>
      <p:pic>
        <p:nvPicPr>
          <p:cNvPr id="23" name="Рисунок 22" descr="радиотелескопы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83768" y="1052736"/>
            <a:ext cx="648072" cy="9721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Рисунок 23" descr="радиотелескопы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83768" y="2060848"/>
            <a:ext cx="648072" cy="9721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Рисунок 24" descr="радиотелескопы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5776" y="3356992"/>
            <a:ext cx="648072" cy="9721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Рисунок 25" descr="радиотелескопы.jp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28730" y="3356992"/>
            <a:ext cx="648072" cy="9721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Рисунок 26" descr="радиотелескопы.jp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79866" y="3519010"/>
            <a:ext cx="648072" cy="9721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Рисунок 27" descr="радиотелескопы.jp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2080" y="1052736"/>
            <a:ext cx="648072" cy="9721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" name="Рисунок 28" descr="радиотелескопы.jp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44408" y="1052736"/>
            <a:ext cx="648072" cy="9721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" name="Рисунок 29" descr="радиотелескопы.jpg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2080" y="2132856"/>
            <a:ext cx="648072" cy="9721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" name="Рисунок 36" descr="радиотелескопы.jpg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16416" y="2294874"/>
            <a:ext cx="648072" cy="9721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" name="Рисунок 37" descr="радиотелескопы.jpg">
            <a:hlinkClick r:id="" action="ppaction://noaction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52320" y="260648"/>
            <a:ext cx="648072" cy="9721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0" y="0"/>
          <a:ext cx="9144000" cy="68502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1" name="Слайд" r:id="rId4" imgW="4570530" imgH="3427616" progId="PowerPoint.Slide.12">
                  <p:embed/>
                </p:oleObj>
              </mc:Choice>
              <mc:Fallback>
                <p:oleObj name="Слайд" r:id="rId4" imgW="4570530" imgH="3427616" progId="PowerPoint.Slide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025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Рисунок 2" descr="радиотелескопы.jp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244408" y="5661248"/>
            <a:ext cx="648072" cy="9721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0" y="-1"/>
          <a:ext cx="9144000" cy="68591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5" name="Слайд" r:id="rId4" imgW="4570530" imgH="3427616" progId="PowerPoint.Slide.12">
                  <p:embed/>
                </p:oleObj>
              </mc:Choice>
              <mc:Fallback>
                <p:oleObj name="Слайд" r:id="rId4" imgW="4570530" imgH="3427616" progId="PowerPoint.Slide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1"/>
                        <a:ext cx="9144000" cy="685919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Рисунок 2" descr="радиотелескопы.jp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244408" y="5661248"/>
            <a:ext cx="648072" cy="9721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0" y="0"/>
          <a:ext cx="9144000" cy="68650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9" name="Слайд" r:id="rId4" imgW="4570530" imgH="3427616" progId="PowerPoint.Slide.12">
                  <p:embed/>
                </p:oleObj>
              </mc:Choice>
              <mc:Fallback>
                <p:oleObj name="Слайд" r:id="rId4" imgW="4570530" imgH="3427616" progId="PowerPoint.Slide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6503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Рисунок 2" descr="радиотелескопы.jp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172400" y="5517232"/>
            <a:ext cx="648072" cy="9721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0" y="0"/>
          <a:ext cx="9144000" cy="68650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3" name="Слайд" r:id="rId4" imgW="4570530" imgH="3427616" progId="PowerPoint.Slide.12">
                  <p:embed/>
                </p:oleObj>
              </mc:Choice>
              <mc:Fallback>
                <p:oleObj name="Слайд" r:id="rId4" imgW="4570530" imgH="3427616" progId="PowerPoint.Slide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6503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Рисунок 2" descr="радиотелескопы.jp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244408" y="5661248"/>
            <a:ext cx="648072" cy="9721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0" y="0"/>
          <a:ext cx="9144000" cy="68642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7" name="Слайд" r:id="rId4" imgW="4570530" imgH="3427616" progId="PowerPoint.Slide.12">
                  <p:embed/>
                </p:oleObj>
              </mc:Choice>
              <mc:Fallback>
                <p:oleObj name="Слайд" r:id="rId4" imgW="4570530" imgH="3427616" progId="PowerPoint.Slide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6429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Рисунок 2" descr="радиотелескопы.jp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244408" y="5661248"/>
            <a:ext cx="648072" cy="9721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0" y="0"/>
          <a:ext cx="9144000" cy="68604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1" name="Слайд" r:id="rId4" imgW="4570530" imgH="3427616" progId="PowerPoint.Slide.12">
                  <p:embed/>
                </p:oleObj>
              </mc:Choice>
              <mc:Fallback>
                <p:oleObj name="Слайд" r:id="rId4" imgW="4570530" imgH="3427616" progId="PowerPoint.Slide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6040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Рисунок 2" descr="радиотелескопы.jp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244408" y="5661248"/>
            <a:ext cx="648072" cy="9721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0" y="-1"/>
          <a:ext cx="9144000" cy="6867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5" name="Слайд" r:id="rId4" imgW="4570530" imgH="3427616" progId="PowerPoint.Slide.12">
                  <p:embed/>
                </p:oleObj>
              </mc:Choice>
              <mc:Fallback>
                <p:oleObj name="Слайд" r:id="rId4" imgW="4570530" imgH="3427616" progId="PowerPoint.Slide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1"/>
                        <a:ext cx="9144000" cy="686756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Рисунок 2" descr="радиотелескопы.jp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100392" y="5373216"/>
            <a:ext cx="648072" cy="9721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143</Words>
  <Application>Microsoft Office PowerPoint</Application>
  <PresentationFormat>Экран (4:3)</PresentationFormat>
  <Paragraphs>18</Paragraphs>
  <Slides>12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Тема Office</vt:lpstr>
      <vt:lpstr>Слайд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Jekki</dc:creator>
  <cp:lastModifiedBy>USer</cp:lastModifiedBy>
  <cp:revision>58</cp:revision>
  <dcterms:created xsi:type="dcterms:W3CDTF">2015-01-18T11:43:52Z</dcterms:created>
  <dcterms:modified xsi:type="dcterms:W3CDTF">2020-01-11T19:56:17Z</dcterms:modified>
</cp:coreProperties>
</file>