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9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  <p:sldMasterId id="2147483726" r:id="rId7"/>
    <p:sldMasterId id="2147483739" r:id="rId8"/>
    <p:sldMasterId id="2147483752" r:id="rId9"/>
    <p:sldMasterId id="2147483765" r:id="rId10"/>
  </p:sldMasterIdLst>
  <p:notesMasterIdLst>
    <p:notesMasterId r:id="rId49"/>
  </p:notesMasterIdLst>
  <p:sldIdLst>
    <p:sldId id="293" r:id="rId11"/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5" r:id="rId31"/>
    <p:sldId id="276" r:id="rId32"/>
    <p:sldId id="277" r:id="rId33"/>
    <p:sldId id="278" r:id="rId34"/>
    <p:sldId id="279" r:id="rId35"/>
    <p:sldId id="280" r:id="rId36"/>
    <p:sldId id="281" r:id="rId37"/>
    <p:sldId id="282" r:id="rId38"/>
    <p:sldId id="283" r:id="rId39"/>
    <p:sldId id="284" r:id="rId40"/>
    <p:sldId id="285" r:id="rId41"/>
    <p:sldId id="286" r:id="rId42"/>
    <p:sldId id="287" r:id="rId43"/>
    <p:sldId id="288" r:id="rId44"/>
    <p:sldId id="289" r:id="rId45"/>
    <p:sldId id="290" r:id="rId46"/>
    <p:sldId id="291" r:id="rId47"/>
    <p:sldId id="292" r:id="rId4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4660"/>
  </p:normalViewPr>
  <p:slideViewPr>
    <p:cSldViewPr snapToGrid="0">
      <p:cViewPr varScale="1">
        <p:scale>
          <a:sx n="81" d="100"/>
          <a:sy n="81" d="100"/>
        </p:scale>
        <p:origin x="154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Для переміщення сторінки клацніть мишею</a:t>
            </a:r>
          </a:p>
        </p:txBody>
      </p:sp>
      <p:sp>
        <p:nvSpPr>
          <p:cNvPr id="636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uk-UA" sz="2000" b="0" strike="noStrike" spc="-1">
                <a:latin typeface="Arial"/>
              </a:rPr>
              <a:t>Для редагування формату приміток клацніть мишею</a:t>
            </a:r>
          </a:p>
        </p:txBody>
      </p:sp>
      <p:sp>
        <p:nvSpPr>
          <p:cNvPr id="637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uk-UA" sz="1400" b="0" strike="noStrike" spc="-1">
                <a:latin typeface="Times New Roman"/>
              </a:rPr>
              <a:t>&lt;заголовок&gt;</a:t>
            </a:r>
          </a:p>
        </p:txBody>
      </p:sp>
      <p:sp>
        <p:nvSpPr>
          <p:cNvPr id="638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uk-UA" sz="1400" b="0" strike="noStrike" spc="-1">
                <a:latin typeface="Times New Roman"/>
              </a:rPr>
              <a:t>&lt;дата/час&gt;</a:t>
            </a:r>
          </a:p>
        </p:txBody>
      </p:sp>
      <p:sp>
        <p:nvSpPr>
          <p:cNvPr id="639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uk-UA" sz="1400" b="0" strike="noStrike" spc="-1">
                <a:latin typeface="Times New Roman"/>
              </a:rPr>
              <a:t>&lt;нижній колонтитул&gt;</a:t>
            </a:r>
          </a:p>
        </p:txBody>
      </p:sp>
      <p:sp>
        <p:nvSpPr>
          <p:cNvPr id="640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15C107DF-D85A-40CE-85B9-5A9E5A0B1E17}" type="slidenum">
              <a:rPr lang="uk-UA" sz="1400" b="0" strike="noStrike" spc="-1">
                <a:latin typeface="Times New Roman"/>
              </a:rPr>
              <a:t>‹№›</a:t>
            </a:fld>
            <a:endParaRPr lang="uk-UA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92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uk-UA" sz="2000" b="0" strike="noStrike" spc="-1">
              <a:latin typeface="Arial"/>
            </a:endParaRPr>
          </a:p>
        </p:txBody>
      </p:sp>
      <p:sp>
        <p:nvSpPr>
          <p:cNvPr id="922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6E19DEFE-FEF2-4629-A4B8-60F2BE9BBA22}" type="slidenum">
              <a:rPr lang="uk-UA" sz="1400" b="0" strike="noStrike" spc="-1">
                <a:solidFill>
                  <a:srgbClr val="000000"/>
                </a:solidFill>
                <a:latin typeface="Arial"/>
                <a:ea typeface="Arial"/>
              </a:rPr>
              <a:t>4</a:t>
            </a:fld>
            <a:endParaRPr lang="uk-UA" sz="14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5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6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PlaceHolder 1"/>
          <p:cNvSpPr>
            <a:spLocks noGrp="1"/>
          </p:cNvSpPr>
          <p:nvPr>
            <p:ph type="subTitle"/>
          </p:nvPr>
        </p:nvSpPr>
        <p:spPr>
          <a:xfrm>
            <a:off x="672120" y="255960"/>
            <a:ext cx="78080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0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1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2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4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5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6" name="PlaceHolder 4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9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0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2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3" name="PlaceHolder 3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5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6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7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8" name="PlaceHolder 5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0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1" name="PlaceHolder 3"/>
          <p:cNvSpPr>
            <a:spLocks noGrp="1"/>
          </p:cNvSpPr>
          <p:nvPr>
            <p:ph type="body"/>
          </p:nvPr>
        </p:nvSpPr>
        <p:spPr>
          <a:xfrm>
            <a:off x="336276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2" name="PlaceHolder 4"/>
          <p:cNvSpPr>
            <a:spLocks noGrp="1"/>
          </p:cNvSpPr>
          <p:nvPr>
            <p:ph type="body"/>
          </p:nvPr>
        </p:nvSpPr>
        <p:spPr>
          <a:xfrm>
            <a:off x="605340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3" name="PlaceHolder 5"/>
          <p:cNvSpPr>
            <a:spLocks noGrp="1"/>
          </p:cNvSpPr>
          <p:nvPr>
            <p:ph type="body"/>
          </p:nvPr>
        </p:nvSpPr>
        <p:spPr>
          <a:xfrm>
            <a:off x="67212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4" name="PlaceHolder 6"/>
          <p:cNvSpPr>
            <a:spLocks noGrp="1"/>
          </p:cNvSpPr>
          <p:nvPr>
            <p:ph type="body"/>
          </p:nvPr>
        </p:nvSpPr>
        <p:spPr>
          <a:xfrm>
            <a:off x="336276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5" name="PlaceHolder 7"/>
          <p:cNvSpPr>
            <a:spLocks noGrp="1"/>
          </p:cNvSpPr>
          <p:nvPr>
            <p:ph type="body"/>
          </p:nvPr>
        </p:nvSpPr>
        <p:spPr>
          <a:xfrm>
            <a:off x="605340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1" name="PlaceHolder 2"/>
          <p:cNvSpPr>
            <a:spLocks noGrp="1"/>
          </p:cNvSpPr>
          <p:nvPr>
            <p:ph type="subTitle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3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5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6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PlaceHolder 1"/>
          <p:cNvSpPr>
            <a:spLocks noGrp="1"/>
          </p:cNvSpPr>
          <p:nvPr>
            <p:ph type="subTitle"/>
          </p:nvPr>
        </p:nvSpPr>
        <p:spPr>
          <a:xfrm>
            <a:off x="672120" y="255960"/>
            <a:ext cx="78080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0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1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2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4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5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6" name="PlaceHolder 4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8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9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0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2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3" name="PlaceHolder 3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5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6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7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8" name="PlaceHolder 5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36276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05340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67212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36276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05340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0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1" name="PlaceHolder 3"/>
          <p:cNvSpPr>
            <a:spLocks noGrp="1"/>
          </p:cNvSpPr>
          <p:nvPr>
            <p:ph type="body"/>
          </p:nvPr>
        </p:nvSpPr>
        <p:spPr>
          <a:xfrm>
            <a:off x="336276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2" name="PlaceHolder 4"/>
          <p:cNvSpPr>
            <a:spLocks noGrp="1"/>
          </p:cNvSpPr>
          <p:nvPr>
            <p:ph type="body"/>
          </p:nvPr>
        </p:nvSpPr>
        <p:spPr>
          <a:xfrm>
            <a:off x="605340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3" name="PlaceHolder 5"/>
          <p:cNvSpPr>
            <a:spLocks noGrp="1"/>
          </p:cNvSpPr>
          <p:nvPr>
            <p:ph type="body"/>
          </p:nvPr>
        </p:nvSpPr>
        <p:spPr>
          <a:xfrm>
            <a:off x="67212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4" name="PlaceHolder 6"/>
          <p:cNvSpPr>
            <a:spLocks noGrp="1"/>
          </p:cNvSpPr>
          <p:nvPr>
            <p:ph type="body"/>
          </p:nvPr>
        </p:nvSpPr>
        <p:spPr>
          <a:xfrm>
            <a:off x="336276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5" name="PlaceHolder 7"/>
          <p:cNvSpPr>
            <a:spLocks noGrp="1"/>
          </p:cNvSpPr>
          <p:nvPr>
            <p:ph type="body"/>
          </p:nvPr>
        </p:nvSpPr>
        <p:spPr>
          <a:xfrm>
            <a:off x="605340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subTitle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subTitle"/>
          </p:nvPr>
        </p:nvSpPr>
        <p:spPr>
          <a:xfrm>
            <a:off x="672120" y="255960"/>
            <a:ext cx="78080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4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5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336276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 type="body"/>
          </p:nvPr>
        </p:nvSpPr>
        <p:spPr>
          <a:xfrm>
            <a:off x="605340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5"/>
          <p:cNvSpPr>
            <a:spLocks noGrp="1"/>
          </p:cNvSpPr>
          <p:nvPr>
            <p:ph type="body"/>
          </p:nvPr>
        </p:nvSpPr>
        <p:spPr>
          <a:xfrm>
            <a:off x="67212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6"/>
          <p:cNvSpPr>
            <a:spLocks noGrp="1"/>
          </p:cNvSpPr>
          <p:nvPr>
            <p:ph type="body"/>
          </p:nvPr>
        </p:nvSpPr>
        <p:spPr>
          <a:xfrm>
            <a:off x="336276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7"/>
          <p:cNvSpPr>
            <a:spLocks noGrp="1"/>
          </p:cNvSpPr>
          <p:nvPr>
            <p:ph type="body"/>
          </p:nvPr>
        </p:nvSpPr>
        <p:spPr>
          <a:xfrm>
            <a:off x="605340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subTitle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subTitle"/>
          </p:nvPr>
        </p:nvSpPr>
        <p:spPr>
          <a:xfrm>
            <a:off x="672120" y="255960"/>
            <a:ext cx="78080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PlaceHolder 4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PlaceHolder 5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 type="body"/>
          </p:nvPr>
        </p:nvSpPr>
        <p:spPr>
          <a:xfrm>
            <a:off x="336276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PlaceHolder 4"/>
          <p:cNvSpPr>
            <a:spLocks noGrp="1"/>
          </p:cNvSpPr>
          <p:nvPr>
            <p:ph type="body"/>
          </p:nvPr>
        </p:nvSpPr>
        <p:spPr>
          <a:xfrm>
            <a:off x="605340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PlaceHolder 5"/>
          <p:cNvSpPr>
            <a:spLocks noGrp="1"/>
          </p:cNvSpPr>
          <p:nvPr>
            <p:ph type="body"/>
          </p:nvPr>
        </p:nvSpPr>
        <p:spPr>
          <a:xfrm>
            <a:off x="67212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PlaceHolder 6"/>
          <p:cNvSpPr>
            <a:spLocks noGrp="1"/>
          </p:cNvSpPr>
          <p:nvPr>
            <p:ph type="body"/>
          </p:nvPr>
        </p:nvSpPr>
        <p:spPr>
          <a:xfrm>
            <a:off x="336276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PlaceHolder 7"/>
          <p:cNvSpPr>
            <a:spLocks noGrp="1"/>
          </p:cNvSpPr>
          <p:nvPr>
            <p:ph type="body"/>
          </p:nvPr>
        </p:nvSpPr>
        <p:spPr>
          <a:xfrm>
            <a:off x="605340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subTitle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subTitle"/>
          </p:nvPr>
        </p:nvSpPr>
        <p:spPr>
          <a:xfrm>
            <a:off x="672120" y="255960"/>
            <a:ext cx="78080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PlaceHolder 4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6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PlaceHolder 5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 type="body"/>
          </p:nvPr>
        </p:nvSpPr>
        <p:spPr>
          <a:xfrm>
            <a:off x="336276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4"/>
          <p:cNvSpPr>
            <a:spLocks noGrp="1"/>
          </p:cNvSpPr>
          <p:nvPr>
            <p:ph type="body"/>
          </p:nvPr>
        </p:nvSpPr>
        <p:spPr>
          <a:xfrm>
            <a:off x="605340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0" name="PlaceHolder 5"/>
          <p:cNvSpPr>
            <a:spLocks noGrp="1"/>
          </p:cNvSpPr>
          <p:nvPr>
            <p:ph type="body"/>
          </p:nvPr>
        </p:nvSpPr>
        <p:spPr>
          <a:xfrm>
            <a:off x="67212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PlaceHolder 6"/>
          <p:cNvSpPr>
            <a:spLocks noGrp="1"/>
          </p:cNvSpPr>
          <p:nvPr>
            <p:ph type="body"/>
          </p:nvPr>
        </p:nvSpPr>
        <p:spPr>
          <a:xfrm>
            <a:off x="336276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7"/>
          <p:cNvSpPr>
            <a:spLocks noGrp="1"/>
          </p:cNvSpPr>
          <p:nvPr>
            <p:ph type="body"/>
          </p:nvPr>
        </p:nvSpPr>
        <p:spPr>
          <a:xfrm>
            <a:off x="605340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 type="subTitle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subTitle"/>
          </p:nvPr>
        </p:nvSpPr>
        <p:spPr>
          <a:xfrm>
            <a:off x="672120" y="255960"/>
            <a:ext cx="78080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7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1" name="PlaceHolder 4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3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4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5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7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8" name="PlaceHolder 3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3" name="PlaceHolder 5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672120" y="255960"/>
            <a:ext cx="78080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5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6" name="PlaceHolder 3"/>
          <p:cNvSpPr>
            <a:spLocks noGrp="1"/>
          </p:cNvSpPr>
          <p:nvPr>
            <p:ph type="body"/>
          </p:nvPr>
        </p:nvSpPr>
        <p:spPr>
          <a:xfrm>
            <a:off x="336276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7" name="PlaceHolder 4"/>
          <p:cNvSpPr>
            <a:spLocks noGrp="1"/>
          </p:cNvSpPr>
          <p:nvPr>
            <p:ph type="body"/>
          </p:nvPr>
        </p:nvSpPr>
        <p:spPr>
          <a:xfrm>
            <a:off x="605340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PlaceHolder 5"/>
          <p:cNvSpPr>
            <a:spLocks noGrp="1"/>
          </p:cNvSpPr>
          <p:nvPr>
            <p:ph type="body"/>
          </p:nvPr>
        </p:nvSpPr>
        <p:spPr>
          <a:xfrm>
            <a:off x="67212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9" name="PlaceHolder 6"/>
          <p:cNvSpPr>
            <a:spLocks noGrp="1"/>
          </p:cNvSpPr>
          <p:nvPr>
            <p:ph type="body"/>
          </p:nvPr>
        </p:nvSpPr>
        <p:spPr>
          <a:xfrm>
            <a:off x="336276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PlaceHolder 7"/>
          <p:cNvSpPr>
            <a:spLocks noGrp="1"/>
          </p:cNvSpPr>
          <p:nvPr>
            <p:ph type="body"/>
          </p:nvPr>
        </p:nvSpPr>
        <p:spPr>
          <a:xfrm>
            <a:off x="605340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 type="subTitle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6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8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9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laceHolder 1"/>
          <p:cNvSpPr>
            <a:spLocks noGrp="1"/>
          </p:cNvSpPr>
          <p:nvPr>
            <p:ph type="subTitle"/>
          </p:nvPr>
        </p:nvSpPr>
        <p:spPr>
          <a:xfrm>
            <a:off x="672120" y="255960"/>
            <a:ext cx="78080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7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9" name="PlaceHolder 4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1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5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6" name="PlaceHolder 3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8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9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0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1" name="PlaceHolder 5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3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4" name="PlaceHolder 3"/>
          <p:cNvSpPr>
            <a:spLocks noGrp="1"/>
          </p:cNvSpPr>
          <p:nvPr>
            <p:ph type="body"/>
          </p:nvPr>
        </p:nvSpPr>
        <p:spPr>
          <a:xfrm>
            <a:off x="336276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5" name="PlaceHolder 4"/>
          <p:cNvSpPr>
            <a:spLocks noGrp="1"/>
          </p:cNvSpPr>
          <p:nvPr>
            <p:ph type="body"/>
          </p:nvPr>
        </p:nvSpPr>
        <p:spPr>
          <a:xfrm>
            <a:off x="605340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6" name="PlaceHolder 5"/>
          <p:cNvSpPr>
            <a:spLocks noGrp="1"/>
          </p:cNvSpPr>
          <p:nvPr>
            <p:ph type="body"/>
          </p:nvPr>
        </p:nvSpPr>
        <p:spPr>
          <a:xfrm>
            <a:off x="67212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7" name="PlaceHolder 6"/>
          <p:cNvSpPr>
            <a:spLocks noGrp="1"/>
          </p:cNvSpPr>
          <p:nvPr>
            <p:ph type="body"/>
          </p:nvPr>
        </p:nvSpPr>
        <p:spPr>
          <a:xfrm>
            <a:off x="336276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8" name="PlaceHolder 7"/>
          <p:cNvSpPr>
            <a:spLocks noGrp="1"/>
          </p:cNvSpPr>
          <p:nvPr>
            <p:ph type="body"/>
          </p:nvPr>
        </p:nvSpPr>
        <p:spPr>
          <a:xfrm>
            <a:off x="605340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 type="subTitle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5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7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8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PlaceHolder 1"/>
          <p:cNvSpPr>
            <a:spLocks noGrp="1"/>
          </p:cNvSpPr>
          <p:nvPr>
            <p:ph type="subTitle"/>
          </p:nvPr>
        </p:nvSpPr>
        <p:spPr>
          <a:xfrm>
            <a:off x="672120" y="255960"/>
            <a:ext cx="78080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2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3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4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6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7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8" name="PlaceHolder 4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0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1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2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4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5" name="PlaceHolder 3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7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8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9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0" name="PlaceHolder 5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2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3" name="PlaceHolder 3"/>
          <p:cNvSpPr>
            <a:spLocks noGrp="1"/>
          </p:cNvSpPr>
          <p:nvPr>
            <p:ph type="body"/>
          </p:nvPr>
        </p:nvSpPr>
        <p:spPr>
          <a:xfrm>
            <a:off x="336276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4" name="PlaceHolder 4"/>
          <p:cNvSpPr>
            <a:spLocks noGrp="1"/>
          </p:cNvSpPr>
          <p:nvPr>
            <p:ph type="body"/>
          </p:nvPr>
        </p:nvSpPr>
        <p:spPr>
          <a:xfrm>
            <a:off x="605340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5" name="PlaceHolder 5"/>
          <p:cNvSpPr>
            <a:spLocks noGrp="1"/>
          </p:cNvSpPr>
          <p:nvPr>
            <p:ph type="body"/>
          </p:nvPr>
        </p:nvSpPr>
        <p:spPr>
          <a:xfrm>
            <a:off x="67212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6" name="PlaceHolder 6"/>
          <p:cNvSpPr>
            <a:spLocks noGrp="1"/>
          </p:cNvSpPr>
          <p:nvPr>
            <p:ph type="body"/>
          </p:nvPr>
        </p:nvSpPr>
        <p:spPr>
          <a:xfrm>
            <a:off x="336276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7" name="PlaceHolder 7"/>
          <p:cNvSpPr>
            <a:spLocks noGrp="1"/>
          </p:cNvSpPr>
          <p:nvPr>
            <p:ph type="body"/>
          </p:nvPr>
        </p:nvSpPr>
        <p:spPr>
          <a:xfrm>
            <a:off x="605340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1" name="PlaceHolder 2"/>
          <p:cNvSpPr>
            <a:spLocks noGrp="1"/>
          </p:cNvSpPr>
          <p:nvPr>
            <p:ph type="subTitle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3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5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6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PlaceHolder 1"/>
          <p:cNvSpPr>
            <a:spLocks noGrp="1"/>
          </p:cNvSpPr>
          <p:nvPr>
            <p:ph type="subTitle"/>
          </p:nvPr>
        </p:nvSpPr>
        <p:spPr>
          <a:xfrm>
            <a:off x="672120" y="255960"/>
            <a:ext cx="78080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0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1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2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4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5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6" name="PlaceHolder 4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8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9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2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3" name="PlaceHolder 3"/>
          <p:cNvSpPr>
            <a:spLocks noGrp="1"/>
          </p:cNvSpPr>
          <p:nvPr>
            <p:ph type="body"/>
          </p:nvPr>
        </p:nvSpPr>
        <p:spPr>
          <a:xfrm>
            <a:off x="672120" y="3858480"/>
            <a:ext cx="7957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5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6" name="PlaceHolder 3"/>
          <p:cNvSpPr>
            <a:spLocks noGrp="1"/>
          </p:cNvSpPr>
          <p:nvPr>
            <p:ph type="body"/>
          </p:nvPr>
        </p:nvSpPr>
        <p:spPr>
          <a:xfrm>
            <a:off x="4749480" y="178092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7" name="PlaceHolder 4"/>
          <p:cNvSpPr>
            <a:spLocks noGrp="1"/>
          </p:cNvSpPr>
          <p:nvPr>
            <p:ph type="body"/>
          </p:nvPr>
        </p:nvSpPr>
        <p:spPr>
          <a:xfrm>
            <a:off x="67212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8" name="PlaceHolder 5"/>
          <p:cNvSpPr>
            <a:spLocks noGrp="1"/>
          </p:cNvSpPr>
          <p:nvPr>
            <p:ph type="body"/>
          </p:nvPr>
        </p:nvSpPr>
        <p:spPr>
          <a:xfrm>
            <a:off x="4749480" y="3858480"/>
            <a:ext cx="38829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0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1" name="PlaceHolder 3"/>
          <p:cNvSpPr>
            <a:spLocks noGrp="1"/>
          </p:cNvSpPr>
          <p:nvPr>
            <p:ph type="body"/>
          </p:nvPr>
        </p:nvSpPr>
        <p:spPr>
          <a:xfrm>
            <a:off x="336276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2" name="PlaceHolder 4"/>
          <p:cNvSpPr>
            <a:spLocks noGrp="1"/>
          </p:cNvSpPr>
          <p:nvPr>
            <p:ph type="body"/>
          </p:nvPr>
        </p:nvSpPr>
        <p:spPr>
          <a:xfrm>
            <a:off x="6053400" y="178092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3" name="PlaceHolder 5"/>
          <p:cNvSpPr>
            <a:spLocks noGrp="1"/>
          </p:cNvSpPr>
          <p:nvPr>
            <p:ph type="body"/>
          </p:nvPr>
        </p:nvSpPr>
        <p:spPr>
          <a:xfrm>
            <a:off x="67212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4" name="PlaceHolder 6"/>
          <p:cNvSpPr>
            <a:spLocks noGrp="1"/>
          </p:cNvSpPr>
          <p:nvPr>
            <p:ph type="body"/>
          </p:nvPr>
        </p:nvSpPr>
        <p:spPr>
          <a:xfrm>
            <a:off x="336276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5" name="PlaceHolder 7"/>
          <p:cNvSpPr>
            <a:spLocks noGrp="1"/>
          </p:cNvSpPr>
          <p:nvPr>
            <p:ph type="body"/>
          </p:nvPr>
        </p:nvSpPr>
        <p:spPr>
          <a:xfrm>
            <a:off x="6053400" y="3858480"/>
            <a:ext cx="25621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1" name="PlaceHolder 2"/>
          <p:cNvSpPr>
            <a:spLocks noGrp="1"/>
          </p:cNvSpPr>
          <p:nvPr>
            <p:ph type="subTitle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uk-UA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PlaceHolder 1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3" name="PlaceHolder 2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uk-UA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91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1"/>
          <p:cNvGrpSpPr/>
          <p:nvPr/>
        </p:nvGrpSpPr>
        <p:grpSpPr>
          <a:xfrm>
            <a:off x="7342920" y="4546080"/>
            <a:ext cx="1691280" cy="2309760"/>
            <a:chOff x="7342920" y="4546080"/>
            <a:chExt cx="1691280" cy="2309760"/>
          </a:xfrm>
        </p:grpSpPr>
        <p:grpSp>
          <p:nvGrpSpPr>
            <p:cNvPr id="41" name="Group 2"/>
            <p:cNvGrpSpPr/>
            <p:nvPr/>
          </p:nvGrpSpPr>
          <p:grpSpPr>
            <a:xfrm>
              <a:off x="7342920" y="5938200"/>
              <a:ext cx="316440" cy="917640"/>
              <a:chOff x="7342920" y="5938200"/>
              <a:chExt cx="316440" cy="917640"/>
            </a:xfrm>
          </p:grpSpPr>
          <p:sp>
            <p:nvSpPr>
              <p:cNvPr id="2" name="CustomShape 3"/>
              <p:cNvSpPr/>
              <p:nvPr/>
            </p:nvSpPr>
            <p:spPr>
              <a:xfrm>
                <a:off x="7342920" y="5938200"/>
                <a:ext cx="316440" cy="91764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3" name="CustomShape 4"/>
              <p:cNvSpPr/>
              <p:nvPr/>
            </p:nvSpPr>
            <p:spPr>
              <a:xfrm>
                <a:off x="7342920" y="6402240"/>
                <a:ext cx="316440" cy="453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grpSp>
          <p:nvGrpSpPr>
            <p:cNvPr id="4" name="Group 5"/>
            <p:cNvGrpSpPr/>
            <p:nvPr/>
          </p:nvGrpSpPr>
          <p:grpSpPr>
            <a:xfrm>
              <a:off x="7801200" y="5474160"/>
              <a:ext cx="316440" cy="1381680"/>
              <a:chOff x="7801200" y="5474160"/>
              <a:chExt cx="316440" cy="1381680"/>
            </a:xfrm>
          </p:grpSpPr>
          <p:sp>
            <p:nvSpPr>
              <p:cNvPr id="5" name="CustomShape 6"/>
              <p:cNvSpPr/>
              <p:nvPr/>
            </p:nvSpPr>
            <p:spPr>
              <a:xfrm>
                <a:off x="7801200" y="5938200"/>
                <a:ext cx="316440" cy="91764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6" name="CustomShape 7"/>
              <p:cNvSpPr/>
              <p:nvPr/>
            </p:nvSpPr>
            <p:spPr>
              <a:xfrm>
                <a:off x="7801200" y="5474160"/>
                <a:ext cx="316440" cy="138168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7" name="CustomShape 8"/>
              <p:cNvSpPr/>
              <p:nvPr/>
            </p:nvSpPr>
            <p:spPr>
              <a:xfrm>
                <a:off x="7801200" y="6402240"/>
                <a:ext cx="316440" cy="453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grpSp>
          <p:nvGrpSpPr>
            <p:cNvPr id="8" name="Group 9"/>
            <p:cNvGrpSpPr/>
            <p:nvPr/>
          </p:nvGrpSpPr>
          <p:grpSpPr>
            <a:xfrm>
              <a:off x="8259480" y="5010120"/>
              <a:ext cx="316440" cy="1845720"/>
              <a:chOff x="8259480" y="5010120"/>
              <a:chExt cx="316440" cy="1845720"/>
            </a:xfrm>
          </p:grpSpPr>
          <p:sp>
            <p:nvSpPr>
              <p:cNvPr id="9" name="CustomShape 10"/>
              <p:cNvSpPr/>
              <p:nvPr/>
            </p:nvSpPr>
            <p:spPr>
              <a:xfrm>
                <a:off x="8259480" y="5938200"/>
                <a:ext cx="316440" cy="91764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0" name="CustomShape 11"/>
              <p:cNvSpPr/>
              <p:nvPr/>
            </p:nvSpPr>
            <p:spPr>
              <a:xfrm>
                <a:off x="8259480" y="5010120"/>
                <a:ext cx="316440" cy="184572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1" name="CustomShape 12"/>
              <p:cNvSpPr/>
              <p:nvPr/>
            </p:nvSpPr>
            <p:spPr>
              <a:xfrm>
                <a:off x="8259480" y="5474160"/>
                <a:ext cx="316440" cy="138168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2" name="CustomShape 13"/>
              <p:cNvSpPr/>
              <p:nvPr/>
            </p:nvSpPr>
            <p:spPr>
              <a:xfrm>
                <a:off x="8259480" y="6402240"/>
                <a:ext cx="316440" cy="453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grpSp>
          <p:nvGrpSpPr>
            <p:cNvPr id="13" name="Group 14"/>
            <p:cNvGrpSpPr/>
            <p:nvPr/>
          </p:nvGrpSpPr>
          <p:grpSpPr>
            <a:xfrm>
              <a:off x="8717760" y="4546080"/>
              <a:ext cx="316440" cy="2309760"/>
              <a:chOff x="8717760" y="4546080"/>
              <a:chExt cx="316440" cy="2309760"/>
            </a:xfrm>
          </p:grpSpPr>
          <p:sp>
            <p:nvSpPr>
              <p:cNvPr id="14" name="CustomShape 15"/>
              <p:cNvSpPr/>
              <p:nvPr/>
            </p:nvSpPr>
            <p:spPr>
              <a:xfrm>
                <a:off x="8717760" y="5938200"/>
                <a:ext cx="316440" cy="91764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5" name="CustomShape 16"/>
              <p:cNvSpPr/>
              <p:nvPr/>
            </p:nvSpPr>
            <p:spPr>
              <a:xfrm>
                <a:off x="8717760" y="5010120"/>
                <a:ext cx="316440" cy="184572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6" name="CustomShape 17"/>
              <p:cNvSpPr/>
              <p:nvPr/>
            </p:nvSpPr>
            <p:spPr>
              <a:xfrm>
                <a:off x="8717760" y="5474160"/>
                <a:ext cx="316440" cy="138168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" name="CustomShape 18"/>
              <p:cNvSpPr/>
              <p:nvPr/>
            </p:nvSpPr>
            <p:spPr>
              <a:xfrm>
                <a:off x="8717760" y="4546080"/>
                <a:ext cx="316440" cy="230976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8" name="CustomShape 19"/>
              <p:cNvSpPr/>
              <p:nvPr/>
            </p:nvSpPr>
            <p:spPr>
              <a:xfrm>
                <a:off x="8717760" y="6402240"/>
                <a:ext cx="316440" cy="453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</p:grpSp>
      <p:grpSp>
        <p:nvGrpSpPr>
          <p:cNvPr id="19" name="Group 20"/>
          <p:cNvGrpSpPr/>
          <p:nvPr/>
        </p:nvGrpSpPr>
        <p:grpSpPr>
          <a:xfrm>
            <a:off x="3904920" y="0"/>
            <a:ext cx="5215680" cy="5118840"/>
            <a:chOff x="3904920" y="0"/>
            <a:chExt cx="5215680" cy="5118840"/>
          </a:xfrm>
        </p:grpSpPr>
        <p:sp>
          <p:nvSpPr>
            <p:cNvPr id="20" name="CustomShape 21"/>
            <p:cNvSpPr/>
            <p:nvPr/>
          </p:nvSpPr>
          <p:spPr>
            <a:xfrm>
              <a:off x="8461080" y="2423520"/>
              <a:ext cx="396360" cy="528480"/>
            </a:xfrm>
            <a:prstGeom prst="ellipse">
              <a:avLst/>
            </a:prstGeom>
            <a:solidFill>
              <a:schemeClr val="lt1">
                <a:alpha val="1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1" name="CustomShape 22"/>
            <p:cNvSpPr/>
            <p:nvPr/>
          </p:nvSpPr>
          <p:spPr>
            <a:xfrm rot="12067200">
              <a:off x="6495480" y="4658760"/>
              <a:ext cx="329400" cy="414360"/>
            </a:xfrm>
            <a:prstGeom prst="ellipse">
              <a:avLst/>
            </a:prstGeom>
            <a:solidFill>
              <a:schemeClr val="lt1">
                <a:alpha val="1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22" name="Group 23"/>
            <p:cNvGrpSpPr/>
            <p:nvPr/>
          </p:nvGrpSpPr>
          <p:grpSpPr>
            <a:xfrm>
              <a:off x="7648200" y="3605760"/>
              <a:ext cx="634680" cy="846720"/>
              <a:chOff x="7648200" y="3605760"/>
              <a:chExt cx="634680" cy="846720"/>
            </a:xfrm>
          </p:grpSpPr>
          <p:sp>
            <p:nvSpPr>
              <p:cNvPr id="23" name="CustomShape 24"/>
              <p:cNvSpPr/>
              <p:nvPr/>
            </p:nvSpPr>
            <p:spPr>
              <a:xfrm rot="5400000">
                <a:off x="7542000" y="3711600"/>
                <a:ext cx="846720" cy="634680"/>
              </a:xfrm>
              <a:prstGeom prst="ellipse">
                <a:avLst/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4" name="CustomShape 25"/>
              <p:cNvSpPr/>
              <p:nvPr/>
            </p:nvSpPr>
            <p:spPr>
              <a:xfrm rot="5400000">
                <a:off x="7542000" y="3711600"/>
                <a:ext cx="846720" cy="634680"/>
              </a:xfrm>
              <a:prstGeom prst="pie">
                <a:avLst>
                  <a:gd name="adj1" fmla="val 8244818"/>
                  <a:gd name="adj2" fmla="val 16246175"/>
                </a:avLst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5" name="CustomShape 26"/>
              <p:cNvSpPr/>
              <p:nvPr/>
            </p:nvSpPr>
            <p:spPr>
              <a:xfrm rot="5400000">
                <a:off x="7702920" y="3831840"/>
                <a:ext cx="525240" cy="393840"/>
              </a:xfrm>
              <a:prstGeom prst="ellipse">
                <a:avLst/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26" name="CustomShape 27"/>
            <p:cNvSpPr/>
            <p:nvPr/>
          </p:nvSpPr>
          <p:spPr>
            <a:xfrm>
              <a:off x="8461080" y="2423520"/>
              <a:ext cx="396360" cy="528480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1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27" name="Group 28"/>
            <p:cNvGrpSpPr/>
            <p:nvPr/>
          </p:nvGrpSpPr>
          <p:grpSpPr>
            <a:xfrm>
              <a:off x="7952760" y="524160"/>
              <a:ext cx="1167840" cy="878760"/>
              <a:chOff x="7952760" y="524160"/>
              <a:chExt cx="1167840" cy="878760"/>
            </a:xfrm>
          </p:grpSpPr>
          <p:sp>
            <p:nvSpPr>
              <p:cNvPr id="28" name="CustomShape 29"/>
              <p:cNvSpPr/>
              <p:nvPr/>
            </p:nvSpPr>
            <p:spPr>
              <a:xfrm rot="13437600">
                <a:off x="8111160" y="522000"/>
                <a:ext cx="703440" cy="740160"/>
              </a:xfrm>
              <a:prstGeom prst="ellipse">
                <a:avLst/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9" name="CustomShape 30"/>
              <p:cNvSpPr/>
              <p:nvPr/>
            </p:nvSpPr>
            <p:spPr>
              <a:xfrm rot="13437600">
                <a:off x="8111160" y="522000"/>
                <a:ext cx="703440" cy="740160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1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30" name="CustomShape 31"/>
            <p:cNvSpPr/>
            <p:nvPr/>
          </p:nvSpPr>
          <p:spPr>
            <a:xfrm>
              <a:off x="5400000" y="475200"/>
              <a:ext cx="2576520" cy="3435480"/>
            </a:xfrm>
            <a:prstGeom prst="ellipse">
              <a:avLst/>
            </a:prstGeom>
            <a:solidFill>
              <a:schemeClr val="lt1">
                <a:alpha val="1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1" name="CustomShape 32"/>
            <p:cNvSpPr/>
            <p:nvPr/>
          </p:nvSpPr>
          <p:spPr>
            <a:xfrm rot="2521800">
              <a:off x="5082480" y="520200"/>
              <a:ext cx="2642400" cy="2832120"/>
            </a:xfrm>
            <a:prstGeom prst="ellipse">
              <a:avLst/>
            </a:prstGeom>
            <a:solidFill>
              <a:schemeClr val="lt1">
                <a:alpha val="1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" name="CustomShape 33"/>
            <p:cNvSpPr/>
            <p:nvPr/>
          </p:nvSpPr>
          <p:spPr>
            <a:xfrm>
              <a:off x="5399640" y="480240"/>
              <a:ext cx="2576520" cy="3435480"/>
            </a:xfrm>
            <a:prstGeom prst="pie">
              <a:avLst>
                <a:gd name="adj1" fmla="val 8801158"/>
                <a:gd name="adj2" fmla="val 16200000"/>
              </a:avLst>
            </a:prstGeom>
            <a:solidFill>
              <a:schemeClr val="lt1">
                <a:alpha val="1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" name="CustomShape 34"/>
            <p:cNvSpPr/>
            <p:nvPr/>
          </p:nvSpPr>
          <p:spPr>
            <a:xfrm rot="2523000">
              <a:off x="5635080" y="1095480"/>
              <a:ext cx="1733400" cy="1857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4" name="CustomShape 35"/>
            <p:cNvSpPr/>
            <p:nvPr/>
          </p:nvSpPr>
          <p:spPr>
            <a:xfrm>
              <a:off x="5399640" y="475200"/>
              <a:ext cx="2576520" cy="3435480"/>
            </a:xfrm>
            <a:prstGeom prst="pie">
              <a:avLst>
                <a:gd name="adj1" fmla="val 12554101"/>
                <a:gd name="adj2" fmla="val 16200000"/>
              </a:avLst>
            </a:prstGeom>
            <a:solidFill>
              <a:schemeClr val="lt1">
                <a:alpha val="1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5" name="CustomShape 36"/>
            <p:cNvSpPr/>
            <p:nvPr/>
          </p:nvSpPr>
          <p:spPr>
            <a:xfrm rot="12067200">
              <a:off x="6495480" y="4658760"/>
              <a:ext cx="329400" cy="414360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1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36" name="PlaceHolder 37"/>
          <p:cNvSpPr>
            <a:spLocks noGrp="1"/>
          </p:cNvSpPr>
          <p:nvPr>
            <p:ph type="title"/>
          </p:nvPr>
        </p:nvSpPr>
        <p:spPr>
          <a:xfrm>
            <a:off x="824040" y="2151720"/>
            <a:ext cx="4255200" cy="2496960"/>
          </a:xfrm>
          <a:prstGeom prst="rect">
            <a:avLst/>
          </a:prstGeom>
        </p:spPr>
        <p:txBody>
          <a:bodyPr tIns="91440" bIns="91440" anchor="ctr">
            <a:noAutofit/>
          </a:bodyPr>
          <a:lstStyle/>
          <a:p>
            <a:r>
              <a:rPr lang="uk-UA" sz="3600" b="0" strike="noStrike" spc="-1">
                <a:solidFill>
                  <a:srgbClr val="000000"/>
                </a:solidFill>
                <a:latin typeface="Arial"/>
              </a:rPr>
              <a:t>Для правки тексту заголовка клацніть мишею</a:t>
            </a:r>
          </a:p>
        </p:txBody>
      </p:sp>
      <p:sp>
        <p:nvSpPr>
          <p:cNvPr id="37" name="PlaceHolder 38"/>
          <p:cNvSpPr>
            <a:spLocks noGrp="1"/>
          </p:cNvSpPr>
          <p:nvPr>
            <p:ph type="sldNum"/>
          </p:nvPr>
        </p:nvSpPr>
        <p:spPr>
          <a:xfrm>
            <a:off x="8451000" y="6315840"/>
            <a:ext cx="548280" cy="524520"/>
          </a:xfrm>
          <a:prstGeom prst="rect">
            <a:avLst/>
          </a:prstGeom>
        </p:spPr>
        <p:txBody>
          <a:bodyPr tIns="91440" bIns="91440" anchor="ctr">
            <a:noAutofit/>
          </a:bodyPr>
          <a:lstStyle/>
          <a:p>
            <a:pPr algn="r">
              <a:lnSpc>
                <a:spcPct val="100000"/>
              </a:lnSpc>
            </a:pPr>
            <a:fld id="{A86E9F22-9D3E-48D8-B7FE-E3F0ECBF3593}" type="slidenum">
              <a:rPr lang="uk-UA" sz="900" b="0" strike="noStrike" spc="-1">
                <a:solidFill>
                  <a:srgbClr val="FFFFFF"/>
                </a:solidFill>
                <a:latin typeface="Nunito"/>
                <a:ea typeface="Nunito"/>
              </a:rPr>
              <a:t>‹№›</a:t>
            </a:fld>
            <a:endParaRPr lang="uk-UA" sz="900" b="0" strike="noStrike" spc="-1">
              <a:latin typeface="Times New Roman"/>
            </a:endParaRPr>
          </a:p>
        </p:txBody>
      </p:sp>
      <p:pic>
        <p:nvPicPr>
          <p:cNvPr id="38" name="Google Shape;99;p14"/>
          <p:cNvPicPr/>
          <p:nvPr/>
        </p:nvPicPr>
        <p:blipFill>
          <a:blip r:embed="rId14"/>
          <a:srcRect l="5263" t="-3026" r="-154570" b="3026"/>
          <a:stretch/>
        </p:blipFill>
        <p:spPr>
          <a:xfrm>
            <a:off x="1308600" y="1123920"/>
            <a:ext cx="7044480" cy="2304720"/>
          </a:xfrm>
          <a:prstGeom prst="rect">
            <a:avLst/>
          </a:prstGeom>
          <a:ln>
            <a:noFill/>
          </a:ln>
        </p:spPr>
      </p:pic>
      <p:sp>
        <p:nvSpPr>
          <p:cNvPr id="39" name="PlaceHolder 39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Для редагування структури клацніть мишею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Другий рівень структури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Третій рівень структури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Четвертий рівень структури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000" b="0" strike="noStrike" spc="-1">
                <a:solidFill>
                  <a:srgbClr val="000000"/>
                </a:solidFill>
                <a:latin typeface="Arial"/>
              </a:rPr>
              <a:t>П'ятий рівень структури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000" b="0" strike="noStrike" spc="-1">
                <a:solidFill>
                  <a:srgbClr val="000000"/>
                </a:solidFill>
                <a:latin typeface="Arial"/>
              </a:rPr>
              <a:t>Шостий рівень структури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000" b="0" strike="noStrike" spc="-1">
                <a:solidFill>
                  <a:srgbClr val="000000"/>
                </a:solidFill>
                <a:latin typeface="Arial"/>
              </a:rPr>
              <a:t>Сьомий рівень структури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CustomShape 1"/>
          <p:cNvSpPr/>
          <p:nvPr/>
        </p:nvSpPr>
        <p:spPr>
          <a:xfrm>
            <a:off x="657720" y="6419880"/>
            <a:ext cx="8485560" cy="87480"/>
          </a:xfrm>
          <a:prstGeom prst="rect">
            <a:avLst/>
          </a:prstGeom>
          <a:solidFill>
            <a:srgbClr val="FF99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7" name="CustomShape 2"/>
          <p:cNvSpPr/>
          <p:nvPr/>
        </p:nvSpPr>
        <p:spPr>
          <a:xfrm>
            <a:off x="1803240" y="6612840"/>
            <a:ext cx="7340040" cy="87480"/>
          </a:xfrm>
          <a:prstGeom prst="rect">
            <a:avLst/>
          </a:prstGeom>
          <a:solidFill>
            <a:srgbClr val="FF99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8" name="PlaceHolder 3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uk-UA" sz="1600" b="0" strike="noStrike" spc="-1">
                <a:solidFill>
                  <a:srgbClr val="000000"/>
                </a:solidFill>
                <a:latin typeface="Arial"/>
              </a:rPr>
              <a:t>Для правки тексту заголовка клацніть мишею</a:t>
            </a:r>
          </a:p>
        </p:txBody>
      </p:sp>
      <p:sp>
        <p:nvSpPr>
          <p:cNvPr id="399" name="PlaceHolder 4"/>
          <p:cNvSpPr>
            <a:spLocks noGrp="1"/>
          </p:cNvSpPr>
          <p:nvPr>
            <p:ph type="body"/>
          </p:nvPr>
        </p:nvSpPr>
        <p:spPr>
          <a:xfrm>
            <a:off x="672120" y="1780920"/>
            <a:ext cx="7957440" cy="3977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uk-UA" sz="1600" b="0" strike="noStrike" spc="-1">
                <a:solidFill>
                  <a:srgbClr val="000000"/>
                </a:solidFill>
                <a:latin typeface="Arial"/>
              </a:rPr>
              <a:t>Для редагування структури клацніть мишею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uk-UA" sz="1600" b="0" strike="noStrike" spc="-1">
                <a:solidFill>
                  <a:srgbClr val="000000"/>
                </a:solidFill>
                <a:latin typeface="Arial"/>
              </a:rPr>
              <a:t>Другий рівень структури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uk-UA" sz="1600" b="0" strike="noStrike" spc="-1">
                <a:solidFill>
                  <a:srgbClr val="000000"/>
                </a:solidFill>
                <a:latin typeface="Arial"/>
              </a:rPr>
              <a:t>Третій рівень структури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uk-UA" sz="1600" b="0" strike="noStrike" spc="-1">
                <a:solidFill>
                  <a:srgbClr val="000000"/>
                </a:solidFill>
                <a:latin typeface="Arial"/>
              </a:rPr>
              <a:t>Четвертий рівень структури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uk-UA" sz="1600" b="0" strike="noStrike" spc="-1">
                <a:solidFill>
                  <a:srgbClr val="000000"/>
                </a:solidFill>
                <a:latin typeface="Arial"/>
              </a:rPr>
              <a:t>П'ятий рівень структури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uk-UA" sz="1600" b="0" strike="noStrike" spc="-1">
                <a:solidFill>
                  <a:srgbClr val="000000"/>
                </a:solidFill>
                <a:latin typeface="Arial"/>
              </a:rPr>
              <a:t>Шостий рівень структури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uk-UA" sz="1600" b="0" strike="noStrike" spc="-1">
                <a:solidFill>
                  <a:srgbClr val="000000"/>
                </a:solidFill>
                <a:latin typeface="Arial"/>
              </a:rPr>
              <a:t>Сьомий рівень структури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91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704880"/>
            <a:ext cx="8229240" cy="1142640"/>
          </a:xfrm>
          <a:prstGeom prst="rect">
            <a:avLst/>
          </a:prstGeom>
        </p:spPr>
        <p:txBody>
          <a:bodyPr lIns="0" rIns="0" bIns="0" anchor="b">
            <a:noAutofit/>
          </a:bodyPr>
          <a:lstStyle/>
          <a:p>
            <a:r>
              <a:rPr lang="uk-UA" sz="2800" b="0" strike="noStrike" spc="-1">
                <a:solidFill>
                  <a:srgbClr val="000000"/>
                </a:solidFill>
                <a:latin typeface="Arial"/>
              </a:rPr>
              <a:t>Для правки тексту заголовка клацніть мишею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935000"/>
            <a:ext cx="8229240" cy="43891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300" b="0" strike="noStrike" spc="-1">
                <a:solidFill>
                  <a:srgbClr val="000000"/>
                </a:solidFill>
                <a:latin typeface="Arial"/>
              </a:rPr>
              <a:t>Для редагування структури клацніть мишею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1300" b="0" strike="noStrike" spc="-1">
                <a:solidFill>
                  <a:srgbClr val="000000"/>
                </a:solidFill>
                <a:latin typeface="Arial"/>
              </a:rPr>
              <a:t>Другий рівень структури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300" b="0" strike="noStrike" spc="-1">
                <a:solidFill>
                  <a:srgbClr val="000000"/>
                </a:solidFill>
                <a:latin typeface="Arial"/>
              </a:rPr>
              <a:t>Третій рівень структури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1300" b="0" strike="noStrike" spc="-1">
                <a:solidFill>
                  <a:srgbClr val="000000"/>
                </a:solidFill>
                <a:latin typeface="Arial"/>
              </a:rPr>
              <a:t>Четвертий рівень структури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300" b="0" strike="noStrike" spc="-1">
                <a:solidFill>
                  <a:srgbClr val="000000"/>
                </a:solidFill>
                <a:latin typeface="Arial"/>
              </a:rPr>
              <a:t>П'ятий рівень структури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300" b="0" strike="noStrike" spc="-1">
                <a:solidFill>
                  <a:srgbClr val="000000"/>
                </a:solidFill>
                <a:latin typeface="Arial"/>
              </a:rPr>
              <a:t>Шостий рівень структури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300" b="0" strike="noStrike" spc="-1">
                <a:solidFill>
                  <a:srgbClr val="000000"/>
                </a:solidFill>
                <a:latin typeface="Arial"/>
              </a:rPr>
              <a:t>Сьомий рівень структури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endParaRPr lang="uk-UA" sz="2400" b="0" strike="noStrike" spc="-1">
              <a:latin typeface="Times New Roman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ftr"/>
          </p:nvPr>
        </p:nvSpPr>
        <p:spPr>
          <a:xfrm>
            <a:off x="2666880" y="6356520"/>
            <a:ext cx="3352320" cy="36468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endParaRPr lang="uk-UA" sz="2400" b="0" strike="noStrike" spc="-1">
              <a:latin typeface="Times New Roman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sldNum"/>
          </p:nvPr>
        </p:nvSpPr>
        <p:spPr>
          <a:xfrm>
            <a:off x="7924680" y="6356520"/>
            <a:ext cx="761760" cy="36468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>
              <a:lnSpc>
                <a:spcPct val="100000"/>
              </a:lnSpc>
            </a:pPr>
            <a:fld id="{DA274767-CB4A-4D37-9804-C456CDBBDCC0}" type="slidenum">
              <a:rPr lang="uk-UA" sz="1200" b="0" strike="noStrike" spc="-1">
                <a:solidFill>
                  <a:srgbClr val="424242"/>
                </a:solidFill>
                <a:latin typeface="Constantia"/>
                <a:ea typeface="Constantia"/>
              </a:rPr>
              <a:t>‹№›</a:t>
            </a:fld>
            <a:endParaRPr lang="uk-UA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91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bIns="0" anchor="b">
            <a:noAutofit/>
          </a:bodyPr>
          <a:lstStyle/>
          <a:p>
            <a:r>
              <a:rPr lang="uk-UA" sz="2800" b="0" strike="noStrike" spc="-1">
                <a:solidFill>
                  <a:srgbClr val="000000"/>
                </a:solidFill>
                <a:latin typeface="Arial"/>
              </a:rPr>
              <a:t>Для правки тексту заголовка клацніть мишею</a:t>
            </a: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855080"/>
            <a:ext cx="4039920" cy="659160"/>
          </a:xfrm>
          <a:prstGeom prst="rect">
            <a:avLst/>
          </a:prstGeom>
        </p:spPr>
        <p:txBody>
          <a:bodyPr lIns="45720" tIns="0" rIns="45720" bIns="0" anchor="ctr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400" b="0" strike="noStrike" spc="-1">
                <a:solidFill>
                  <a:srgbClr val="000000"/>
                </a:solidFill>
                <a:latin typeface="Arial"/>
              </a:rPr>
              <a:t>Для редагування структури клацніть мишею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2400" b="0" strike="noStrike" spc="-1">
                <a:solidFill>
                  <a:srgbClr val="000000"/>
                </a:solidFill>
                <a:latin typeface="Arial"/>
              </a:rPr>
              <a:t>Другий рівень структури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400" b="0" strike="noStrike" spc="-1">
                <a:solidFill>
                  <a:srgbClr val="000000"/>
                </a:solidFill>
                <a:latin typeface="Arial"/>
              </a:rPr>
              <a:t>Третій рівень структури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2400" b="0" strike="noStrike" spc="-1">
                <a:solidFill>
                  <a:srgbClr val="000000"/>
                </a:solidFill>
                <a:latin typeface="Arial"/>
              </a:rPr>
              <a:t>Четвертий рівень структури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400" b="0" strike="noStrike" spc="-1">
                <a:solidFill>
                  <a:srgbClr val="000000"/>
                </a:solidFill>
                <a:latin typeface="Arial"/>
              </a:rPr>
              <a:t>П'ятий рівень структури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400" b="0" strike="noStrike" spc="-1">
                <a:solidFill>
                  <a:srgbClr val="000000"/>
                </a:solidFill>
                <a:latin typeface="Arial"/>
              </a:rPr>
              <a:t>Шостий рівень структури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400" b="0" strike="noStrike" spc="-1">
                <a:solidFill>
                  <a:srgbClr val="000000"/>
                </a:solidFill>
                <a:latin typeface="Arial"/>
              </a:rPr>
              <a:t>Сьомий рівень структури</a:t>
            </a: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4645080" y="1859760"/>
            <a:ext cx="4041720" cy="654480"/>
          </a:xfrm>
          <a:prstGeom prst="rect">
            <a:avLst/>
          </a:prstGeom>
        </p:spPr>
        <p:txBody>
          <a:bodyPr lIns="45720" tIns="0" rIns="45720" bIns="0" anchor="ctr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400" b="0" strike="noStrike" spc="-1">
                <a:solidFill>
                  <a:srgbClr val="000000"/>
                </a:solidFill>
                <a:latin typeface="Arial"/>
              </a:rPr>
              <a:t>Для редагування структури клацніть мишею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2400" b="0" strike="noStrike" spc="-1">
                <a:solidFill>
                  <a:srgbClr val="000000"/>
                </a:solidFill>
                <a:latin typeface="Arial"/>
              </a:rPr>
              <a:t>Другий рівень структури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400" b="0" strike="noStrike" spc="-1">
                <a:solidFill>
                  <a:srgbClr val="000000"/>
                </a:solidFill>
                <a:latin typeface="Arial"/>
              </a:rPr>
              <a:t>Третій рівень структури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2400" b="0" strike="noStrike" spc="-1">
                <a:solidFill>
                  <a:srgbClr val="000000"/>
                </a:solidFill>
                <a:latin typeface="Arial"/>
              </a:rPr>
              <a:t>Четвертий рівень структури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400" b="0" strike="noStrike" spc="-1">
                <a:solidFill>
                  <a:srgbClr val="000000"/>
                </a:solidFill>
                <a:latin typeface="Arial"/>
              </a:rPr>
              <a:t>П'ятий рівень структури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400" b="0" strike="noStrike" spc="-1">
                <a:solidFill>
                  <a:srgbClr val="000000"/>
                </a:solidFill>
                <a:latin typeface="Arial"/>
              </a:rPr>
              <a:t>Шостий рівень структури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400" b="0" strike="noStrike" spc="-1">
                <a:solidFill>
                  <a:srgbClr val="000000"/>
                </a:solidFill>
                <a:latin typeface="Arial"/>
              </a:rPr>
              <a:t>Сьомий рівень структури</a:t>
            </a:r>
          </a:p>
        </p:txBody>
      </p:sp>
      <p:sp>
        <p:nvSpPr>
          <p:cNvPr id="120" name="PlaceHolder 4"/>
          <p:cNvSpPr>
            <a:spLocks noGrp="1"/>
          </p:cNvSpPr>
          <p:nvPr>
            <p:ph type="body"/>
          </p:nvPr>
        </p:nvSpPr>
        <p:spPr>
          <a:xfrm>
            <a:off x="457200" y="2514600"/>
            <a:ext cx="4039920" cy="384552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200" b="0" strike="noStrike" spc="-1">
                <a:solidFill>
                  <a:srgbClr val="000000"/>
                </a:solidFill>
                <a:latin typeface="Arial"/>
              </a:rPr>
              <a:t>Для редагування структури клацніть мишею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2200" b="0" strike="noStrike" spc="-1">
                <a:solidFill>
                  <a:srgbClr val="000000"/>
                </a:solidFill>
                <a:latin typeface="Arial"/>
              </a:rPr>
              <a:t>Другий рівень структури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200" b="0" strike="noStrike" spc="-1">
                <a:solidFill>
                  <a:srgbClr val="000000"/>
                </a:solidFill>
                <a:latin typeface="Arial"/>
              </a:rPr>
              <a:t>Третій рівень структури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2200" b="0" strike="noStrike" spc="-1">
                <a:solidFill>
                  <a:srgbClr val="000000"/>
                </a:solidFill>
                <a:latin typeface="Arial"/>
              </a:rPr>
              <a:t>Четвертий рівень структури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200" b="0" strike="noStrike" spc="-1">
                <a:solidFill>
                  <a:srgbClr val="000000"/>
                </a:solidFill>
                <a:latin typeface="Arial"/>
              </a:rPr>
              <a:t>П'ятий рівень структури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200" b="0" strike="noStrike" spc="-1">
                <a:solidFill>
                  <a:srgbClr val="000000"/>
                </a:solidFill>
                <a:latin typeface="Arial"/>
              </a:rPr>
              <a:t>Шостий рівень структури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200" b="0" strike="noStrike" spc="-1">
                <a:solidFill>
                  <a:srgbClr val="000000"/>
                </a:solidFill>
                <a:latin typeface="Arial"/>
              </a:rPr>
              <a:t>Сьомий рівень структури</a:t>
            </a:r>
          </a:p>
        </p:txBody>
      </p:sp>
      <p:sp>
        <p:nvSpPr>
          <p:cNvPr id="121" name="PlaceHolder 5"/>
          <p:cNvSpPr>
            <a:spLocks noGrp="1"/>
          </p:cNvSpPr>
          <p:nvPr>
            <p:ph type="body"/>
          </p:nvPr>
        </p:nvSpPr>
        <p:spPr>
          <a:xfrm>
            <a:off x="4645080" y="2514600"/>
            <a:ext cx="4041720" cy="3845520"/>
          </a:xfrm>
          <a:prstGeom prst="rect">
            <a:avLst/>
          </a:prstGeom>
        </p:spPr>
        <p:txBody>
          <a:bodyPr tIns="0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200" b="0" strike="noStrike" spc="-1">
                <a:solidFill>
                  <a:srgbClr val="000000"/>
                </a:solidFill>
                <a:latin typeface="Arial"/>
              </a:rPr>
              <a:t>Для редагування структури клацніть мишею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2200" b="0" strike="noStrike" spc="-1">
                <a:solidFill>
                  <a:srgbClr val="000000"/>
                </a:solidFill>
                <a:latin typeface="Arial"/>
              </a:rPr>
              <a:t>Другий рівень структури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200" b="0" strike="noStrike" spc="-1">
                <a:solidFill>
                  <a:srgbClr val="000000"/>
                </a:solidFill>
                <a:latin typeface="Arial"/>
              </a:rPr>
              <a:t>Третій рівень структури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2200" b="0" strike="noStrike" spc="-1">
                <a:solidFill>
                  <a:srgbClr val="000000"/>
                </a:solidFill>
                <a:latin typeface="Arial"/>
              </a:rPr>
              <a:t>Четвертий рівень структури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200" b="0" strike="noStrike" spc="-1">
                <a:solidFill>
                  <a:srgbClr val="000000"/>
                </a:solidFill>
                <a:latin typeface="Arial"/>
              </a:rPr>
              <a:t>П'ятий рівень структури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200" b="0" strike="noStrike" spc="-1">
                <a:solidFill>
                  <a:srgbClr val="000000"/>
                </a:solidFill>
                <a:latin typeface="Arial"/>
              </a:rPr>
              <a:t>Шостий рівень структури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200" b="0" strike="noStrike" spc="-1">
                <a:solidFill>
                  <a:srgbClr val="000000"/>
                </a:solidFill>
                <a:latin typeface="Arial"/>
              </a:rPr>
              <a:t>Сьомий рівень структури</a:t>
            </a:r>
          </a:p>
        </p:txBody>
      </p:sp>
      <p:sp>
        <p:nvSpPr>
          <p:cNvPr id="122" name="PlaceHolder 6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endParaRPr lang="uk-UA" sz="2400" b="0" strike="noStrike" spc="-1">
              <a:latin typeface="Times New Roman"/>
            </a:endParaRPr>
          </a:p>
        </p:txBody>
      </p:sp>
      <p:sp>
        <p:nvSpPr>
          <p:cNvPr id="123" name="PlaceHolder 7"/>
          <p:cNvSpPr>
            <a:spLocks noGrp="1"/>
          </p:cNvSpPr>
          <p:nvPr>
            <p:ph type="ftr"/>
          </p:nvPr>
        </p:nvSpPr>
        <p:spPr>
          <a:xfrm>
            <a:off x="2666880" y="6356520"/>
            <a:ext cx="3352320" cy="36468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endParaRPr lang="uk-UA" sz="2400" b="0" strike="noStrike" spc="-1">
              <a:latin typeface="Times New Roman"/>
            </a:endParaRPr>
          </a:p>
        </p:txBody>
      </p:sp>
      <p:sp>
        <p:nvSpPr>
          <p:cNvPr id="124" name="PlaceHolder 8"/>
          <p:cNvSpPr>
            <a:spLocks noGrp="1"/>
          </p:cNvSpPr>
          <p:nvPr>
            <p:ph type="sldNum"/>
          </p:nvPr>
        </p:nvSpPr>
        <p:spPr>
          <a:xfrm>
            <a:off x="7924680" y="6356520"/>
            <a:ext cx="761760" cy="36468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>
              <a:lnSpc>
                <a:spcPct val="100000"/>
              </a:lnSpc>
            </a:pPr>
            <a:fld id="{1A25EB20-2F66-4F4A-BA6C-B2E2F52C352C}" type="slidenum">
              <a:rPr lang="uk-UA" sz="1200" b="0" strike="noStrike" spc="-1">
                <a:solidFill>
                  <a:srgbClr val="424242"/>
                </a:solidFill>
                <a:latin typeface="Constantia"/>
                <a:ea typeface="Constantia"/>
              </a:rPr>
              <a:t>‹№›</a:t>
            </a:fld>
            <a:endParaRPr lang="uk-UA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91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457200" y="704160"/>
            <a:ext cx="8229240" cy="1142640"/>
          </a:xfrm>
          <a:prstGeom prst="rect">
            <a:avLst/>
          </a:prstGeom>
        </p:spPr>
        <p:txBody>
          <a:bodyPr lIns="0" rIns="0" bIns="0" anchor="b">
            <a:noAutofit/>
          </a:bodyPr>
          <a:lstStyle/>
          <a:p>
            <a:r>
              <a:rPr lang="uk-UA" sz="2800" b="0" strike="noStrike" spc="-1">
                <a:solidFill>
                  <a:srgbClr val="000000"/>
                </a:solidFill>
                <a:latin typeface="Arial"/>
              </a:rPr>
              <a:t>Для правки тексту заголовка клацніть мишею</a:t>
            </a:r>
          </a:p>
        </p:txBody>
      </p:sp>
      <p:sp>
        <p:nvSpPr>
          <p:cNvPr id="162" name="PlaceHolder 2"/>
          <p:cNvSpPr>
            <a:spLocks noGrp="1"/>
          </p:cNvSpPr>
          <p:nvPr>
            <p:ph type="body"/>
          </p:nvPr>
        </p:nvSpPr>
        <p:spPr>
          <a:xfrm>
            <a:off x="457200" y="1920240"/>
            <a:ext cx="4038120" cy="44344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600" b="0" strike="noStrike" spc="-1">
                <a:solidFill>
                  <a:srgbClr val="000000"/>
                </a:solidFill>
                <a:latin typeface="Arial"/>
              </a:rPr>
              <a:t>Для редагування структури клацніть мишею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2600" b="0" strike="noStrike" spc="-1">
                <a:solidFill>
                  <a:srgbClr val="000000"/>
                </a:solidFill>
                <a:latin typeface="Arial"/>
              </a:rPr>
              <a:t>Другий рівень структури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600" b="0" strike="noStrike" spc="-1">
                <a:solidFill>
                  <a:srgbClr val="000000"/>
                </a:solidFill>
                <a:latin typeface="Arial"/>
              </a:rPr>
              <a:t>Третій рівень структури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2600" b="0" strike="noStrike" spc="-1">
                <a:solidFill>
                  <a:srgbClr val="000000"/>
                </a:solidFill>
                <a:latin typeface="Arial"/>
              </a:rPr>
              <a:t>Четвертий рівень структури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600" b="0" strike="noStrike" spc="-1">
                <a:solidFill>
                  <a:srgbClr val="000000"/>
                </a:solidFill>
                <a:latin typeface="Arial"/>
              </a:rPr>
              <a:t>П'ятий рівень структури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600" b="0" strike="noStrike" spc="-1">
                <a:solidFill>
                  <a:srgbClr val="000000"/>
                </a:solidFill>
                <a:latin typeface="Arial"/>
              </a:rPr>
              <a:t>Шостий рівень структури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600" b="0" strike="noStrike" spc="-1">
                <a:solidFill>
                  <a:srgbClr val="000000"/>
                </a:solidFill>
                <a:latin typeface="Arial"/>
              </a:rPr>
              <a:t>Сьомий рівень структури</a:t>
            </a:r>
          </a:p>
        </p:txBody>
      </p:sp>
      <p:sp>
        <p:nvSpPr>
          <p:cNvPr id="163" name="PlaceHolder 3"/>
          <p:cNvSpPr>
            <a:spLocks noGrp="1"/>
          </p:cNvSpPr>
          <p:nvPr>
            <p:ph type="body"/>
          </p:nvPr>
        </p:nvSpPr>
        <p:spPr>
          <a:xfrm>
            <a:off x="4648320" y="1920240"/>
            <a:ext cx="4038120" cy="44344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600" b="0" strike="noStrike" spc="-1">
                <a:solidFill>
                  <a:srgbClr val="000000"/>
                </a:solidFill>
                <a:latin typeface="Arial"/>
              </a:rPr>
              <a:t>Для редагування структури клацніть мишею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2600" b="0" strike="noStrike" spc="-1">
                <a:solidFill>
                  <a:srgbClr val="000000"/>
                </a:solidFill>
                <a:latin typeface="Arial"/>
              </a:rPr>
              <a:t>Другий рівень структури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600" b="0" strike="noStrike" spc="-1">
                <a:solidFill>
                  <a:srgbClr val="000000"/>
                </a:solidFill>
                <a:latin typeface="Arial"/>
              </a:rPr>
              <a:t>Третій рівень структури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2600" b="0" strike="noStrike" spc="-1">
                <a:solidFill>
                  <a:srgbClr val="000000"/>
                </a:solidFill>
                <a:latin typeface="Arial"/>
              </a:rPr>
              <a:t>Четвертий рівень структури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600" b="0" strike="noStrike" spc="-1">
                <a:solidFill>
                  <a:srgbClr val="000000"/>
                </a:solidFill>
                <a:latin typeface="Arial"/>
              </a:rPr>
              <a:t>П'ятий рівень структури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600" b="0" strike="noStrike" spc="-1">
                <a:solidFill>
                  <a:srgbClr val="000000"/>
                </a:solidFill>
                <a:latin typeface="Arial"/>
              </a:rPr>
              <a:t>Шостий рівень структури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600" b="0" strike="noStrike" spc="-1">
                <a:solidFill>
                  <a:srgbClr val="000000"/>
                </a:solidFill>
                <a:latin typeface="Arial"/>
              </a:rPr>
              <a:t>Сьомий рівень структури</a:t>
            </a:r>
          </a:p>
        </p:txBody>
      </p:sp>
      <p:sp>
        <p:nvSpPr>
          <p:cNvPr id="164" name="PlaceHolder 4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endParaRPr lang="uk-UA" sz="2400" b="0" strike="noStrike" spc="-1">
              <a:latin typeface="Times New Roman"/>
            </a:endParaRPr>
          </a:p>
        </p:txBody>
      </p:sp>
      <p:sp>
        <p:nvSpPr>
          <p:cNvPr id="165" name="PlaceHolder 5"/>
          <p:cNvSpPr>
            <a:spLocks noGrp="1"/>
          </p:cNvSpPr>
          <p:nvPr>
            <p:ph type="ftr"/>
          </p:nvPr>
        </p:nvSpPr>
        <p:spPr>
          <a:xfrm>
            <a:off x="2666880" y="6356520"/>
            <a:ext cx="3352320" cy="36468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endParaRPr lang="uk-UA" sz="2400" b="0" strike="noStrike" spc="-1">
              <a:latin typeface="Times New Roman"/>
            </a:endParaRPr>
          </a:p>
        </p:txBody>
      </p:sp>
      <p:sp>
        <p:nvSpPr>
          <p:cNvPr id="166" name="PlaceHolder 6"/>
          <p:cNvSpPr>
            <a:spLocks noGrp="1"/>
          </p:cNvSpPr>
          <p:nvPr>
            <p:ph type="sldNum"/>
          </p:nvPr>
        </p:nvSpPr>
        <p:spPr>
          <a:xfrm>
            <a:off x="7924680" y="6356520"/>
            <a:ext cx="761760" cy="36468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>
              <a:lnSpc>
                <a:spcPct val="100000"/>
              </a:lnSpc>
            </a:pPr>
            <a:fld id="{A652A0BE-F149-4A99-939D-4113106C0285}" type="slidenum">
              <a:rPr lang="uk-UA" sz="1200" b="0" strike="noStrike" spc="-1">
                <a:solidFill>
                  <a:srgbClr val="424242"/>
                </a:solidFill>
                <a:latin typeface="Constantia"/>
                <a:ea typeface="Constantia"/>
              </a:rPr>
              <a:t>‹№›</a:t>
            </a:fld>
            <a:endParaRPr lang="uk-UA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Для правки тексту заголовка клацніть мишею</a:t>
            </a:r>
          </a:p>
        </p:txBody>
      </p:sp>
      <p:sp>
        <p:nvSpPr>
          <p:cNvPr id="2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Для редагування структури клацніть мишею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Другий рівень структури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Третій рівень структури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Четвертий рівень структури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000" b="0" strike="noStrike" spc="-1">
                <a:solidFill>
                  <a:srgbClr val="000000"/>
                </a:solidFill>
                <a:latin typeface="Arial"/>
              </a:rPr>
              <a:t>П'ятий рівень структури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000" b="0" strike="noStrike" spc="-1">
                <a:solidFill>
                  <a:srgbClr val="000000"/>
                </a:solidFill>
                <a:latin typeface="Arial"/>
              </a:rPr>
              <a:t>Шостий рівень структури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000" b="0" strike="noStrike" spc="-1">
                <a:solidFill>
                  <a:srgbClr val="000000"/>
                </a:solidFill>
                <a:latin typeface="Arial"/>
              </a:rPr>
              <a:t>Сьомий рівень структури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Для правки тексту заголовка клацніть мишею</a:t>
            </a:r>
          </a:p>
        </p:txBody>
      </p:sp>
      <p:sp>
        <p:nvSpPr>
          <p:cNvPr id="24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Для редагування структури клацніть мишею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Другий рівень структури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Третій рівень структури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Четвертий рівень структури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000" b="0" strike="noStrike" spc="-1">
                <a:solidFill>
                  <a:srgbClr val="000000"/>
                </a:solidFill>
                <a:latin typeface="Arial"/>
              </a:rPr>
              <a:t>П'ятий рівень структури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000" b="0" strike="noStrike" spc="-1">
                <a:solidFill>
                  <a:srgbClr val="000000"/>
                </a:solidFill>
                <a:latin typeface="Arial"/>
              </a:rPr>
              <a:t>Шостий рівень структури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000" b="0" strike="noStrike" spc="-1">
                <a:solidFill>
                  <a:srgbClr val="000000"/>
                </a:solidFill>
                <a:latin typeface="Arial"/>
              </a:rPr>
              <a:t>Сьомий рівень структури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1680" cy="1361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uk-UA" sz="1800" b="0" strike="noStrike" spc="-1">
                <a:solidFill>
                  <a:srgbClr val="000000"/>
                </a:solidFill>
                <a:latin typeface="Arial"/>
              </a:rPr>
              <a:t>Для правки тексту заголовка клацніть мишею</a:t>
            </a:r>
          </a:p>
        </p:txBody>
      </p:sp>
      <p:sp>
        <p:nvSpPr>
          <p:cNvPr id="280" name="PlaceHolder 2"/>
          <p:cNvSpPr>
            <a:spLocks noGrp="1"/>
          </p:cNvSpPr>
          <p:nvPr>
            <p:ph type="body"/>
          </p:nvPr>
        </p:nvSpPr>
        <p:spPr>
          <a:xfrm>
            <a:off x="722160" y="2906640"/>
            <a:ext cx="3792240" cy="1499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800" b="0" strike="noStrike" spc="-1">
                <a:solidFill>
                  <a:srgbClr val="000000"/>
                </a:solidFill>
                <a:latin typeface="Arial"/>
              </a:rPr>
              <a:t>Для редагування структури клацніть мишею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1800" b="0" strike="noStrike" spc="-1">
                <a:solidFill>
                  <a:srgbClr val="000000"/>
                </a:solidFill>
                <a:latin typeface="Arial"/>
              </a:rPr>
              <a:t>Другий рівень структури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800" b="0" strike="noStrike" spc="-1">
                <a:solidFill>
                  <a:srgbClr val="000000"/>
                </a:solidFill>
                <a:latin typeface="Arial"/>
              </a:rPr>
              <a:t>Третій рівень структури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1800" b="0" strike="noStrike" spc="-1">
                <a:solidFill>
                  <a:srgbClr val="000000"/>
                </a:solidFill>
                <a:latin typeface="Arial"/>
              </a:rPr>
              <a:t>Четвертий рівень структури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800" b="0" strike="noStrike" spc="-1">
                <a:solidFill>
                  <a:srgbClr val="000000"/>
                </a:solidFill>
                <a:latin typeface="Arial"/>
              </a:rPr>
              <a:t>П'ятий рівень структури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800" b="0" strike="noStrike" spc="-1">
                <a:solidFill>
                  <a:srgbClr val="000000"/>
                </a:solidFill>
                <a:latin typeface="Arial"/>
              </a:rPr>
              <a:t>Шостий рівень структури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800" b="0" strike="noStrike" spc="-1">
                <a:solidFill>
                  <a:srgbClr val="000000"/>
                </a:solidFill>
                <a:latin typeface="Arial"/>
              </a:rPr>
              <a:t>Сьомий рівень структури</a:t>
            </a:r>
          </a:p>
        </p:txBody>
      </p:sp>
      <p:sp>
        <p:nvSpPr>
          <p:cNvPr id="281" name="PlaceHolder 3"/>
          <p:cNvSpPr>
            <a:spLocks noGrp="1"/>
          </p:cNvSpPr>
          <p:nvPr>
            <p:ph type="body"/>
          </p:nvPr>
        </p:nvSpPr>
        <p:spPr>
          <a:xfrm>
            <a:off x="4704840" y="2906640"/>
            <a:ext cx="3792240" cy="14994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800" b="0" strike="noStrike" spc="-1">
                <a:solidFill>
                  <a:srgbClr val="000000"/>
                </a:solidFill>
                <a:latin typeface="Arial"/>
              </a:rPr>
              <a:t>Для редагування структури клацніть мишею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1800" b="0" strike="noStrike" spc="-1">
                <a:solidFill>
                  <a:srgbClr val="000000"/>
                </a:solidFill>
                <a:latin typeface="Arial"/>
              </a:rPr>
              <a:t>Другий рівень структури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800" b="0" strike="noStrike" spc="-1">
                <a:solidFill>
                  <a:srgbClr val="000000"/>
                </a:solidFill>
                <a:latin typeface="Arial"/>
              </a:rPr>
              <a:t>Третій рівень структури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1800" b="0" strike="noStrike" spc="-1">
                <a:solidFill>
                  <a:srgbClr val="000000"/>
                </a:solidFill>
                <a:latin typeface="Arial"/>
              </a:rPr>
              <a:t>Четвертий рівень структури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800" b="0" strike="noStrike" spc="-1">
                <a:solidFill>
                  <a:srgbClr val="000000"/>
                </a:solidFill>
                <a:latin typeface="Arial"/>
              </a:rPr>
              <a:t>П'ятий рівень структури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800" b="0" strike="noStrike" spc="-1">
                <a:solidFill>
                  <a:srgbClr val="000000"/>
                </a:solidFill>
                <a:latin typeface="Arial"/>
              </a:rPr>
              <a:t>Шостий рівень структури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800" b="0" strike="noStrike" spc="-1">
                <a:solidFill>
                  <a:srgbClr val="000000"/>
                </a:solidFill>
                <a:latin typeface="Arial"/>
              </a:rPr>
              <a:t>Сьомий рівень структури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Для правки тексту заголовка клацніть мишею</a:t>
            </a:r>
          </a:p>
        </p:txBody>
      </p:sp>
      <p:sp>
        <p:nvSpPr>
          <p:cNvPr id="3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Для редагування структури клацніть мишею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Другий рівень структури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Третій рівень структури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Четвертий рівень структури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000" b="0" strike="noStrike" spc="-1">
                <a:solidFill>
                  <a:srgbClr val="000000"/>
                </a:solidFill>
                <a:latin typeface="Arial"/>
              </a:rPr>
              <a:t>П'ятий рівень структури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000" b="0" strike="noStrike" spc="-1">
                <a:solidFill>
                  <a:srgbClr val="000000"/>
                </a:solidFill>
                <a:latin typeface="Arial"/>
              </a:rPr>
              <a:t>Шостий рівень структури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uk-UA" sz="2000" b="0" strike="noStrike" spc="-1">
                <a:solidFill>
                  <a:srgbClr val="000000"/>
                </a:solidFill>
                <a:latin typeface="Arial"/>
              </a:rPr>
              <a:t>Сьомий рівень структури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CustomShape 1"/>
          <p:cNvSpPr/>
          <p:nvPr/>
        </p:nvSpPr>
        <p:spPr>
          <a:xfrm>
            <a:off x="657720" y="6419880"/>
            <a:ext cx="8485560" cy="87480"/>
          </a:xfrm>
          <a:prstGeom prst="rect">
            <a:avLst/>
          </a:prstGeom>
          <a:solidFill>
            <a:srgbClr val="FF99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7" name="CustomShape 2"/>
          <p:cNvSpPr/>
          <p:nvPr/>
        </p:nvSpPr>
        <p:spPr>
          <a:xfrm>
            <a:off x="1803240" y="6612840"/>
            <a:ext cx="7340040" cy="87480"/>
          </a:xfrm>
          <a:prstGeom prst="rect">
            <a:avLst/>
          </a:prstGeom>
          <a:solidFill>
            <a:srgbClr val="FF99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8" name="PlaceHolder 3"/>
          <p:cNvSpPr>
            <a:spLocks noGrp="1"/>
          </p:cNvSpPr>
          <p:nvPr>
            <p:ph type="title"/>
          </p:nvPr>
        </p:nvSpPr>
        <p:spPr>
          <a:xfrm>
            <a:off x="672120" y="255960"/>
            <a:ext cx="78080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uk-UA" sz="1600" b="0" strike="noStrike" spc="-1">
                <a:solidFill>
                  <a:srgbClr val="000000"/>
                </a:solidFill>
                <a:latin typeface="Arial"/>
              </a:rPr>
              <a:t>Для правки тексту заголовка клацніть мишею</a:t>
            </a:r>
          </a:p>
        </p:txBody>
      </p:sp>
      <p:sp>
        <p:nvSpPr>
          <p:cNvPr id="359" name="PlaceHolder 4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Для редагування структури клацніть мишею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Другий рівень структури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Третій рівень структури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uk-UA" sz="1400" b="0" strike="noStrike" spc="-1">
                <a:solidFill>
                  <a:srgbClr val="000000"/>
                </a:solidFill>
                <a:latin typeface="Arial"/>
              </a:rPr>
              <a:t>Четвертий рівень структури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uk-UA" sz="2000" b="0" strike="noStrike" spc="-1">
                <a:solidFill>
                  <a:srgbClr val="000000"/>
                </a:solidFill>
                <a:latin typeface="Arial"/>
              </a:rPr>
              <a:t>П'ятий рівень структури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uk-UA" sz="2000" b="0" strike="noStrike" spc="-1">
                <a:solidFill>
                  <a:srgbClr val="000000"/>
                </a:solidFill>
                <a:latin typeface="Arial"/>
              </a:rPr>
              <a:t>Шостий рівень структури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uk-UA" sz="2000" b="0" strike="noStrike" spc="-1">
                <a:solidFill>
                  <a:srgbClr val="000000"/>
                </a:solidFill>
                <a:latin typeface="Arial"/>
              </a:rPr>
              <a:t>Сьомий рівень структури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05C2C9-69B2-4966-BF89-99CF277D9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120" y="523661"/>
            <a:ext cx="7808040" cy="609398"/>
          </a:xfrm>
        </p:spPr>
        <p:txBody>
          <a:bodyPr/>
          <a:lstStyle/>
          <a:p>
            <a:r>
              <a:rPr lang="uk-UA" dirty="0"/>
              <a:t>Тема: Звук</a:t>
            </a: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96739C79-C13C-4B84-97D2-412E8C0369B7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672120" y="2993964"/>
            <a:ext cx="7957440" cy="155119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Цель: расширить знания о звуковых волнах, рассмотреть область влияния звука на организм человека и применения звуковых колебаний.</a:t>
            </a:r>
          </a:p>
        </p:txBody>
      </p:sp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id="{F9EB5F49-CB75-4901-8F77-EABEF1432F0C}"/>
              </a:ext>
            </a:extLst>
          </p:cNvPr>
          <p:cNvSpPr/>
          <p:nvPr/>
        </p:nvSpPr>
        <p:spPr>
          <a:xfrm>
            <a:off x="6773159" y="559089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err="1"/>
              <a:t>Выполнили</a:t>
            </a:r>
            <a:r>
              <a:rPr lang="uk-UA" dirty="0"/>
              <a:t>:</a:t>
            </a:r>
          </a:p>
          <a:p>
            <a:r>
              <a:rPr lang="uk-UA" dirty="0" err="1"/>
              <a:t>Ольховой</a:t>
            </a:r>
            <a:r>
              <a:rPr lang="uk-UA" dirty="0"/>
              <a:t> А.</a:t>
            </a:r>
          </a:p>
          <a:p>
            <a:r>
              <a:rPr lang="uk-UA" dirty="0" err="1"/>
              <a:t>Паничевский</a:t>
            </a:r>
            <a:r>
              <a:rPr lang="uk-UA" dirty="0"/>
              <a:t> Д.</a:t>
            </a:r>
          </a:p>
          <a:p>
            <a:r>
              <a:rPr lang="uk-UA" dirty="0" err="1"/>
              <a:t>Лихоузов</a:t>
            </a:r>
            <a:r>
              <a:rPr lang="uk-UA" dirty="0"/>
              <a:t> И.</a:t>
            </a:r>
          </a:p>
        </p:txBody>
      </p:sp>
    </p:spTree>
    <p:extLst>
      <p:ext uri="{BB962C8B-B14F-4D97-AF65-F5344CB8AC3E}">
        <p14:creationId xmlns:p14="http://schemas.microsoft.com/office/powerpoint/2010/main" val="1636737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TextShape 1"/>
          <p:cNvSpPr txBox="1"/>
          <p:nvPr/>
        </p:nvSpPr>
        <p:spPr>
          <a:xfrm>
            <a:off x="642960" y="42876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3200" b="1" strike="noStrike" spc="-1">
                <a:solidFill>
                  <a:srgbClr val="FFFFFF"/>
                </a:solidFill>
                <a:latin typeface="Amatic SC"/>
                <a:ea typeface="Amatic SC"/>
              </a:rPr>
              <a:t>3) </a:t>
            </a:r>
            <a:r>
              <a:rPr lang="uk-UA" sz="3600" b="1" strike="noStrike" spc="-1">
                <a:solidFill>
                  <a:srgbClr val="FFFFFF"/>
                </a:solidFill>
                <a:latin typeface="Amatic SC"/>
                <a:ea typeface="Amatic SC"/>
              </a:rPr>
              <a:t>Тембр звука</a:t>
            </a:r>
            <a:endParaRPr lang="uk-UA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7" name="TextShape 2"/>
          <p:cNvSpPr txBox="1"/>
          <p:nvPr/>
        </p:nvSpPr>
        <p:spPr>
          <a:xfrm>
            <a:off x="0" y="1500120"/>
            <a:ext cx="9143640" cy="27223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274320" indent="-273960">
              <a:lnSpc>
                <a:spcPct val="115000"/>
              </a:lnSpc>
            </a:pPr>
            <a:r>
              <a:rPr lang="uk-UA" sz="2410" b="0" strike="noStrike" spc="-1" dirty="0">
                <a:solidFill>
                  <a:srgbClr val="424242"/>
                </a:solidFill>
                <a:latin typeface="Nunito"/>
                <a:ea typeface="Nunito"/>
              </a:rPr>
              <a:t>    </a:t>
            </a:r>
            <a:r>
              <a:rPr lang="uk-UA" sz="2410" b="1" strike="noStrike" spc="-1" dirty="0">
                <a:solidFill>
                  <a:srgbClr val="424242"/>
                </a:solidFill>
                <a:latin typeface="Nunito"/>
                <a:ea typeface="Nunito"/>
              </a:rPr>
              <a:t> </a:t>
            </a:r>
            <a:r>
              <a:rPr lang="uk-UA" sz="241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Тембр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 звука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определяется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формой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звуковых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колебаний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</a:t>
            </a:r>
            <a:endParaRPr lang="uk-UA" sz="2410" b="0" strike="noStrike" spc="-1" dirty="0">
              <a:solidFill>
                <a:srgbClr val="000000"/>
              </a:solidFill>
              <a:latin typeface="Arial"/>
            </a:endParaRPr>
          </a:p>
          <a:p>
            <a:pPr marL="274320" indent="-273960">
              <a:lnSpc>
                <a:spcPct val="115000"/>
              </a:lnSpc>
              <a:spcBef>
                <a:spcPts val="482"/>
              </a:spcBef>
            </a:pP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  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Мы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знаем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что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ветви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камертона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совершают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гармонические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(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синусоидальные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)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колебания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 Таким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колебаниям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присуща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только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одна строго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определенная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частота.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Гармонические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колебания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являются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самым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простым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видом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колебаний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 </a:t>
            </a:r>
            <a:endParaRPr lang="uk-UA" sz="2410" b="0" strike="noStrike" spc="-1" dirty="0">
              <a:solidFill>
                <a:srgbClr val="000000"/>
              </a:solidFill>
              <a:latin typeface="Arial"/>
            </a:endParaRPr>
          </a:p>
          <a:p>
            <a:pPr marL="274320" indent="-273960">
              <a:lnSpc>
                <a:spcPct val="115000"/>
              </a:lnSpc>
              <a:spcBef>
                <a:spcPts val="482"/>
              </a:spcBef>
            </a:pP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  Звук  камертона  </a:t>
            </a:r>
            <a:r>
              <a:rPr lang="uk-UA" sz="24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является</a:t>
            </a:r>
            <a:r>
              <a:rPr lang="uk-UA" sz="24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 </a:t>
            </a:r>
            <a:r>
              <a:rPr lang="uk-UA" sz="241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чистым</a:t>
            </a:r>
            <a:r>
              <a:rPr lang="uk-UA" sz="241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тоном.</a:t>
            </a:r>
            <a:endParaRPr lang="uk-UA" sz="241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8" name="CustomShape 3"/>
          <p:cNvSpPr/>
          <p:nvPr/>
        </p:nvSpPr>
        <p:spPr>
          <a:xfrm>
            <a:off x="328500" y="4173220"/>
            <a:ext cx="5643360" cy="101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uk-UA" sz="2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Чистым</a:t>
            </a:r>
            <a:r>
              <a:rPr lang="uk-UA" sz="2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тоном</a:t>
            </a:r>
            <a:r>
              <a:rPr lang="uk-UA" sz="2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 </a:t>
            </a:r>
            <a:r>
              <a:rPr lang="uk-UA" sz="2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называется</a:t>
            </a:r>
            <a:r>
              <a:rPr lang="uk-UA" sz="2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звук </a:t>
            </a:r>
            <a:r>
              <a:rPr lang="uk-UA" sz="2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источника</a:t>
            </a:r>
            <a:r>
              <a:rPr lang="uk-UA" sz="2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</a:t>
            </a:r>
            <a:r>
              <a:rPr lang="uk-UA" sz="2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совершающего</a:t>
            </a:r>
            <a:r>
              <a:rPr lang="uk-UA" sz="2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гармонические</a:t>
            </a:r>
            <a:r>
              <a:rPr lang="uk-UA" sz="2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колебания</a:t>
            </a:r>
            <a:r>
              <a:rPr lang="uk-UA" sz="2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одной</a:t>
            </a:r>
            <a:r>
              <a:rPr lang="uk-UA" sz="2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частоты</a:t>
            </a:r>
            <a:r>
              <a:rPr lang="uk-UA" sz="2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</a:t>
            </a:r>
            <a:endParaRPr lang="uk-UA" sz="2000" b="0" strike="noStrike" spc="-1" dirty="0">
              <a:latin typeface="Arial"/>
            </a:endParaRPr>
          </a:p>
        </p:txBody>
      </p:sp>
      <p:sp>
        <p:nvSpPr>
          <p:cNvPr id="689" name="CustomShape 4"/>
          <p:cNvSpPr/>
          <p:nvPr/>
        </p:nvSpPr>
        <p:spPr>
          <a:xfrm>
            <a:off x="1498862" y="428760"/>
            <a:ext cx="8029978" cy="523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uk-UA" sz="36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ХАРАКТЕРИСТИКИ ЗВУКА</a:t>
            </a:r>
            <a:endParaRPr lang="uk-UA" sz="3600" b="0" strike="noStrike" spc="-1" dirty="0">
              <a:latin typeface="Arial"/>
            </a:endParaRPr>
          </a:p>
        </p:txBody>
      </p:sp>
      <p:sp>
        <p:nvSpPr>
          <p:cNvPr id="690" name="CustomShape 5"/>
          <p:cNvSpPr/>
          <p:nvPr/>
        </p:nvSpPr>
        <p:spPr>
          <a:xfrm>
            <a:off x="392940" y="5357880"/>
            <a:ext cx="8357760" cy="1199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Звуки от других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источников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(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например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звуки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различных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музыкальных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инструментов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голоса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людей, звук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сирены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и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многие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другие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)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представляют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собой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совокупность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гармонических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колебаний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разных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частот, т. е.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совокупность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чистых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тонов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</a:t>
            </a:r>
            <a:endParaRPr lang="uk-UA" sz="1800" b="0" strike="noStrike" spc="-1" dirty="0">
              <a:latin typeface="Arial"/>
            </a:endParaRPr>
          </a:p>
        </p:txBody>
      </p:sp>
      <p:pic>
        <p:nvPicPr>
          <p:cNvPr id="691" name="Google Shape;758;p114" descr="TFL.GIF"/>
          <p:cNvPicPr/>
          <p:nvPr/>
        </p:nvPicPr>
        <p:blipFill>
          <a:blip r:embed="rId2"/>
          <a:stretch/>
        </p:blipFill>
        <p:spPr>
          <a:xfrm>
            <a:off x="6357960" y="3643200"/>
            <a:ext cx="2085480" cy="971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TextShape 1"/>
          <p:cNvSpPr txBox="1"/>
          <p:nvPr/>
        </p:nvSpPr>
        <p:spPr>
          <a:xfrm>
            <a:off x="428760" y="21420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6000" b="1" strike="noStrike" spc="-1">
                <a:solidFill>
                  <a:srgbClr val="FFFFFF"/>
                </a:solidFill>
                <a:latin typeface="Amatic SC"/>
                <a:ea typeface="Amatic SC"/>
              </a:rPr>
              <a:t>Эхо</a:t>
            </a:r>
            <a:endParaRPr lang="uk-UA" sz="6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3" name="TextShape 2"/>
          <p:cNvSpPr txBox="1"/>
          <p:nvPr/>
        </p:nvSpPr>
        <p:spPr>
          <a:xfrm>
            <a:off x="214200" y="1428840"/>
            <a:ext cx="3400200" cy="44352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274320" indent="-273960">
              <a:lnSpc>
                <a:spcPct val="80000"/>
              </a:lnSpc>
              <a:buClr>
                <a:srgbClr val="FFFFFF"/>
              </a:buClr>
              <a:buFont typeface="Noto Sans Symbols"/>
              <a:buChar char="⚫"/>
            </a:pPr>
            <a:r>
              <a:rPr lang="uk-UA" sz="2410" b="1" strike="noStrike" spc="-1">
                <a:solidFill>
                  <a:srgbClr val="FFFFFF"/>
                </a:solidFill>
                <a:latin typeface="Amatic SC"/>
                <a:ea typeface="Amatic SC"/>
              </a:rPr>
              <a:t>Эхо</a:t>
            </a:r>
            <a:r>
              <a:rPr lang="uk-UA" sz="2410" b="0" strike="noStrike" spc="-1">
                <a:solidFill>
                  <a:srgbClr val="FFFFFF"/>
                </a:solidFill>
                <a:latin typeface="Amatic SC"/>
                <a:ea typeface="Amatic SC"/>
              </a:rPr>
              <a:t> — это не что иное, как возвращение звуковых волн, отразившихся от препятствий.</a:t>
            </a:r>
            <a:endParaRPr lang="uk-UA" sz="2410" b="0" strike="noStrike" spc="-1">
              <a:solidFill>
                <a:srgbClr val="000000"/>
              </a:solidFill>
              <a:latin typeface="Arial"/>
            </a:endParaRPr>
          </a:p>
          <a:p>
            <a:pPr marL="274320" indent="-273960">
              <a:lnSpc>
                <a:spcPct val="80000"/>
              </a:lnSpc>
              <a:spcBef>
                <a:spcPts val="482"/>
              </a:spcBef>
              <a:buClr>
                <a:srgbClr val="FFFFFF"/>
              </a:buClr>
              <a:buFont typeface="Noto Sans Symbols"/>
              <a:buChar char="⚫"/>
            </a:pPr>
            <a:r>
              <a:rPr lang="uk-UA" sz="2410" b="1" strike="noStrike" spc="-1">
                <a:solidFill>
                  <a:srgbClr val="FFFFFF"/>
                </a:solidFill>
                <a:latin typeface="Amatic SC"/>
                <a:ea typeface="Amatic SC"/>
              </a:rPr>
              <a:t>Эхолокация -</a:t>
            </a:r>
            <a:r>
              <a:rPr lang="uk-UA" sz="2410" b="0" strike="noStrike" spc="-1">
                <a:solidFill>
                  <a:srgbClr val="FFFFFF"/>
                </a:solidFill>
                <a:latin typeface="Amatic SC"/>
                <a:ea typeface="Amatic SC"/>
              </a:rPr>
              <a:t> способ, при помощи которого положение объекта определяется по времени задержки возвращений отражённой волны. </a:t>
            </a:r>
            <a:endParaRPr lang="uk-UA" sz="2410" b="0" strike="noStrike" spc="-1">
              <a:solidFill>
                <a:srgbClr val="000000"/>
              </a:solidFill>
              <a:latin typeface="Arial"/>
            </a:endParaRPr>
          </a:p>
          <a:p>
            <a:pPr marL="274320" indent="-128880">
              <a:lnSpc>
                <a:spcPct val="80000"/>
              </a:lnSpc>
              <a:spcBef>
                <a:spcPts val="482"/>
              </a:spcBef>
            </a:pPr>
            <a:endParaRPr lang="uk-UA" sz="241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94" name="Google Shape;765;p115" descr="delfin_and_letuchij_mish.jpg"/>
          <p:cNvPicPr/>
          <p:nvPr/>
        </p:nvPicPr>
        <p:blipFill>
          <a:blip r:embed="rId2"/>
          <a:stretch/>
        </p:blipFill>
        <p:spPr>
          <a:xfrm>
            <a:off x="3643200" y="1428840"/>
            <a:ext cx="5285880" cy="3322440"/>
          </a:xfrm>
          <a:prstGeom prst="rect">
            <a:avLst/>
          </a:prstGeom>
          <a:ln>
            <a:noFill/>
          </a:ln>
        </p:spPr>
      </p:pic>
      <p:sp>
        <p:nvSpPr>
          <p:cNvPr id="695" name="CustomShape 3"/>
          <p:cNvSpPr/>
          <p:nvPr/>
        </p:nvSpPr>
        <p:spPr>
          <a:xfrm>
            <a:off x="3643200" y="4786200"/>
            <a:ext cx="5500440" cy="1753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uk-UA" sz="1800" b="0" strike="noStrike" spc="-1">
                <a:solidFill>
                  <a:srgbClr val="FFFFFF"/>
                </a:solidFill>
                <a:latin typeface="Amatic SC"/>
                <a:ea typeface="Amatic SC"/>
              </a:rPr>
              <a:t>Животные используют эхолокацию для ориентации в пространстве и для определения местоположения объектов вокруг, в основном при помощи высокочастотных звуковых сигналов. Наиболее развита у летучих мышей и дельфинов.</a:t>
            </a:r>
            <a:endParaRPr lang="uk-UA" sz="1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TextShape 1"/>
          <p:cNvSpPr txBox="1"/>
          <p:nvPr/>
        </p:nvSpPr>
        <p:spPr>
          <a:xfrm>
            <a:off x="500040" y="3571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uk-UA" sz="2800" b="1" u="sng" strike="noStrike" spc="-1">
                <a:solidFill>
                  <a:srgbClr val="FFFFFF"/>
                </a:solidFill>
                <a:uFillTx/>
                <a:latin typeface="Amatic SC"/>
                <a:ea typeface="Amatic SC"/>
              </a:rPr>
              <a:t>Использование эхолокации.</a:t>
            </a:r>
            <a:endParaRPr lang="uk-UA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7" name="TextShape 2"/>
          <p:cNvSpPr txBox="1"/>
          <p:nvPr/>
        </p:nvSpPr>
        <p:spPr>
          <a:xfrm>
            <a:off x="991799" y="4089240"/>
            <a:ext cx="3856193" cy="44352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272880" indent="-140040">
              <a:lnSpc>
                <a:spcPct val="115000"/>
              </a:lnSpc>
            </a:pPr>
            <a:endParaRPr lang="uk-UA" sz="1400" b="0" strike="noStrike" spc="-1" dirty="0">
              <a:solidFill>
                <a:srgbClr val="000000"/>
              </a:solidFill>
              <a:latin typeface="Arial"/>
            </a:endParaRPr>
          </a:p>
          <a:p>
            <a:pPr marL="272880" indent="-272520">
              <a:lnSpc>
                <a:spcPct val="115000"/>
              </a:lnSpc>
              <a:spcBef>
                <a:spcPts val="439"/>
              </a:spcBef>
            </a:pPr>
            <a:endParaRPr lang="uk-UA" sz="1400" b="0" strike="noStrike" spc="-1" dirty="0">
              <a:solidFill>
                <a:srgbClr val="000000"/>
              </a:solidFill>
              <a:latin typeface="Arial"/>
            </a:endParaRPr>
          </a:p>
          <a:p>
            <a:pPr marL="272880" indent="-272520">
              <a:lnSpc>
                <a:spcPct val="115000"/>
              </a:lnSpc>
              <a:spcBef>
                <a:spcPts val="439"/>
              </a:spcBef>
            </a:pP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   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Ультрасонограф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– 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используют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в 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медицине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благодаря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ему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можно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рассматривать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различные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органы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организма</a:t>
            </a:r>
            <a:endParaRPr lang="uk-UA" sz="22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98" name="Google Shape;773;p116" descr="http://t3.gstatic.com/images?q=tbn:zRfbH94xWnqTQM:"/>
          <p:cNvPicPr/>
          <p:nvPr/>
        </p:nvPicPr>
        <p:blipFill>
          <a:blip r:embed="rId2"/>
          <a:stretch/>
        </p:blipFill>
        <p:spPr>
          <a:xfrm>
            <a:off x="5393520" y="1200600"/>
            <a:ext cx="1642680" cy="1728360"/>
          </a:xfrm>
          <a:prstGeom prst="rect">
            <a:avLst/>
          </a:prstGeom>
          <a:ln>
            <a:noFill/>
          </a:ln>
        </p:spPr>
      </p:pic>
      <p:pic>
        <p:nvPicPr>
          <p:cNvPr id="699" name="Google Shape;774;p116" descr="http://www.draminski.pl/var/corporate/storage/images/products/sheep_and_goats/draminski_sonofarm_mini_dla_owiec_i_koz/11351-53-pol-PL/draminski_sonofarm_mini_dla_owiec_i_koz.jpg"/>
          <p:cNvPicPr/>
          <p:nvPr/>
        </p:nvPicPr>
        <p:blipFill>
          <a:blip r:embed="rId3"/>
          <a:stretch/>
        </p:blipFill>
        <p:spPr>
          <a:xfrm>
            <a:off x="5054972" y="4771800"/>
            <a:ext cx="2033573" cy="1904760"/>
          </a:xfrm>
          <a:prstGeom prst="rect">
            <a:avLst/>
          </a:prstGeom>
          <a:ln>
            <a:noFill/>
          </a:ln>
        </p:spPr>
      </p:pic>
      <p:pic>
        <p:nvPicPr>
          <p:cNvPr id="700" name="Google Shape;775;p116" descr="http://upload.wikimedia.org/wikipedia/commons/thumb/9/93/Echo_Sounding_USN.jpg/220px-Echo_Sounding_USN.jpg"/>
          <p:cNvPicPr/>
          <p:nvPr/>
        </p:nvPicPr>
        <p:blipFill>
          <a:blip r:embed="rId4"/>
          <a:stretch/>
        </p:blipFill>
        <p:spPr>
          <a:xfrm>
            <a:off x="653760" y="2928960"/>
            <a:ext cx="2631960" cy="1842840"/>
          </a:xfrm>
          <a:prstGeom prst="rect">
            <a:avLst/>
          </a:prstGeom>
          <a:ln>
            <a:noFill/>
          </a:ln>
        </p:spPr>
      </p:pic>
      <p:sp>
        <p:nvSpPr>
          <p:cNvPr id="701" name="CustomShape 3"/>
          <p:cNvSpPr/>
          <p:nvPr/>
        </p:nvSpPr>
        <p:spPr>
          <a:xfrm>
            <a:off x="500040" y="1714680"/>
            <a:ext cx="4500360" cy="1383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uk-UA" sz="2200" b="0" strike="noStrike" spc="-1">
                <a:solidFill>
                  <a:srgbClr val="FFFFFF"/>
                </a:solidFill>
                <a:latin typeface="Amatic SC"/>
                <a:ea typeface="Amatic SC"/>
              </a:rPr>
              <a:t>Гидролока́тор, или сона́р,— средство звукового обнаружения подводных объектов.</a:t>
            </a:r>
            <a:endParaRPr lang="uk-UA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uk-UA" sz="2200" b="0" strike="noStrike" spc="-1">
              <a:latin typeface="Arial"/>
            </a:endParaRPr>
          </a:p>
        </p:txBody>
      </p:sp>
      <p:sp>
        <p:nvSpPr>
          <p:cNvPr id="702" name="CustomShape 4"/>
          <p:cNvSpPr/>
          <p:nvPr/>
        </p:nvSpPr>
        <p:spPr>
          <a:xfrm>
            <a:off x="3286079" y="2786040"/>
            <a:ext cx="3595487" cy="240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Эхолот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 — 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узкоспециализированный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гидролокатор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устройство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для 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исследования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рельефа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 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дна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водного </a:t>
            </a:r>
            <a:r>
              <a:rPr lang="uk-UA" sz="22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бассейна</a:t>
            </a:r>
            <a:r>
              <a:rPr lang="uk-UA" sz="22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 </a:t>
            </a:r>
            <a:endParaRPr lang="uk-UA" sz="2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uk-UA" sz="22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TextShape 1"/>
          <p:cNvSpPr txBox="1"/>
          <p:nvPr/>
        </p:nvSpPr>
        <p:spPr>
          <a:xfrm>
            <a:off x="642960" y="214200"/>
            <a:ext cx="8229240" cy="68148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36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Шум</a:t>
            </a:r>
            <a:endParaRPr lang="uk-UA" sz="36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4" name="TextShape 2"/>
          <p:cNvSpPr txBox="1"/>
          <p:nvPr/>
        </p:nvSpPr>
        <p:spPr>
          <a:xfrm>
            <a:off x="271800" y="895680"/>
            <a:ext cx="5043240" cy="44352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272880" indent="-272520">
              <a:lnSpc>
                <a:spcPct val="115000"/>
              </a:lnSpc>
              <a:buClr>
                <a:srgbClr val="FFFFFF"/>
              </a:buClr>
              <a:buFont typeface="Nunito"/>
              <a:buChar char="●"/>
            </a:pPr>
            <a:r>
              <a:rPr lang="uk-UA" sz="36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Шум</a:t>
            </a:r>
            <a:r>
              <a:rPr lang="uk-UA" sz="3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 — </a:t>
            </a:r>
            <a:r>
              <a:rPr lang="uk-UA" sz="3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беспорядочные</a:t>
            </a:r>
            <a:r>
              <a:rPr lang="uk-UA" sz="3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колебания</a:t>
            </a:r>
            <a:r>
              <a:rPr lang="uk-UA" sz="3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различной</a:t>
            </a:r>
            <a:r>
              <a:rPr lang="uk-UA" sz="3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физической</a:t>
            </a:r>
            <a:r>
              <a:rPr lang="uk-UA" sz="3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природы</a:t>
            </a:r>
            <a:r>
              <a:rPr lang="uk-UA" sz="3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</a:t>
            </a:r>
            <a:r>
              <a:rPr lang="uk-UA" sz="3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отличающиеся</a:t>
            </a:r>
            <a:r>
              <a:rPr lang="uk-UA" sz="3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сложностью</a:t>
            </a:r>
            <a:r>
              <a:rPr lang="uk-UA" sz="3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временной</a:t>
            </a:r>
            <a:r>
              <a:rPr lang="uk-UA" sz="3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и </a:t>
            </a:r>
            <a:r>
              <a:rPr lang="uk-UA" sz="3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спектральной</a:t>
            </a:r>
            <a:r>
              <a:rPr lang="uk-UA" sz="3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структуры</a:t>
            </a:r>
            <a:r>
              <a:rPr lang="uk-UA" sz="3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</a:t>
            </a:r>
            <a:endParaRPr lang="uk-UA" sz="36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05" name="Google Shape;784;p117" descr="http://www.zoonoz.ru/shym_v_golove.jpg"/>
          <p:cNvPicPr/>
          <p:nvPr/>
        </p:nvPicPr>
        <p:blipFill>
          <a:blip r:embed="rId2"/>
          <a:stretch/>
        </p:blipFill>
        <p:spPr>
          <a:xfrm>
            <a:off x="5244120" y="1465560"/>
            <a:ext cx="3685680" cy="3295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" name="Google Shape;796;p119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7" name="Google Shape;801;p120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8" name="Google Shape;806;p121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9" name="Google Shape;816;p123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CustomShape 1"/>
          <p:cNvSpPr/>
          <p:nvPr/>
        </p:nvSpPr>
        <p:spPr>
          <a:xfrm>
            <a:off x="0" y="28584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6000" b="0" strike="noStrike" spc="-1">
                <a:solidFill>
                  <a:srgbClr val="000000"/>
                </a:solidFill>
                <a:latin typeface="Calibri"/>
                <a:ea typeface="Calibri"/>
              </a:rPr>
              <a:t>Понятие шума</a:t>
            </a:r>
            <a:endParaRPr lang="uk-UA" sz="6000" b="0" strike="noStrike" spc="-1">
              <a:latin typeface="Arial"/>
            </a:endParaRPr>
          </a:p>
        </p:txBody>
      </p:sp>
      <p:sp>
        <p:nvSpPr>
          <p:cNvPr id="711" name="CustomShape 2"/>
          <p:cNvSpPr/>
          <p:nvPr/>
        </p:nvSpPr>
        <p:spPr>
          <a:xfrm>
            <a:off x="698760" y="1080000"/>
            <a:ext cx="8228880" cy="200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236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lang="uk-UA" sz="2800" b="0" strike="noStrike" spc="-1">
                <a:solidFill>
                  <a:srgbClr val="000000"/>
                </a:solidFill>
                <a:latin typeface="Calibri"/>
                <a:ea typeface="Calibri"/>
              </a:rPr>
              <a:t>Шум - беспорядочное сочетание различных по силе и частоте звуков, способное оказывать неблагоприятное воздействие на организм.</a:t>
            </a:r>
            <a:endParaRPr lang="uk-UA" sz="2800" b="0" strike="noStrike" spc="-1">
              <a:latin typeface="Arial"/>
            </a:endParaRPr>
          </a:p>
        </p:txBody>
      </p:sp>
      <p:pic>
        <p:nvPicPr>
          <p:cNvPr id="712" name="Google Shape;823;p124"/>
          <p:cNvPicPr/>
          <p:nvPr/>
        </p:nvPicPr>
        <p:blipFill>
          <a:blip r:embed="rId2"/>
          <a:stretch/>
        </p:blipFill>
        <p:spPr>
          <a:xfrm>
            <a:off x="1056600" y="2880000"/>
            <a:ext cx="3839040" cy="2951640"/>
          </a:xfrm>
          <a:prstGeom prst="rect">
            <a:avLst/>
          </a:prstGeom>
          <a:ln>
            <a:noFill/>
          </a:ln>
        </p:spPr>
      </p:pic>
      <p:pic>
        <p:nvPicPr>
          <p:cNvPr id="713" name="Google Shape;824;p124"/>
          <p:cNvPicPr/>
          <p:nvPr/>
        </p:nvPicPr>
        <p:blipFill>
          <a:blip r:embed="rId3"/>
          <a:stretch/>
        </p:blipFill>
        <p:spPr>
          <a:xfrm>
            <a:off x="5216040" y="2880000"/>
            <a:ext cx="3423600" cy="2951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4" name="Google Shape;829;p125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91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TextShape 1"/>
          <p:cNvSpPr txBox="1"/>
          <p:nvPr/>
        </p:nvSpPr>
        <p:spPr>
          <a:xfrm>
            <a:off x="1326600" y="-255960"/>
            <a:ext cx="6490800" cy="3434400"/>
          </a:xfrm>
          <a:prstGeom prst="rect">
            <a:avLst/>
          </a:prstGeom>
          <a:noFill/>
          <a:ln>
            <a:noFill/>
          </a:ln>
        </p:spPr>
        <p:txBody>
          <a:bodyPr lIns="0" tIns="0" rIns="1836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96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Звук </a:t>
            </a:r>
            <a:endParaRPr lang="uk-UA" sz="96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42" name="Google Shape;676;p106"/>
          <p:cNvPicPr/>
          <p:nvPr/>
        </p:nvPicPr>
        <p:blipFill>
          <a:blip r:embed="rId2"/>
          <a:stretch/>
        </p:blipFill>
        <p:spPr>
          <a:xfrm>
            <a:off x="6145200" y="1860120"/>
            <a:ext cx="3850920" cy="5134320"/>
          </a:xfrm>
          <a:prstGeom prst="rect">
            <a:avLst/>
          </a:prstGeom>
          <a:ln>
            <a:noFill/>
          </a:ln>
        </p:spPr>
      </p:pic>
      <p:sp>
        <p:nvSpPr>
          <p:cNvPr id="643" name="CustomShape 2"/>
          <p:cNvSpPr/>
          <p:nvPr/>
        </p:nvSpPr>
        <p:spPr>
          <a:xfrm>
            <a:off x="1195200" y="3535200"/>
            <a:ext cx="7215120" cy="1784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Человек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живет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в мире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звуков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Что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же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такое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звук?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Как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он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возникает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?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Чем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один звук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отличается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от другого?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Сегодня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на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уроке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мы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с вами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попробуем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ответить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на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эти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и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многие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другие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вопросы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связанные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со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звуковыми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явлениями</a:t>
            </a:r>
            <a:r>
              <a:rPr lang="uk-UA" sz="30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</a:t>
            </a:r>
            <a:endParaRPr lang="uk-UA" sz="30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4400" b="1" strike="noStrike" spc="-1">
                <a:solidFill>
                  <a:srgbClr val="000000"/>
                </a:solidFill>
                <a:latin typeface="Calibri"/>
                <a:ea typeface="Calibri"/>
              </a:rPr>
              <a:t>Жертвы шума</a:t>
            </a:r>
            <a:endParaRPr lang="uk-UA" sz="4400" b="0" strike="noStrike" spc="-1">
              <a:latin typeface="Arial"/>
            </a:endParaRPr>
          </a:p>
        </p:txBody>
      </p:sp>
      <p:sp>
        <p:nvSpPr>
          <p:cNvPr id="716" name="CustomShape 2"/>
          <p:cNvSpPr/>
          <p:nvPr/>
        </p:nvSpPr>
        <p:spPr>
          <a:xfrm>
            <a:off x="457200" y="1214280"/>
            <a:ext cx="4039560" cy="3571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2360" algn="ctr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lang="uk-UA" sz="2600" b="0" strike="noStrike" spc="-1">
                <a:solidFill>
                  <a:srgbClr val="000000"/>
                </a:solidFill>
                <a:latin typeface="Calibri"/>
                <a:ea typeface="Calibri"/>
              </a:rPr>
              <a:t>В наушниках человек существует в двух измерениях: тело находится в реальном мире, а слух – в виртуальном зале. Эти </a:t>
            </a:r>
            <a:r>
              <a:rPr lang="uk-UA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миры</a:t>
            </a:r>
            <a:r>
              <a:rPr lang="uk-UA" sz="2600" b="0" strike="noStrike" spc="-1">
                <a:solidFill>
                  <a:srgbClr val="000000"/>
                </a:solidFill>
                <a:latin typeface="Calibri"/>
                <a:ea typeface="Calibri"/>
              </a:rPr>
              <a:t> никак не пересекаются, поэтому мозг не способен адекватно оценить окружающую обстановку</a:t>
            </a:r>
            <a:endParaRPr lang="uk-UA" sz="2600" b="0" strike="noStrike" spc="-1">
              <a:latin typeface="Arial"/>
            </a:endParaRPr>
          </a:p>
        </p:txBody>
      </p:sp>
      <p:sp>
        <p:nvSpPr>
          <p:cNvPr id="717" name="CustomShape 3"/>
          <p:cNvSpPr/>
          <p:nvPr/>
        </p:nvSpPr>
        <p:spPr>
          <a:xfrm>
            <a:off x="4645080" y="1143000"/>
            <a:ext cx="4041000" cy="2928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2360" algn="ctr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lang="uk-UA" sz="2400" b="0" u="sng" strike="noStrike" spc="-1">
                <a:solidFill>
                  <a:srgbClr val="000000"/>
                </a:solidFill>
                <a:uFillTx/>
                <a:latin typeface="Calibri"/>
                <a:ea typeface="Calibri"/>
              </a:rPr>
              <a:t>Проблема с ориентацией приводит к трагедии</a:t>
            </a:r>
            <a:r>
              <a:rPr lang="uk-UA" sz="2400" b="0" strike="noStrike" spc="-1">
                <a:solidFill>
                  <a:srgbClr val="000000"/>
                </a:solidFill>
                <a:latin typeface="Calibri"/>
                <a:ea typeface="Calibri"/>
              </a:rPr>
              <a:t>: начиная с  2004 г по 2018г число людей, которые получили  травмы или погибли, имея в ушах орущий плеер, достигло 267 человек</a:t>
            </a:r>
            <a:endParaRPr lang="uk-UA" sz="2400" b="0" strike="noStrike" spc="-1">
              <a:latin typeface="Arial"/>
            </a:endParaRPr>
          </a:p>
        </p:txBody>
      </p:sp>
      <p:pic>
        <p:nvPicPr>
          <p:cNvPr id="718" name="Google Shape;845;p127"/>
          <p:cNvPicPr/>
          <p:nvPr/>
        </p:nvPicPr>
        <p:blipFill>
          <a:blip r:embed="rId2"/>
          <a:stretch/>
        </p:blipFill>
        <p:spPr>
          <a:xfrm>
            <a:off x="4608000" y="4248000"/>
            <a:ext cx="4319640" cy="2303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CustomShape 1"/>
          <p:cNvSpPr/>
          <p:nvPr/>
        </p:nvSpPr>
        <p:spPr>
          <a:xfrm>
            <a:off x="914400" y="21420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4400" b="0" strike="noStrike" spc="-1">
                <a:solidFill>
                  <a:srgbClr val="000000"/>
                </a:solidFill>
                <a:latin typeface="Calibri"/>
                <a:ea typeface="Calibri"/>
              </a:rPr>
              <a:t>Воздействие громкой музыки</a:t>
            </a:r>
            <a:endParaRPr lang="uk-UA" sz="4400" b="0" strike="noStrike" spc="-1">
              <a:latin typeface="Arial"/>
            </a:endParaRPr>
          </a:p>
        </p:txBody>
      </p:sp>
      <p:sp>
        <p:nvSpPr>
          <p:cNvPr id="720" name="CustomShape 2"/>
          <p:cNvSpPr/>
          <p:nvPr/>
        </p:nvSpPr>
        <p:spPr>
          <a:xfrm>
            <a:off x="914400" y="1268640"/>
            <a:ext cx="8228880" cy="4899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236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lang="uk-UA" sz="3200" b="0" strike="noStrike" spc="-1">
                <a:solidFill>
                  <a:srgbClr val="000000"/>
                </a:solidFill>
                <a:latin typeface="Calibri"/>
                <a:ea typeface="Calibri"/>
              </a:rPr>
              <a:t>При длительном прослушивании очень громкой музыки может возникнуть травма структур среднего уха, помимо этого возможно и кровоизлияние в слуховой аппарат. </a:t>
            </a:r>
            <a:endParaRPr lang="uk-UA" sz="3200" b="0" strike="noStrike" spc="-1">
              <a:latin typeface="Arial"/>
            </a:endParaRPr>
          </a:p>
        </p:txBody>
      </p:sp>
      <p:pic>
        <p:nvPicPr>
          <p:cNvPr id="721" name="Google Shape;852;p128"/>
          <p:cNvPicPr/>
          <p:nvPr/>
        </p:nvPicPr>
        <p:blipFill>
          <a:blip r:embed="rId2"/>
          <a:stretch/>
        </p:blipFill>
        <p:spPr>
          <a:xfrm>
            <a:off x="4807440" y="3711600"/>
            <a:ext cx="4120200" cy="2768040"/>
          </a:xfrm>
          <a:prstGeom prst="rect">
            <a:avLst/>
          </a:prstGeom>
          <a:ln>
            <a:noFill/>
          </a:ln>
        </p:spPr>
      </p:pic>
      <p:pic>
        <p:nvPicPr>
          <p:cNvPr id="722" name="Google Shape;853;p128"/>
          <p:cNvPicPr/>
          <p:nvPr/>
        </p:nvPicPr>
        <p:blipFill>
          <a:blip r:embed="rId3"/>
          <a:stretch/>
        </p:blipFill>
        <p:spPr>
          <a:xfrm>
            <a:off x="360000" y="3717000"/>
            <a:ext cx="4447080" cy="2768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CustomShape 1"/>
          <p:cNvSpPr/>
          <p:nvPr/>
        </p:nvSpPr>
        <p:spPr>
          <a:xfrm>
            <a:off x="410760" y="72000"/>
            <a:ext cx="8228880" cy="316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4400" b="0" strike="noStrike" spc="-1">
                <a:solidFill>
                  <a:srgbClr val="000000"/>
                </a:solidFill>
                <a:latin typeface="Calibri"/>
                <a:ea typeface="Calibri"/>
              </a:rPr>
              <a:t>Хотите ли вы, чтобы ваш ребенок получил уже в юном возрасте тяжелые и необратимые повреждения слуха?</a:t>
            </a:r>
            <a:br/>
            <a:endParaRPr lang="uk-UA" sz="4400" b="0" strike="noStrike" spc="-1">
              <a:latin typeface="Arial"/>
            </a:endParaRPr>
          </a:p>
        </p:txBody>
      </p:sp>
      <p:pic>
        <p:nvPicPr>
          <p:cNvPr id="724" name="Google Shape;859;p129"/>
          <p:cNvPicPr/>
          <p:nvPr/>
        </p:nvPicPr>
        <p:blipFill>
          <a:blip r:embed="rId2"/>
          <a:stretch/>
        </p:blipFill>
        <p:spPr>
          <a:xfrm>
            <a:off x="648000" y="3333240"/>
            <a:ext cx="3934440" cy="2642400"/>
          </a:xfrm>
          <a:prstGeom prst="rect">
            <a:avLst/>
          </a:prstGeom>
          <a:ln>
            <a:noFill/>
          </a:ln>
        </p:spPr>
      </p:pic>
      <p:pic>
        <p:nvPicPr>
          <p:cNvPr id="725" name="Google Shape;860;p129"/>
          <p:cNvPicPr/>
          <p:nvPr/>
        </p:nvPicPr>
        <p:blipFill>
          <a:blip r:embed="rId3"/>
          <a:stretch/>
        </p:blipFill>
        <p:spPr>
          <a:xfrm>
            <a:off x="5688000" y="2974320"/>
            <a:ext cx="3167640" cy="2641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4400" b="0" strike="noStrike" spc="-1">
                <a:solidFill>
                  <a:srgbClr val="000000"/>
                </a:solidFill>
                <a:latin typeface="Calibri"/>
                <a:ea typeface="Calibri"/>
              </a:rPr>
              <a:t>Тревожный звонок</a:t>
            </a:r>
            <a:endParaRPr lang="uk-UA" sz="4400" b="0" strike="noStrike" spc="-1">
              <a:latin typeface="Arial"/>
            </a:endParaRPr>
          </a:p>
        </p:txBody>
      </p:sp>
      <p:sp>
        <p:nvSpPr>
          <p:cNvPr id="727" name="CustomShape 2"/>
          <p:cNvSpPr/>
          <p:nvPr/>
        </p:nvSpPr>
        <p:spPr>
          <a:xfrm>
            <a:off x="457200" y="1214280"/>
            <a:ext cx="8228880" cy="564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236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lang="uk-UA" sz="3600" b="0" strike="noStrike" spc="-1">
                <a:solidFill>
                  <a:srgbClr val="000000"/>
                </a:solidFill>
                <a:latin typeface="Calibri"/>
                <a:ea typeface="Calibri"/>
              </a:rPr>
              <a:t>Первый сигнал ухудшения слуха– когда  не слышны детские и женские голоса, пение птиц. На следующей стадии возникают трудности в общении с собеседником. Телевизор и радио включаются на полный звук. В  10% слух можно восстановить, в 90% - к помощи слуховых аппаратов.</a:t>
            </a:r>
            <a:endParaRPr lang="uk-UA" sz="36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1417"/>
              </a:spcBef>
            </a:pPr>
            <a:endParaRPr lang="uk-UA" sz="36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8" name="Google Shape;871;p131"/>
          <p:cNvPicPr/>
          <p:nvPr/>
        </p:nvPicPr>
        <p:blipFill>
          <a:blip r:embed="rId2"/>
          <a:stretch/>
        </p:blipFill>
        <p:spPr>
          <a:xfrm>
            <a:off x="0" y="0"/>
            <a:ext cx="9143640" cy="7152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CustomShape 1"/>
          <p:cNvSpPr/>
          <p:nvPr/>
        </p:nvSpPr>
        <p:spPr>
          <a:xfrm>
            <a:off x="457200" y="273240"/>
            <a:ext cx="822852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uk-UA" sz="2200" b="1" i="1" strike="noStrike" spc="-1" dirty="0">
                <a:solidFill>
                  <a:srgbClr val="FF9966"/>
                </a:solidFill>
                <a:latin typeface="Arial"/>
                <a:ea typeface="Arial"/>
              </a:rPr>
              <a:t>Звук в </a:t>
            </a:r>
            <a:r>
              <a:rPr lang="uk-UA" sz="2200" b="1" i="1" strike="noStrike" spc="-1" dirty="0" err="1">
                <a:solidFill>
                  <a:srgbClr val="FF9966"/>
                </a:solidFill>
                <a:latin typeface="Arial"/>
                <a:ea typeface="Arial"/>
              </a:rPr>
              <a:t>жизни</a:t>
            </a:r>
            <a:r>
              <a:rPr lang="uk-UA" sz="2200" b="1" i="1" strike="noStrike" spc="-1" dirty="0">
                <a:solidFill>
                  <a:srgbClr val="FF9966"/>
                </a:solidFill>
                <a:latin typeface="Arial"/>
                <a:ea typeface="Arial"/>
              </a:rPr>
              <a:t> </a:t>
            </a:r>
            <a:r>
              <a:rPr lang="uk-UA" sz="2200" b="1" i="1" strike="noStrike" spc="-1" dirty="0" err="1">
                <a:solidFill>
                  <a:srgbClr val="FF9966"/>
                </a:solidFill>
                <a:latin typeface="Arial"/>
                <a:ea typeface="Arial"/>
              </a:rPr>
              <a:t>человека</a:t>
            </a:r>
            <a:endParaRPr lang="uk-UA" sz="2200" b="0" strike="noStrike" spc="-1" dirty="0">
              <a:latin typeface="Arial"/>
            </a:endParaRPr>
          </a:p>
        </p:txBody>
      </p:sp>
      <p:sp>
        <p:nvSpPr>
          <p:cNvPr id="730" name="CustomShape 2"/>
          <p:cNvSpPr/>
          <p:nvPr/>
        </p:nvSpPr>
        <p:spPr>
          <a:xfrm>
            <a:off x="987120" y="2017800"/>
            <a:ext cx="7689240" cy="4320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2200" b="0" strike="noStrike" spc="-1">
                <a:solidFill>
                  <a:srgbClr val="CCCCCC"/>
                </a:solidFill>
                <a:latin typeface="Times New Roman"/>
                <a:ea typeface="Times New Roman"/>
              </a:rPr>
              <a:t>Приготовил Лихоузов Илья</a:t>
            </a:r>
            <a:endParaRPr lang="uk-UA" sz="2200" b="0" strike="noStrike" spc="-1">
              <a:latin typeface="Arial"/>
            </a:endParaRPr>
          </a:p>
        </p:txBody>
      </p:sp>
      <p:pic>
        <p:nvPicPr>
          <p:cNvPr id="731" name="Google Shape;878;p132"/>
          <p:cNvPicPr/>
          <p:nvPr/>
        </p:nvPicPr>
        <p:blipFill>
          <a:blip r:embed="rId2"/>
          <a:stretch/>
        </p:blipFill>
        <p:spPr>
          <a:xfrm>
            <a:off x="194040" y="1698120"/>
            <a:ext cx="3136320" cy="2199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CustomShape 1"/>
          <p:cNvSpPr/>
          <p:nvPr/>
        </p:nvSpPr>
        <p:spPr>
          <a:xfrm>
            <a:off x="672120" y="255960"/>
            <a:ext cx="780804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uk-UA" sz="2200" b="1" i="1" strike="noStrike" spc="-1">
                <a:solidFill>
                  <a:srgbClr val="FF9966"/>
                </a:solidFill>
                <a:latin typeface="Arial"/>
                <a:ea typeface="Arial"/>
              </a:rPr>
              <a:t>Цель</a:t>
            </a:r>
            <a:endParaRPr lang="uk-UA" sz="2200" b="0" strike="noStrike" spc="-1">
              <a:latin typeface="Arial"/>
            </a:endParaRPr>
          </a:p>
        </p:txBody>
      </p:sp>
      <p:sp>
        <p:nvSpPr>
          <p:cNvPr id="733" name="CustomShape 2"/>
          <p:cNvSpPr/>
          <p:nvPr/>
        </p:nvSpPr>
        <p:spPr>
          <a:xfrm>
            <a:off x="672120" y="1780920"/>
            <a:ext cx="7957440" cy="447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 dirty="0" err="1">
                <a:solidFill>
                  <a:srgbClr val="E6E6E6"/>
                </a:solidFill>
                <a:latin typeface="Times New Roman"/>
                <a:ea typeface="Times New Roman"/>
              </a:rPr>
              <a:t>Изучить</a:t>
            </a:r>
            <a:r>
              <a:rPr lang="uk-UA" sz="2200" b="0" strike="noStrike" spc="-1" dirty="0">
                <a:solidFill>
                  <a:srgbClr val="E6E6E6"/>
                </a:solidFill>
                <a:latin typeface="Times New Roman"/>
                <a:ea typeface="Times New Roman"/>
              </a:rPr>
              <a:t> </a:t>
            </a:r>
            <a:r>
              <a:rPr lang="uk-UA" sz="2200" b="0" strike="noStrike" spc="-1" dirty="0" err="1">
                <a:solidFill>
                  <a:srgbClr val="E6E6E6"/>
                </a:solidFill>
                <a:latin typeface="Times New Roman"/>
                <a:ea typeface="Times New Roman"/>
              </a:rPr>
              <a:t>влияние</a:t>
            </a:r>
            <a:r>
              <a:rPr lang="uk-UA" sz="2200" b="0" strike="noStrike" spc="-1" dirty="0">
                <a:solidFill>
                  <a:srgbClr val="E6E6E6"/>
                </a:solidFill>
                <a:latin typeface="Times New Roman"/>
                <a:ea typeface="Times New Roman"/>
              </a:rPr>
              <a:t> </a:t>
            </a:r>
            <a:r>
              <a:rPr lang="uk-UA" sz="2200" b="0" strike="noStrike" spc="-1" dirty="0" err="1">
                <a:solidFill>
                  <a:srgbClr val="E6E6E6"/>
                </a:solidFill>
                <a:latin typeface="Times New Roman"/>
                <a:ea typeface="Times New Roman"/>
              </a:rPr>
              <a:t>различных</a:t>
            </a:r>
            <a:r>
              <a:rPr lang="uk-UA" sz="2200" b="0" strike="noStrike" spc="-1" dirty="0">
                <a:solidFill>
                  <a:srgbClr val="E6E6E6"/>
                </a:solidFill>
                <a:latin typeface="Times New Roman"/>
                <a:ea typeface="Times New Roman"/>
              </a:rPr>
              <a:t> </a:t>
            </a:r>
            <a:r>
              <a:rPr lang="uk-UA" sz="2200" b="0" strike="noStrike" spc="-1" dirty="0" err="1">
                <a:solidFill>
                  <a:srgbClr val="E6E6E6"/>
                </a:solidFill>
                <a:latin typeface="Times New Roman"/>
                <a:ea typeface="Times New Roman"/>
              </a:rPr>
              <a:t>звуков</a:t>
            </a:r>
            <a:r>
              <a:rPr lang="uk-UA" sz="2200" b="0" strike="noStrike" spc="-1" dirty="0">
                <a:solidFill>
                  <a:srgbClr val="E6E6E6"/>
                </a:solidFill>
                <a:latin typeface="Times New Roman"/>
                <a:ea typeface="Times New Roman"/>
              </a:rPr>
              <a:t> и </a:t>
            </a:r>
            <a:r>
              <a:rPr lang="uk-UA" sz="2200" b="0" strike="noStrike" spc="-1" dirty="0" err="1">
                <a:solidFill>
                  <a:srgbClr val="E6E6E6"/>
                </a:solidFill>
                <a:latin typeface="Times New Roman"/>
                <a:ea typeface="Times New Roman"/>
              </a:rPr>
              <a:t>шумов</a:t>
            </a:r>
            <a:r>
              <a:rPr lang="uk-UA" sz="2200" b="0" strike="noStrike" spc="-1" dirty="0">
                <a:solidFill>
                  <a:srgbClr val="E6E6E6"/>
                </a:solidFill>
                <a:latin typeface="Times New Roman"/>
                <a:ea typeface="Times New Roman"/>
              </a:rPr>
              <a:t> на</a:t>
            </a:r>
            <a:endParaRPr lang="uk-UA" sz="2200" b="0" strike="noStrike" spc="-1" dirty="0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 dirty="0" err="1">
                <a:solidFill>
                  <a:srgbClr val="E6E6E6"/>
                </a:solidFill>
                <a:latin typeface="Times New Roman"/>
                <a:ea typeface="Times New Roman"/>
              </a:rPr>
              <a:t>организм</a:t>
            </a:r>
            <a:r>
              <a:rPr lang="uk-UA" sz="2200" b="0" strike="noStrike" spc="-1" dirty="0">
                <a:solidFill>
                  <a:srgbClr val="E6E6E6"/>
                </a:solidFill>
                <a:latin typeface="Times New Roman"/>
                <a:ea typeface="Times New Roman"/>
              </a:rPr>
              <a:t> </a:t>
            </a:r>
            <a:r>
              <a:rPr lang="uk-UA" sz="2200" b="0" strike="noStrike" spc="-1" dirty="0" err="1">
                <a:solidFill>
                  <a:srgbClr val="E6E6E6"/>
                </a:solidFill>
                <a:latin typeface="Times New Roman"/>
                <a:ea typeface="Times New Roman"/>
              </a:rPr>
              <a:t>человека</a:t>
            </a:r>
            <a:r>
              <a:rPr lang="uk-UA" sz="2200" b="0" strike="noStrike" spc="-1" dirty="0">
                <a:solidFill>
                  <a:srgbClr val="E6E6E6"/>
                </a:solidFill>
                <a:latin typeface="Times New Roman"/>
                <a:ea typeface="Times New Roman"/>
              </a:rPr>
              <a:t>.</a:t>
            </a:r>
            <a:endParaRPr lang="uk-UA" sz="22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CustomShape 1"/>
          <p:cNvSpPr/>
          <p:nvPr/>
        </p:nvSpPr>
        <p:spPr>
          <a:xfrm>
            <a:off x="672120" y="255960"/>
            <a:ext cx="780804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uk-UA" sz="2200" b="1" i="1" strike="noStrike" spc="-1">
                <a:solidFill>
                  <a:srgbClr val="FF9966"/>
                </a:solidFill>
                <a:latin typeface="Arial"/>
                <a:ea typeface="Arial"/>
              </a:rPr>
              <a:t>Изучить влияние различных звуков и шумов на</a:t>
            </a:r>
            <a:br/>
            <a:r>
              <a:rPr lang="uk-UA" sz="2200" b="1" i="1" strike="noStrike" spc="-1">
                <a:solidFill>
                  <a:srgbClr val="FF9966"/>
                </a:solidFill>
                <a:latin typeface="Arial"/>
                <a:ea typeface="Arial"/>
              </a:rPr>
              <a:t>организм человека.</a:t>
            </a:r>
            <a:endParaRPr lang="uk-UA" sz="2200" b="0" strike="noStrike" spc="-1">
              <a:latin typeface="Arial"/>
            </a:endParaRPr>
          </a:p>
        </p:txBody>
      </p:sp>
      <p:sp>
        <p:nvSpPr>
          <p:cNvPr id="735" name="CustomShape 2"/>
          <p:cNvSpPr/>
          <p:nvPr/>
        </p:nvSpPr>
        <p:spPr>
          <a:xfrm>
            <a:off x="672120" y="1780920"/>
            <a:ext cx="7957440" cy="447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Вся наша жизнь основана на звуке. При резком звуке мы вздрагиваем, при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тихом прислушиваемся, при спокойном – засыпаем. Полная тишина нас пугает,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да и бывает она, как правило, перед землетрясением, или подобными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неприятностями.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Швейцарский ученый Ханс Йенни изучал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воздействие звука на воду. Под воздействием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звука капелька воды принимала форму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трехмерной звезды, или двойного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четырехгранника в кругах.</a:t>
            </a:r>
            <a:endParaRPr lang="uk-UA" sz="2200" b="0" strike="noStrike" spc="-1">
              <a:latin typeface="Arial"/>
            </a:endParaRPr>
          </a:p>
        </p:txBody>
      </p:sp>
      <p:pic>
        <p:nvPicPr>
          <p:cNvPr id="736" name="Google Shape;897;p135"/>
          <p:cNvPicPr/>
          <p:nvPr/>
        </p:nvPicPr>
        <p:blipFill>
          <a:blip r:embed="rId2"/>
          <a:stretch/>
        </p:blipFill>
        <p:spPr>
          <a:xfrm>
            <a:off x="6596280" y="3657600"/>
            <a:ext cx="2546640" cy="2220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CustomShape 1"/>
          <p:cNvSpPr/>
          <p:nvPr/>
        </p:nvSpPr>
        <p:spPr>
          <a:xfrm>
            <a:off x="672120" y="255960"/>
            <a:ext cx="780804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uk-UA" sz="2200" b="1" i="1" strike="noStrike" spc="-1" dirty="0" err="1">
                <a:solidFill>
                  <a:srgbClr val="FF9966"/>
                </a:solidFill>
                <a:latin typeface="Arial"/>
                <a:ea typeface="Arial"/>
              </a:rPr>
              <a:t>Влияние</a:t>
            </a:r>
            <a:r>
              <a:rPr lang="uk-UA" sz="2200" b="1" i="1" strike="noStrike" spc="-1" dirty="0">
                <a:solidFill>
                  <a:srgbClr val="FF9966"/>
                </a:solidFill>
                <a:latin typeface="Arial"/>
                <a:ea typeface="Arial"/>
              </a:rPr>
              <a:t> звука на </a:t>
            </a:r>
            <a:r>
              <a:rPr lang="uk-UA" sz="2200" b="1" i="1" strike="noStrike" spc="-1" dirty="0" err="1">
                <a:solidFill>
                  <a:srgbClr val="FF9966"/>
                </a:solidFill>
                <a:latin typeface="Arial"/>
                <a:ea typeface="Arial"/>
              </a:rPr>
              <a:t>организм</a:t>
            </a:r>
            <a:r>
              <a:rPr lang="uk-UA" sz="2200" b="1" i="1" strike="noStrike" spc="-1" dirty="0">
                <a:solidFill>
                  <a:srgbClr val="FF9966"/>
                </a:solidFill>
                <a:latin typeface="Arial"/>
                <a:ea typeface="Arial"/>
              </a:rPr>
              <a:t> </a:t>
            </a:r>
            <a:r>
              <a:rPr lang="uk-UA" sz="2200" b="1" i="1" strike="noStrike" spc="-1" dirty="0" err="1">
                <a:solidFill>
                  <a:srgbClr val="FF9966"/>
                </a:solidFill>
                <a:latin typeface="Arial"/>
                <a:ea typeface="Arial"/>
              </a:rPr>
              <a:t>человека</a:t>
            </a:r>
            <a:endParaRPr lang="uk-UA" sz="2200" b="0" strike="noStrike" spc="-1" dirty="0">
              <a:latin typeface="Arial"/>
            </a:endParaRPr>
          </a:p>
        </p:txBody>
      </p:sp>
      <p:sp>
        <p:nvSpPr>
          <p:cNvPr id="738" name="CustomShape 2"/>
          <p:cNvSpPr/>
          <p:nvPr/>
        </p:nvSpPr>
        <p:spPr>
          <a:xfrm>
            <a:off x="597960" y="1763640"/>
            <a:ext cx="7957440" cy="447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Каждый человек воспринимает звук по-разному. Многое зависит от возраста,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темперамента, состояния здоровья, окружающих условий.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Долгое время влияния шума на организм человека специально не изучалось,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 </a:t>
            </a:r>
            <a:endParaRPr lang="uk-UA" sz="2200" b="0" strike="noStrike" spc="-1">
              <a:latin typeface="Arial"/>
            </a:endParaRPr>
          </a:p>
          <a:p>
            <a:pPr marL="393840" indent="-228240">
              <a:lnSpc>
                <a:spcPct val="100000"/>
              </a:lnSpc>
            </a:pPr>
            <a:endParaRPr lang="uk-UA" sz="2200" b="0" strike="noStrike" spc="-1">
              <a:latin typeface="Arial"/>
            </a:endParaRPr>
          </a:p>
        </p:txBody>
      </p:sp>
      <p:pic>
        <p:nvPicPr>
          <p:cNvPr id="739" name="Google Shape;904;p136"/>
          <p:cNvPicPr/>
          <p:nvPr/>
        </p:nvPicPr>
        <p:blipFill>
          <a:blip r:embed="rId2"/>
          <a:stretch/>
        </p:blipFill>
        <p:spPr>
          <a:xfrm>
            <a:off x="3062520" y="4081680"/>
            <a:ext cx="2985480" cy="1606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CustomShape 1"/>
          <p:cNvSpPr/>
          <p:nvPr/>
        </p:nvSpPr>
        <p:spPr>
          <a:xfrm>
            <a:off x="672120" y="255960"/>
            <a:ext cx="780804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uk-UA" sz="2200" b="1" i="1" strike="noStrike" spc="-1">
                <a:solidFill>
                  <a:srgbClr val="FF9966"/>
                </a:solidFill>
                <a:latin typeface="Arial"/>
                <a:ea typeface="Arial"/>
              </a:rPr>
              <a:t>Музыка и здоровье человека</a:t>
            </a:r>
            <a:endParaRPr lang="uk-UA" sz="2200" b="0" strike="noStrike" spc="-1">
              <a:latin typeface="Arial"/>
            </a:endParaRPr>
          </a:p>
        </p:txBody>
      </p:sp>
      <p:sp>
        <p:nvSpPr>
          <p:cNvPr id="741" name="CustomShape 2"/>
          <p:cNvSpPr/>
          <p:nvPr/>
        </p:nvSpPr>
        <p:spPr>
          <a:xfrm>
            <a:off x="672120" y="1780920"/>
            <a:ext cx="7957440" cy="447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Очень шумная современная музыка также притупляет слух, вызывает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нервные заболевания. У 20% юношей и девушек, часто слушающих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модную музыку, слух оказался притупленным как у 85 летних пожилых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людей. Особую опасность представляют плееры и дискотеки для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подростков.</a:t>
            </a:r>
            <a:endParaRPr lang="uk-UA" sz="2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TextShape 1"/>
          <p:cNvSpPr txBox="1"/>
          <p:nvPr/>
        </p:nvSpPr>
        <p:spPr>
          <a:xfrm>
            <a:off x="500040" y="357120"/>
            <a:ext cx="8229240" cy="178560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2800" b="1" strike="noStrike" spc="-1">
                <a:solidFill>
                  <a:srgbClr val="FFFFFF"/>
                </a:solidFill>
                <a:latin typeface="Amatic SC"/>
                <a:ea typeface="Amatic SC"/>
              </a:rPr>
              <a:t>Звук (или звуковые волны) — это распространяющиеся в виде волн колебательные движения частиц упругой среды: газообразной, жидкой или твердой.</a:t>
            </a:r>
            <a:endParaRPr lang="uk-UA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5" name="TextShape 2"/>
          <p:cNvSpPr txBox="1"/>
          <p:nvPr/>
        </p:nvSpPr>
        <p:spPr>
          <a:xfrm>
            <a:off x="457380" y="2142720"/>
            <a:ext cx="8229240" cy="39668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457200" indent="-418680">
              <a:lnSpc>
                <a:spcPct val="90000"/>
              </a:lnSpc>
              <a:buClr>
                <a:srgbClr val="FFFFFF"/>
              </a:buClr>
              <a:buFont typeface="Amatic SC"/>
              <a:buChar char="●"/>
            </a:pP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Почему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же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возникают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звуковые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волны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?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Это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происходит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из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-за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попеременного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сжатия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и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растяжения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среды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то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есть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из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-за того,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что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в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среде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возникают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возмущения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(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механические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колебания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среды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). И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эти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возмущения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передаются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от одних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частей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среды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другим. Таким образом,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из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-за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периодической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деформации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среды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и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действия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в ней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силы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упругости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в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среде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возникают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упругие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механические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волны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которые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мы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зрительно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не видим,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зато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30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воспринимаем</a:t>
            </a:r>
            <a:r>
              <a:rPr lang="uk-UA" sz="30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на слух.</a:t>
            </a:r>
            <a:endParaRPr lang="uk-UA" sz="30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CustomShape 1"/>
          <p:cNvSpPr/>
          <p:nvPr/>
        </p:nvSpPr>
        <p:spPr>
          <a:xfrm>
            <a:off x="672120" y="255960"/>
            <a:ext cx="780804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uk-UA" sz="2200" b="1" i="1" strike="noStrike" spc="-1" dirty="0">
                <a:solidFill>
                  <a:srgbClr val="FF9966"/>
                </a:solidFill>
                <a:latin typeface="Arial"/>
                <a:ea typeface="Arial"/>
              </a:rPr>
              <a:t> </a:t>
            </a:r>
            <a:r>
              <a:rPr lang="uk-UA" sz="2200" b="1" i="1" strike="noStrike" spc="-1" dirty="0" err="1">
                <a:solidFill>
                  <a:srgbClr val="FF9966"/>
                </a:solidFill>
                <a:latin typeface="Arial"/>
                <a:ea typeface="Arial"/>
              </a:rPr>
              <a:t>Акустические</a:t>
            </a:r>
            <a:r>
              <a:rPr lang="uk-UA" sz="2200" b="1" i="1" strike="noStrike" spc="-1" dirty="0">
                <a:solidFill>
                  <a:srgbClr val="FF9966"/>
                </a:solidFill>
                <a:latin typeface="Arial"/>
                <a:ea typeface="Arial"/>
              </a:rPr>
              <a:t>  </a:t>
            </a:r>
            <a:r>
              <a:rPr lang="uk-UA" sz="2200" b="1" i="1" strike="noStrike" spc="-1" dirty="0" err="1">
                <a:solidFill>
                  <a:srgbClr val="FF9966"/>
                </a:solidFill>
                <a:latin typeface="Arial"/>
                <a:ea typeface="Arial"/>
              </a:rPr>
              <a:t>колебания</a:t>
            </a:r>
            <a:r>
              <a:rPr lang="uk-UA" sz="2200" b="1" i="1" strike="noStrike" spc="-1" dirty="0">
                <a:solidFill>
                  <a:srgbClr val="FF9966"/>
                </a:solidFill>
                <a:latin typeface="Arial"/>
                <a:ea typeface="Arial"/>
              </a:rPr>
              <a:t> и </a:t>
            </a:r>
            <a:r>
              <a:rPr lang="uk-UA" sz="2200" b="1" i="1" strike="noStrike" spc="-1" dirty="0" err="1">
                <a:solidFill>
                  <a:srgbClr val="FF9966"/>
                </a:solidFill>
                <a:latin typeface="Arial"/>
                <a:ea typeface="Arial"/>
              </a:rPr>
              <a:t>волны</a:t>
            </a:r>
            <a:endParaRPr lang="uk-UA" sz="2200" b="0" strike="noStrike" spc="-1" dirty="0">
              <a:latin typeface="Arial"/>
            </a:endParaRPr>
          </a:p>
        </p:txBody>
      </p:sp>
      <p:sp>
        <p:nvSpPr>
          <p:cNvPr id="743" name="CustomShape 2"/>
          <p:cNvSpPr/>
          <p:nvPr/>
        </p:nvSpPr>
        <p:spPr>
          <a:xfrm>
            <a:off x="672120" y="1780920"/>
            <a:ext cx="7957440" cy="447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Звук- явление столь же древнее ,как и Земля. Появление в процессе эволюции у биологических объектов органов слуха позволило им улавливать звуки из окружающего мира и увеличило шансы на выживание. С помощью звуков была реализована возможность установление связи между биообъектами, определение местоположения источников звука. Звук(особенно у людей) превратился в мощное средство коммуникативного общения.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 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 Звук- в широком понимании- акустически(механические) колебания материальной среды или акустические волны, воспринимаемые органами слуха.</a:t>
            </a:r>
            <a:endParaRPr lang="uk-UA" sz="2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CustomShape 1"/>
          <p:cNvSpPr/>
          <p:nvPr/>
        </p:nvSpPr>
        <p:spPr>
          <a:xfrm>
            <a:off x="672120" y="255960"/>
            <a:ext cx="780804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45" name="CustomShape 2"/>
          <p:cNvSpPr/>
          <p:nvPr/>
        </p:nvSpPr>
        <p:spPr>
          <a:xfrm>
            <a:off x="672120" y="1780920"/>
            <a:ext cx="7957440" cy="447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46" name="Google Shape;923;p139"/>
          <p:cNvPicPr/>
          <p:nvPr/>
        </p:nvPicPr>
        <p:blipFill>
          <a:blip r:embed="rId2"/>
          <a:stretch/>
        </p:blipFill>
        <p:spPr>
          <a:xfrm>
            <a:off x="718560" y="1780920"/>
            <a:ext cx="7771680" cy="4424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CustomShape 1"/>
          <p:cNvSpPr/>
          <p:nvPr/>
        </p:nvSpPr>
        <p:spPr>
          <a:xfrm>
            <a:off x="672120" y="255960"/>
            <a:ext cx="780804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uk-UA" sz="2200" b="1" i="1" strike="noStrike" spc="-1">
                <a:solidFill>
                  <a:srgbClr val="FF9966"/>
                </a:solidFill>
                <a:latin typeface="Arial"/>
                <a:ea typeface="Arial"/>
              </a:rPr>
              <a:t>Звук</a:t>
            </a:r>
            <a:endParaRPr lang="uk-UA" sz="2200" b="0" strike="noStrike" spc="-1">
              <a:latin typeface="Arial"/>
            </a:endParaRPr>
          </a:p>
        </p:txBody>
      </p:sp>
      <p:sp>
        <p:nvSpPr>
          <p:cNvPr id="748" name="CustomShape 2"/>
          <p:cNvSpPr/>
          <p:nvPr/>
        </p:nvSpPr>
        <p:spPr>
          <a:xfrm>
            <a:off x="672120" y="1780920"/>
            <a:ext cx="7957440" cy="447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Звук – физическое явление, психофизиологическое явление, представляющее собой восприятие механических колебаний в твёрдой, жидкой или газообразной среде. В узком смысле под звуком имеют в виду эти колебания, рассматриваемые по отношению к тому, как они воспринимаются органами чувств животных и человека</a:t>
            </a:r>
            <a:endParaRPr lang="uk-UA" sz="2200" b="0" strike="noStrike" spc="-1">
              <a:latin typeface="Arial"/>
            </a:endParaRPr>
          </a:p>
        </p:txBody>
      </p:sp>
      <p:pic>
        <p:nvPicPr>
          <p:cNvPr id="749" name="Google Shape;930;p140"/>
          <p:cNvPicPr/>
          <p:nvPr/>
        </p:nvPicPr>
        <p:blipFill>
          <a:blip r:embed="rId2"/>
          <a:stretch/>
        </p:blipFill>
        <p:spPr>
          <a:xfrm>
            <a:off x="5290200" y="3618720"/>
            <a:ext cx="2873160" cy="1736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CustomShape 1"/>
          <p:cNvSpPr/>
          <p:nvPr/>
        </p:nvSpPr>
        <p:spPr>
          <a:xfrm>
            <a:off x="672120" y="255960"/>
            <a:ext cx="780804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uk-UA" sz="2200" b="1" i="1" strike="noStrike" spc="-1">
                <a:solidFill>
                  <a:srgbClr val="FF9966"/>
                </a:solidFill>
                <a:latin typeface="Arial"/>
                <a:ea typeface="Arial"/>
              </a:rPr>
              <a:t>Как звуки влияют на нашу жизнь</a:t>
            </a:r>
            <a:endParaRPr lang="uk-UA" sz="2200" b="0" strike="noStrike" spc="-1">
              <a:latin typeface="Arial"/>
            </a:endParaRPr>
          </a:p>
        </p:txBody>
      </p:sp>
      <p:sp>
        <p:nvSpPr>
          <p:cNvPr id="751" name="CustomShape 2"/>
          <p:cNvSpPr/>
          <p:nvPr/>
        </p:nvSpPr>
        <p:spPr>
          <a:xfrm>
            <a:off x="672120" y="1780920"/>
            <a:ext cx="7957440" cy="447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Мы живем в мире звуков: слушаем музыку, постоянно подвергаемся акустическим атакам шумящего города. Всё это сказывается на нашем здоровье. И не всегда положительно.</a:t>
            </a:r>
            <a:endParaRPr lang="uk-UA" sz="2200" b="0" strike="noStrike" spc="-1">
              <a:latin typeface="Arial"/>
            </a:endParaRPr>
          </a:p>
        </p:txBody>
      </p:sp>
      <p:pic>
        <p:nvPicPr>
          <p:cNvPr id="752" name="Google Shape;937;p141"/>
          <p:cNvPicPr/>
          <p:nvPr/>
        </p:nvPicPr>
        <p:blipFill>
          <a:blip r:embed="rId2"/>
          <a:stretch/>
        </p:blipFill>
        <p:spPr>
          <a:xfrm>
            <a:off x="5473080" y="2743200"/>
            <a:ext cx="3278160" cy="3330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CustomShape 1"/>
          <p:cNvSpPr/>
          <p:nvPr/>
        </p:nvSpPr>
        <p:spPr>
          <a:xfrm>
            <a:off x="672120" y="255960"/>
            <a:ext cx="780804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uk-UA" sz="2200" b="1" i="1" strike="noStrike" spc="-1">
                <a:solidFill>
                  <a:srgbClr val="FF9966"/>
                </a:solidFill>
                <a:latin typeface="Arial"/>
                <a:ea typeface="Arial"/>
              </a:rPr>
              <a:t>Вредные звуки</a:t>
            </a:r>
            <a:endParaRPr lang="uk-UA" sz="2200" b="0" strike="noStrike" spc="-1">
              <a:latin typeface="Arial"/>
            </a:endParaRPr>
          </a:p>
        </p:txBody>
      </p:sp>
      <p:sp>
        <p:nvSpPr>
          <p:cNvPr id="754" name="CustomShape 2"/>
          <p:cNvSpPr/>
          <p:nvPr/>
        </p:nvSpPr>
        <p:spPr>
          <a:xfrm>
            <a:off x="672120" y="1780920"/>
            <a:ext cx="7957440" cy="447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Современная коммерческая музыка – хип-хоп, рок, хард рок, электронная и поп-музыка – пишется на низких частотах, что, согласно исследованиям, оказывает воздействие схожее с грохотом землетрясения, обрушением здания или сходом снежной лавины.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Бранная и нецензурная речь, тексты песен с негативным посылом, оказывают на человека сильнейшее влияние.</a:t>
            </a:r>
            <a:endParaRPr lang="uk-UA" sz="2200" b="0" strike="noStrike" spc="-1">
              <a:latin typeface="Arial"/>
            </a:endParaRPr>
          </a:p>
          <a:p>
            <a:pPr marL="393840" indent="-228240">
              <a:lnSpc>
                <a:spcPct val="100000"/>
              </a:lnSpc>
            </a:pPr>
            <a:endParaRPr lang="uk-UA" sz="2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CustomShape 1"/>
          <p:cNvSpPr/>
          <p:nvPr/>
        </p:nvSpPr>
        <p:spPr>
          <a:xfrm>
            <a:off x="672120" y="255960"/>
            <a:ext cx="780804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uk-UA" sz="2200" b="1" i="1" strike="noStrike" spc="-1">
                <a:solidFill>
                  <a:srgbClr val="FF9966"/>
                </a:solidFill>
                <a:latin typeface="Arial"/>
                <a:ea typeface="Arial"/>
              </a:rPr>
              <a:t> Музыкотерапия </a:t>
            </a:r>
            <a:endParaRPr lang="uk-UA" sz="2200" b="0" strike="noStrike" spc="-1">
              <a:latin typeface="Arial"/>
            </a:endParaRPr>
          </a:p>
        </p:txBody>
      </p:sp>
      <p:sp>
        <p:nvSpPr>
          <p:cNvPr id="756" name="CustomShape 2"/>
          <p:cNvSpPr/>
          <p:nvPr/>
        </p:nvSpPr>
        <p:spPr>
          <a:xfrm>
            <a:off x="672120" y="1780920"/>
            <a:ext cx="7957440" cy="447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Музыкотерапия это - это контролируемое использование музыки в лечении, реабилитации, образовании и воспитании детей и взрослых, страдающих от соматических и психических заболеваний. Термин «музыкотерапия» имеет греко- латинское происхождение и в переводе означает «исцеление музыкой».</a:t>
            </a:r>
            <a:endParaRPr lang="uk-UA" sz="2200" b="0" strike="noStrike" spc="-1">
              <a:latin typeface="Arial"/>
            </a:endParaRPr>
          </a:p>
        </p:txBody>
      </p:sp>
      <p:pic>
        <p:nvPicPr>
          <p:cNvPr id="757" name="Google Shape;950;p143"/>
          <p:cNvPicPr/>
          <p:nvPr/>
        </p:nvPicPr>
        <p:blipFill>
          <a:blip r:embed="rId2"/>
          <a:stretch/>
        </p:blipFill>
        <p:spPr>
          <a:xfrm>
            <a:off x="1045080" y="3592440"/>
            <a:ext cx="2742840" cy="20898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CustomShape 1"/>
          <p:cNvSpPr/>
          <p:nvPr/>
        </p:nvSpPr>
        <p:spPr>
          <a:xfrm>
            <a:off x="672120" y="255960"/>
            <a:ext cx="780804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uk-UA" sz="2200" b="1" i="1" strike="noStrike" spc="-1">
                <a:solidFill>
                  <a:srgbClr val="FF9966"/>
                </a:solidFill>
                <a:latin typeface="Arial"/>
                <a:ea typeface="Arial"/>
              </a:rPr>
              <a:t> История развития музыкотерапии</a:t>
            </a:r>
            <a:endParaRPr lang="uk-UA" sz="2200" b="0" strike="noStrike" spc="-1">
              <a:latin typeface="Arial"/>
            </a:endParaRPr>
          </a:p>
        </p:txBody>
      </p:sp>
      <p:sp>
        <p:nvSpPr>
          <p:cNvPr id="759" name="CustomShape 2"/>
          <p:cNvSpPr/>
          <p:nvPr/>
        </p:nvSpPr>
        <p:spPr>
          <a:xfrm>
            <a:off x="672120" y="1780920"/>
            <a:ext cx="7957440" cy="447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XX века; Как лечебная практика существует со времен древних философов (Пифагор, Аристотель, Платон, Плутарх). Однако древние традиции и опыт были утеряны; С ХIХ столетия начинается возрождение музыкотерапевтической практики: французский психиатр Эскироль начал использовать музыкальную терапию в психиатрических заведениях; </a:t>
            </a:r>
            <a:endParaRPr lang="uk-UA" sz="2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CustomShape 1"/>
          <p:cNvSpPr/>
          <p:nvPr/>
        </p:nvSpPr>
        <p:spPr>
          <a:xfrm>
            <a:off x="672120" y="255960"/>
            <a:ext cx="780804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uk-UA" sz="2200" b="1" i="1" strike="noStrike" spc="-1">
                <a:solidFill>
                  <a:srgbClr val="FF9966"/>
                </a:solidFill>
                <a:latin typeface="Arial"/>
                <a:ea typeface="Arial"/>
              </a:rPr>
              <a:t>Влияние звуков на воду</a:t>
            </a:r>
            <a:endParaRPr lang="uk-UA" sz="2200" b="0" strike="noStrike" spc="-1">
              <a:latin typeface="Arial"/>
            </a:endParaRPr>
          </a:p>
        </p:txBody>
      </p:sp>
      <p:sp>
        <p:nvSpPr>
          <p:cNvPr id="761" name="CustomShape 2"/>
          <p:cNvSpPr/>
          <p:nvPr/>
        </p:nvSpPr>
        <p:spPr>
          <a:xfrm>
            <a:off x="672120" y="1780920"/>
            <a:ext cx="7957440" cy="447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Кристалл, образовавшийся после прослушивания тяжелого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металлического рока.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6. Кристалл после воздействия слов «Ты — дурак» очень похож на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кристалл после воздействия музыки "тяжелого рока".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7. Слово «Ангел».</a:t>
            </a:r>
            <a:endParaRPr lang="uk-UA" sz="2200" b="0" strike="noStrike" spc="-1">
              <a:latin typeface="Arial"/>
            </a:endParaRPr>
          </a:p>
          <a:p>
            <a:pPr marL="393840" indent="-291600">
              <a:lnSpc>
                <a:spcPct val="100000"/>
              </a:lnSpc>
              <a:buClr>
                <a:srgbClr val="E6E6E6"/>
              </a:buClr>
              <a:buFont typeface="Noto Sans Symbols"/>
              <a:buChar char="●"/>
            </a:pPr>
            <a:r>
              <a:rPr lang="uk-UA" sz="2200" b="0" strike="noStrike" spc="-1">
                <a:solidFill>
                  <a:srgbClr val="E6E6E6"/>
                </a:solidFill>
                <a:latin typeface="Times New Roman"/>
                <a:ea typeface="Times New Roman"/>
              </a:rPr>
              <a:t>8. Слово «Дьявол».</a:t>
            </a:r>
            <a:endParaRPr lang="uk-UA" sz="2200" b="0" strike="noStrike" spc="-1">
              <a:latin typeface="Arial"/>
            </a:endParaRPr>
          </a:p>
        </p:txBody>
      </p:sp>
      <p:pic>
        <p:nvPicPr>
          <p:cNvPr id="762" name="Google Shape;963;p145"/>
          <p:cNvPicPr/>
          <p:nvPr/>
        </p:nvPicPr>
        <p:blipFill>
          <a:blip r:embed="rId2"/>
          <a:stretch/>
        </p:blipFill>
        <p:spPr>
          <a:xfrm>
            <a:off x="848880" y="4180320"/>
            <a:ext cx="7395120" cy="1779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CustomShape 1"/>
          <p:cNvSpPr/>
          <p:nvPr/>
        </p:nvSpPr>
        <p:spPr>
          <a:xfrm>
            <a:off x="672120" y="255960"/>
            <a:ext cx="7808040" cy="114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uk-UA" sz="2200" b="1" i="1" strike="noStrike" spc="-1">
                <a:solidFill>
                  <a:srgbClr val="FF9966"/>
                </a:solidFill>
                <a:latin typeface="Arial"/>
                <a:ea typeface="Arial"/>
              </a:rPr>
              <a:t>Вода, которой были сказаны слова</a:t>
            </a:r>
            <a:br/>
            <a:r>
              <a:rPr lang="uk-UA" sz="2200" b="1" i="1" strike="noStrike" spc="-1">
                <a:solidFill>
                  <a:srgbClr val="FF9966"/>
                </a:solidFill>
                <a:latin typeface="Arial"/>
                <a:ea typeface="Arial"/>
              </a:rPr>
              <a:t>«Любовь и признательность»,</a:t>
            </a:r>
            <a:br/>
            <a:r>
              <a:rPr lang="uk-UA" sz="2200" b="1" i="1" strike="noStrike" spc="-1">
                <a:solidFill>
                  <a:srgbClr val="FF9966"/>
                </a:solidFill>
                <a:latin typeface="Arial"/>
                <a:ea typeface="Arial"/>
              </a:rPr>
              <a:t>помешались рядом с компьютером.</a:t>
            </a:r>
            <a:endParaRPr lang="uk-UA" sz="2200" b="0" strike="noStrike" spc="-1">
              <a:latin typeface="Arial"/>
            </a:endParaRPr>
          </a:p>
        </p:txBody>
      </p:sp>
      <p:sp>
        <p:nvSpPr>
          <p:cNvPr id="764" name="CustomShape 2"/>
          <p:cNvSpPr/>
          <p:nvPr/>
        </p:nvSpPr>
        <p:spPr>
          <a:xfrm>
            <a:off x="672120" y="1780920"/>
            <a:ext cx="7957440" cy="4478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marL="102240">
              <a:lnSpc>
                <a:spcPct val="100000"/>
              </a:lnSpc>
              <a:buClr>
                <a:srgbClr val="E6E6E6"/>
              </a:buClr>
            </a:pPr>
            <a:r>
              <a:rPr lang="uk-UA" sz="2200" b="0" strike="noStrike" spc="-1" dirty="0">
                <a:solidFill>
                  <a:srgbClr val="E6E6E6"/>
                </a:solidFill>
                <a:latin typeface="Times New Roman"/>
                <a:ea typeface="Times New Roman"/>
              </a:rPr>
              <a:t>                                                           </a:t>
            </a:r>
            <a:endParaRPr lang="uk-UA" sz="2200" b="0" strike="noStrike" spc="-1" dirty="0">
              <a:latin typeface="Arial"/>
            </a:endParaRPr>
          </a:p>
          <a:p>
            <a:pPr marL="102240">
              <a:lnSpc>
                <a:spcPct val="100000"/>
              </a:lnSpc>
              <a:buClr>
                <a:srgbClr val="E6E6E6"/>
              </a:buClr>
            </a:pPr>
            <a:r>
              <a:rPr lang="uk-UA" sz="2200" b="0" strike="noStrike" spc="-1" dirty="0">
                <a:solidFill>
                  <a:srgbClr val="E6E6E6"/>
                </a:solidFill>
                <a:latin typeface="Times New Roman"/>
                <a:ea typeface="Times New Roman"/>
              </a:rPr>
              <a:t> До                                                          </a:t>
            </a:r>
            <a:r>
              <a:rPr lang="uk-UA" sz="2200" b="0" strike="noStrike" spc="-1" dirty="0" err="1">
                <a:solidFill>
                  <a:srgbClr val="E6E6E6"/>
                </a:solidFill>
                <a:latin typeface="Times New Roman"/>
                <a:ea typeface="Times New Roman"/>
              </a:rPr>
              <a:t>После</a:t>
            </a:r>
            <a:endParaRPr lang="uk-UA" sz="2200" b="0" strike="noStrike" spc="-1" dirty="0">
              <a:latin typeface="Arial"/>
            </a:endParaRPr>
          </a:p>
          <a:p>
            <a:pPr marL="102240">
              <a:lnSpc>
                <a:spcPct val="100000"/>
              </a:lnSpc>
              <a:buClr>
                <a:srgbClr val="E6E6E6"/>
              </a:buClr>
            </a:pPr>
            <a:r>
              <a:rPr lang="uk-UA" sz="2200" b="0" strike="noStrike" spc="-1" dirty="0">
                <a:solidFill>
                  <a:srgbClr val="E6E6E6"/>
                </a:solidFill>
                <a:latin typeface="Times New Roman"/>
                <a:ea typeface="Times New Roman"/>
              </a:rPr>
              <a:t> </a:t>
            </a:r>
            <a:endParaRPr lang="uk-UA" sz="2200" b="0" strike="noStrike" spc="-1" dirty="0">
              <a:latin typeface="Arial"/>
            </a:endParaRPr>
          </a:p>
        </p:txBody>
      </p:sp>
      <p:pic>
        <p:nvPicPr>
          <p:cNvPr id="765" name="Google Shape;970;p146"/>
          <p:cNvPicPr/>
          <p:nvPr/>
        </p:nvPicPr>
        <p:blipFill>
          <a:blip r:embed="rId2"/>
          <a:stretch/>
        </p:blipFill>
        <p:spPr>
          <a:xfrm>
            <a:off x="1110240" y="3004560"/>
            <a:ext cx="2220120" cy="2351160"/>
          </a:xfrm>
          <a:prstGeom prst="rect">
            <a:avLst/>
          </a:prstGeom>
          <a:ln>
            <a:noFill/>
          </a:ln>
        </p:spPr>
      </p:pic>
      <p:pic>
        <p:nvPicPr>
          <p:cNvPr id="766" name="Google Shape;971;p146"/>
          <p:cNvPicPr/>
          <p:nvPr/>
        </p:nvPicPr>
        <p:blipFill>
          <a:blip r:embed="rId3"/>
          <a:stretch/>
        </p:blipFill>
        <p:spPr>
          <a:xfrm>
            <a:off x="5224680" y="3004560"/>
            <a:ext cx="2285640" cy="2285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TextShape 1"/>
          <p:cNvSpPr txBox="1"/>
          <p:nvPr/>
        </p:nvSpPr>
        <p:spPr>
          <a:xfrm>
            <a:off x="39960" y="122400"/>
            <a:ext cx="8930160" cy="11426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45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Источники</a:t>
            </a:r>
            <a:r>
              <a:rPr lang="uk-UA" sz="45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звука -</a:t>
            </a:r>
            <a:r>
              <a:rPr lang="uk-UA" sz="4500" b="1" strike="noStrike" spc="-1" dirty="0">
                <a:solidFill>
                  <a:srgbClr val="FFFF00"/>
                </a:solidFill>
                <a:latin typeface="Amatic SC"/>
                <a:ea typeface="Amatic SC"/>
              </a:rPr>
              <a:t> </a:t>
            </a:r>
            <a:r>
              <a:rPr lang="uk-UA" sz="45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различные</a:t>
            </a:r>
            <a:r>
              <a:rPr lang="uk-UA" sz="45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45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колеблющиеся</a:t>
            </a:r>
            <a:r>
              <a:rPr lang="uk-UA" sz="45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45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тела</a:t>
            </a:r>
            <a:endParaRPr lang="uk-UA" sz="45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7" name="TextShape 2"/>
          <p:cNvSpPr txBox="1"/>
          <p:nvPr/>
        </p:nvSpPr>
        <p:spPr>
          <a:xfrm>
            <a:off x="457200" y="1855800"/>
            <a:ext cx="4039920" cy="658440"/>
          </a:xfrm>
          <a:prstGeom prst="rect">
            <a:avLst/>
          </a:prstGeom>
          <a:noFill/>
          <a:ln>
            <a:noFill/>
          </a:ln>
        </p:spPr>
        <p:txBody>
          <a:bodyPr lIns="45720" tIns="0" rIns="45720" bIns="0" anchor="ctr">
            <a:noAutofit/>
          </a:bodyPr>
          <a:lstStyle/>
          <a:p>
            <a:pPr algn="ctr">
              <a:lnSpc>
                <a:spcPct val="115000"/>
              </a:lnSpc>
            </a:pPr>
            <a:r>
              <a:rPr lang="uk-UA" sz="3600" b="1" strike="noStrike" spc="-1">
                <a:solidFill>
                  <a:srgbClr val="FFFFFF"/>
                </a:solidFill>
                <a:latin typeface="Nunito"/>
                <a:ea typeface="Nunito"/>
              </a:rPr>
              <a:t> </a:t>
            </a:r>
            <a:r>
              <a:rPr lang="uk-UA" sz="3600" b="1" strike="noStrike" spc="-1">
                <a:solidFill>
                  <a:srgbClr val="FFFFFF"/>
                </a:solidFill>
                <a:latin typeface="Amatic SC"/>
                <a:ea typeface="Amatic SC"/>
              </a:rPr>
              <a:t>естественные</a:t>
            </a:r>
            <a:endParaRPr lang="uk-UA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8" name="TextShape 3"/>
          <p:cNvSpPr txBox="1"/>
          <p:nvPr/>
        </p:nvSpPr>
        <p:spPr>
          <a:xfrm>
            <a:off x="4572000" y="1858320"/>
            <a:ext cx="4041720" cy="653760"/>
          </a:xfrm>
          <a:prstGeom prst="rect">
            <a:avLst/>
          </a:prstGeom>
          <a:noFill/>
          <a:ln>
            <a:noFill/>
          </a:ln>
        </p:spPr>
        <p:txBody>
          <a:bodyPr lIns="45720" tIns="0" rIns="45720" bIns="0" anchor="ctr">
            <a:noAutofit/>
          </a:bodyPr>
          <a:lstStyle/>
          <a:p>
            <a:pPr algn="ctr">
              <a:lnSpc>
                <a:spcPct val="115000"/>
              </a:lnSpc>
            </a:pPr>
            <a:r>
              <a:rPr lang="uk-UA" sz="3600" b="1" strike="noStrike" spc="-1">
                <a:solidFill>
                  <a:srgbClr val="FFFFFF"/>
                </a:solidFill>
                <a:latin typeface="Amatic SC"/>
                <a:ea typeface="Amatic SC"/>
              </a:rPr>
              <a:t>искусственные</a:t>
            </a:r>
            <a:endParaRPr lang="uk-UA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9" name="TextShape 4"/>
          <p:cNvSpPr txBox="1"/>
          <p:nvPr/>
        </p:nvSpPr>
        <p:spPr>
          <a:xfrm>
            <a:off x="457200" y="2514600"/>
            <a:ext cx="4039920" cy="2128320"/>
          </a:xfrm>
          <a:prstGeom prst="rect">
            <a:avLst/>
          </a:prstGeom>
          <a:noFill/>
          <a:ln>
            <a:noFill/>
          </a:ln>
        </p:spPr>
        <p:txBody>
          <a:bodyPr tIns="0">
            <a:noAutofit/>
          </a:bodyPr>
          <a:lstStyle/>
          <a:p>
            <a:pPr marL="272880" indent="-272520">
              <a:lnSpc>
                <a:spcPct val="115000"/>
              </a:lnSpc>
              <a:buClr>
                <a:srgbClr val="FFFFFF"/>
              </a:buClr>
              <a:buFont typeface="Amatic SC"/>
              <a:buChar char="●"/>
            </a:pPr>
            <a:r>
              <a:rPr lang="uk-UA" sz="3000" b="0" strike="noStrike" spc="-1">
                <a:solidFill>
                  <a:srgbClr val="FFFFFF"/>
                </a:solidFill>
                <a:latin typeface="Amatic SC"/>
                <a:ea typeface="Amatic SC"/>
              </a:rPr>
              <a:t>Речь</a:t>
            </a:r>
            <a:endParaRPr lang="uk-UA" sz="3000" b="0" strike="noStrike" spc="-1">
              <a:solidFill>
                <a:srgbClr val="000000"/>
              </a:solidFill>
              <a:latin typeface="Arial"/>
            </a:endParaRPr>
          </a:p>
          <a:p>
            <a:pPr marL="272880" indent="-272520">
              <a:lnSpc>
                <a:spcPct val="115000"/>
              </a:lnSpc>
              <a:spcBef>
                <a:spcPts val="439"/>
              </a:spcBef>
              <a:buClr>
                <a:srgbClr val="FFFFFF"/>
              </a:buClr>
              <a:buFont typeface="Amatic SC"/>
              <a:buChar char="●"/>
            </a:pPr>
            <a:r>
              <a:rPr lang="uk-UA" sz="3000" b="0" strike="noStrike" spc="-1">
                <a:solidFill>
                  <a:srgbClr val="FFFFFF"/>
                </a:solidFill>
                <a:latin typeface="Amatic SC"/>
                <a:ea typeface="Amatic SC"/>
              </a:rPr>
              <a:t>Звуки которые издают живые организмы</a:t>
            </a:r>
            <a:endParaRPr lang="uk-UA" sz="3000" b="0" strike="noStrike" spc="-1">
              <a:solidFill>
                <a:srgbClr val="000000"/>
              </a:solidFill>
              <a:latin typeface="Arial"/>
            </a:endParaRPr>
          </a:p>
          <a:p>
            <a:pPr marL="272880" indent="-272520">
              <a:lnSpc>
                <a:spcPct val="115000"/>
              </a:lnSpc>
              <a:spcBef>
                <a:spcPts val="439"/>
              </a:spcBef>
              <a:buClr>
                <a:srgbClr val="FFFFFF"/>
              </a:buClr>
              <a:buFont typeface="Amatic SC"/>
              <a:buChar char="●"/>
            </a:pPr>
            <a:r>
              <a:rPr lang="uk-UA" sz="3000" b="0" strike="noStrike" spc="-1">
                <a:solidFill>
                  <a:srgbClr val="FFFFFF"/>
                </a:solidFill>
                <a:latin typeface="Amatic SC"/>
                <a:ea typeface="Amatic SC"/>
              </a:rPr>
              <a:t>Шум воды, ветра, деревьев</a:t>
            </a:r>
            <a:endParaRPr lang="uk-UA" sz="3000" b="0" strike="noStrike" spc="-1">
              <a:solidFill>
                <a:srgbClr val="000000"/>
              </a:solidFill>
              <a:latin typeface="Arial"/>
            </a:endParaRPr>
          </a:p>
          <a:p>
            <a:pPr marL="272880" indent="-140040">
              <a:lnSpc>
                <a:spcPct val="115000"/>
              </a:lnSpc>
              <a:spcBef>
                <a:spcPts val="439"/>
              </a:spcBef>
            </a:pPr>
            <a:endParaRPr lang="uk-UA" sz="3000" b="0" strike="noStrike" spc="-1">
              <a:solidFill>
                <a:srgbClr val="000000"/>
              </a:solidFill>
              <a:latin typeface="Arial"/>
            </a:endParaRPr>
          </a:p>
          <a:p>
            <a:pPr marL="272880" indent="-140040">
              <a:lnSpc>
                <a:spcPct val="115000"/>
              </a:lnSpc>
              <a:spcBef>
                <a:spcPts val="439"/>
              </a:spcBef>
            </a:pPr>
            <a:endParaRPr lang="uk-UA" sz="3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0" name="TextShape 5"/>
          <p:cNvSpPr txBox="1"/>
          <p:nvPr/>
        </p:nvSpPr>
        <p:spPr>
          <a:xfrm>
            <a:off x="4645080" y="2514600"/>
            <a:ext cx="4041360" cy="3846240"/>
          </a:xfrm>
          <a:prstGeom prst="rect">
            <a:avLst/>
          </a:prstGeom>
          <a:noFill/>
          <a:ln>
            <a:noFill/>
          </a:ln>
        </p:spPr>
        <p:txBody>
          <a:bodyPr tIns="0">
            <a:noAutofit/>
          </a:bodyPr>
          <a:lstStyle/>
          <a:p>
            <a:pPr marL="272880" indent="-272520">
              <a:lnSpc>
                <a:spcPct val="115000"/>
              </a:lnSpc>
              <a:buClr>
                <a:srgbClr val="FFFFFF"/>
              </a:buClr>
              <a:buFont typeface="Amatic SC"/>
              <a:buChar char="●"/>
            </a:pPr>
            <a:r>
              <a:rPr lang="uk-UA" sz="3000" b="0" strike="noStrike" spc="-1">
                <a:solidFill>
                  <a:srgbClr val="FFFFFF"/>
                </a:solidFill>
                <a:latin typeface="Amatic SC"/>
                <a:ea typeface="Amatic SC"/>
              </a:rPr>
              <a:t>Шум машин</a:t>
            </a:r>
            <a:endParaRPr lang="uk-UA" sz="3000" b="0" strike="noStrike" spc="-1">
              <a:solidFill>
                <a:srgbClr val="000000"/>
              </a:solidFill>
              <a:latin typeface="Arial"/>
            </a:endParaRPr>
          </a:p>
          <a:p>
            <a:pPr marL="272880" indent="-272520">
              <a:lnSpc>
                <a:spcPct val="115000"/>
              </a:lnSpc>
              <a:spcBef>
                <a:spcPts val="439"/>
              </a:spcBef>
              <a:buClr>
                <a:srgbClr val="FFFFFF"/>
              </a:buClr>
              <a:buFont typeface="Amatic SC"/>
              <a:buChar char="●"/>
            </a:pPr>
            <a:r>
              <a:rPr lang="uk-UA" sz="3000" b="0" strike="noStrike" spc="-1">
                <a:solidFill>
                  <a:srgbClr val="FFFFFF"/>
                </a:solidFill>
                <a:latin typeface="Amatic SC"/>
                <a:ea typeface="Amatic SC"/>
              </a:rPr>
              <a:t>Звуки музыкальных организмов</a:t>
            </a:r>
            <a:endParaRPr lang="uk-UA" sz="3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51" name="Google Shape;694;p108" descr="loc1.jpg"/>
          <p:cNvPicPr/>
          <p:nvPr/>
        </p:nvPicPr>
        <p:blipFill>
          <a:blip r:embed="rId3"/>
          <a:srcRect t="1948" b="-1948"/>
          <a:stretch/>
        </p:blipFill>
        <p:spPr>
          <a:xfrm>
            <a:off x="162000" y="4799880"/>
            <a:ext cx="4285800" cy="1784160"/>
          </a:xfrm>
          <a:prstGeom prst="rect">
            <a:avLst/>
          </a:prstGeom>
          <a:ln>
            <a:noFill/>
          </a:ln>
        </p:spPr>
      </p:pic>
      <p:pic>
        <p:nvPicPr>
          <p:cNvPr id="652" name="Google Shape;695;p108" descr="image0003.jpg"/>
          <p:cNvPicPr/>
          <p:nvPr/>
        </p:nvPicPr>
        <p:blipFill>
          <a:blip r:embed="rId4"/>
          <a:stretch/>
        </p:blipFill>
        <p:spPr>
          <a:xfrm>
            <a:off x="4857840" y="3786120"/>
            <a:ext cx="3901680" cy="2593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3" name="Google Shape;700;p109"/>
          <p:cNvPicPr/>
          <p:nvPr/>
        </p:nvPicPr>
        <p:blipFill>
          <a:blip r:embed="rId2">
            <a:alphaModFix amt="94000"/>
          </a:blip>
          <a:stretch/>
        </p:blipFill>
        <p:spPr>
          <a:xfrm rot="17340000">
            <a:off x="-373680" y="1627560"/>
            <a:ext cx="3252240" cy="1229760"/>
          </a:xfrm>
          <a:prstGeom prst="rect">
            <a:avLst/>
          </a:prstGeom>
          <a:ln>
            <a:noFill/>
          </a:ln>
        </p:spPr>
      </p:pic>
      <p:pic>
        <p:nvPicPr>
          <p:cNvPr id="654" name="Google Shape;701;p109"/>
          <p:cNvPicPr/>
          <p:nvPr/>
        </p:nvPicPr>
        <p:blipFill>
          <a:blip r:embed="rId3">
            <a:alphaModFix amt="30000"/>
          </a:blip>
          <a:stretch/>
        </p:blipFill>
        <p:spPr>
          <a:xfrm>
            <a:off x="1022040" y="5208120"/>
            <a:ext cx="3571560" cy="1158120"/>
          </a:xfrm>
          <a:prstGeom prst="rect">
            <a:avLst/>
          </a:prstGeom>
          <a:ln>
            <a:noFill/>
          </a:ln>
        </p:spPr>
      </p:pic>
      <p:sp>
        <p:nvSpPr>
          <p:cNvPr id="655" name="TextShape 1"/>
          <p:cNvSpPr txBox="1"/>
          <p:nvPr/>
        </p:nvSpPr>
        <p:spPr>
          <a:xfrm>
            <a:off x="457200" y="7048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4500" b="1" strike="noStrike" spc="-1">
                <a:solidFill>
                  <a:srgbClr val="FFFFFF"/>
                </a:solidFill>
                <a:latin typeface="Amatic SC"/>
                <a:ea typeface="Amatic SC"/>
              </a:rPr>
              <a:t>Процесс распространения звуковых волн</a:t>
            </a:r>
            <a:endParaRPr lang="uk-UA" sz="45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6" name="CustomShape 2"/>
          <p:cNvSpPr/>
          <p:nvPr/>
        </p:nvSpPr>
        <p:spPr>
          <a:xfrm rot="5400000">
            <a:off x="2286720" y="2927520"/>
            <a:ext cx="855360" cy="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66600">
            <a:solidFill>
              <a:srgbClr val="1E768C"/>
            </a:solidFill>
            <a:round/>
            <a:tailEnd type="stealth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7" name="CustomShape 3"/>
          <p:cNvSpPr/>
          <p:nvPr/>
        </p:nvSpPr>
        <p:spPr>
          <a:xfrm>
            <a:off x="4357800" y="5786280"/>
            <a:ext cx="1428480" cy="10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0760">
            <a:solidFill>
              <a:srgbClr val="1E768C"/>
            </a:solidFill>
            <a:round/>
            <a:tailEnd type="stealth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8" name="CustomShape 4"/>
          <p:cNvSpPr/>
          <p:nvPr/>
        </p:nvSpPr>
        <p:spPr>
          <a:xfrm>
            <a:off x="1316520" y="1967760"/>
            <a:ext cx="2981880" cy="461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3000" b="1" strike="noStrike" spc="-1">
                <a:solidFill>
                  <a:srgbClr val="FFFFFF"/>
                </a:solidFill>
                <a:latin typeface="Amatic SC"/>
                <a:ea typeface="Amatic SC"/>
              </a:rPr>
              <a:t>1.Источник звука</a:t>
            </a:r>
            <a:endParaRPr lang="uk-UA" sz="3000" b="0" strike="noStrike" spc="-1">
              <a:latin typeface="Arial"/>
            </a:endParaRPr>
          </a:p>
        </p:txBody>
      </p:sp>
      <p:sp>
        <p:nvSpPr>
          <p:cNvPr id="659" name="CustomShape 5"/>
          <p:cNvSpPr/>
          <p:nvPr/>
        </p:nvSpPr>
        <p:spPr>
          <a:xfrm>
            <a:off x="6238080" y="3855960"/>
            <a:ext cx="1854720" cy="461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 marL="457200" indent="-456840">
              <a:lnSpc>
                <a:spcPct val="100000"/>
              </a:lnSpc>
            </a:pPr>
            <a:r>
              <a:rPr lang="uk-UA" sz="2400" b="1" strike="noStrike" spc="-1">
                <a:solidFill>
                  <a:srgbClr val="FFFFFF"/>
                </a:solidFill>
                <a:latin typeface="Amatic SC"/>
                <a:ea typeface="Amatic SC"/>
              </a:rPr>
              <a:t>3.Приёмник звука</a:t>
            </a:r>
            <a:endParaRPr lang="uk-UA" sz="2400" b="0" strike="noStrike" spc="-1">
              <a:latin typeface="Arial"/>
            </a:endParaRPr>
          </a:p>
        </p:txBody>
      </p:sp>
      <p:sp>
        <p:nvSpPr>
          <p:cNvPr id="660" name="CustomShape 6"/>
          <p:cNvSpPr/>
          <p:nvPr/>
        </p:nvSpPr>
        <p:spPr>
          <a:xfrm>
            <a:off x="1805400" y="3260520"/>
            <a:ext cx="3571560" cy="1767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uk-UA" sz="2400" b="1" i="1" strike="noStrike" spc="-1">
                <a:solidFill>
                  <a:srgbClr val="FFFFFF"/>
                </a:solidFill>
                <a:latin typeface="Amatic SC"/>
                <a:ea typeface="Amatic SC"/>
              </a:rPr>
              <a:t>2. Передающая среда </a:t>
            </a:r>
            <a:endParaRPr lang="uk-UA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r>
              <a:rPr lang="uk-UA" sz="2400" b="1" i="1" strike="noStrike" spc="-1">
                <a:solidFill>
                  <a:srgbClr val="FFFFFF"/>
                </a:solidFill>
                <a:latin typeface="Amatic SC"/>
                <a:ea typeface="Amatic SC"/>
              </a:rPr>
              <a:t>-газы</a:t>
            </a:r>
            <a:endParaRPr lang="uk-UA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r>
              <a:rPr lang="uk-UA" sz="2400" b="1" i="1" strike="noStrike" spc="-1">
                <a:solidFill>
                  <a:srgbClr val="FFFFFF"/>
                </a:solidFill>
                <a:latin typeface="Amatic SC"/>
                <a:ea typeface="Amatic SC"/>
              </a:rPr>
              <a:t>-твёрдые тела</a:t>
            </a:r>
            <a:endParaRPr lang="uk-UA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r>
              <a:rPr lang="uk-UA" sz="2400" b="1" i="1" strike="noStrike" spc="-1">
                <a:solidFill>
                  <a:srgbClr val="FFFFFF"/>
                </a:solidFill>
                <a:latin typeface="Amatic SC"/>
                <a:ea typeface="Amatic SC"/>
              </a:rPr>
              <a:t>-жидкости</a:t>
            </a:r>
            <a:endParaRPr lang="uk-UA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uk-UA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uk-UA" sz="2400" b="0" strike="noStrike" spc="-1">
              <a:latin typeface="Arial"/>
            </a:endParaRPr>
          </a:p>
        </p:txBody>
      </p:sp>
      <p:pic>
        <p:nvPicPr>
          <p:cNvPr id="661" name="Google Shape;708;p109"/>
          <p:cNvPicPr/>
          <p:nvPr/>
        </p:nvPicPr>
        <p:blipFill>
          <a:blip r:embed="rId4"/>
          <a:stretch/>
        </p:blipFill>
        <p:spPr>
          <a:xfrm>
            <a:off x="1805400" y="5055120"/>
            <a:ext cx="2351520" cy="1464120"/>
          </a:xfrm>
          <a:prstGeom prst="rect">
            <a:avLst/>
          </a:prstGeom>
          <a:ln>
            <a:noFill/>
          </a:ln>
        </p:spPr>
      </p:pic>
      <p:pic>
        <p:nvPicPr>
          <p:cNvPr id="662" name="Google Shape;709;p109"/>
          <p:cNvPicPr/>
          <p:nvPr/>
        </p:nvPicPr>
        <p:blipFill>
          <a:blip r:embed="rId5"/>
          <a:stretch/>
        </p:blipFill>
        <p:spPr>
          <a:xfrm rot="20400000">
            <a:off x="5930280" y="4713840"/>
            <a:ext cx="1248840" cy="1711800"/>
          </a:xfrm>
          <a:prstGeom prst="rect">
            <a:avLst/>
          </a:prstGeom>
          <a:ln>
            <a:noFill/>
          </a:ln>
        </p:spPr>
      </p:pic>
      <p:pic>
        <p:nvPicPr>
          <p:cNvPr id="663" name="Google Shape;710;p109"/>
          <p:cNvPicPr/>
          <p:nvPr/>
        </p:nvPicPr>
        <p:blipFill>
          <a:blip r:embed="rId6"/>
          <a:stretch/>
        </p:blipFill>
        <p:spPr>
          <a:xfrm rot="19200000">
            <a:off x="6646320" y="4619880"/>
            <a:ext cx="2011320" cy="17028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TextShape 1"/>
          <p:cNvSpPr txBox="1"/>
          <p:nvPr/>
        </p:nvSpPr>
        <p:spPr>
          <a:xfrm>
            <a:off x="457200" y="311941"/>
            <a:ext cx="5471640" cy="11426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uk-UA" sz="24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Скорость</a:t>
            </a:r>
            <a:r>
              <a:rPr lang="uk-UA" sz="24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звука</a:t>
            </a:r>
            <a:r>
              <a:rPr lang="uk-UA" sz="2400" b="1" strike="noStrike" spc="-1" dirty="0">
                <a:solidFill>
                  <a:srgbClr val="FFFF00"/>
                </a:solidFill>
                <a:latin typeface="Amatic SC"/>
                <a:ea typeface="Amatic SC"/>
              </a:rPr>
              <a:t> </a:t>
            </a:r>
            <a:r>
              <a:rPr lang="uk-UA" sz="24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— </a:t>
            </a:r>
            <a:r>
              <a:rPr lang="uk-UA" sz="24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это</a:t>
            </a:r>
            <a:r>
              <a:rPr lang="uk-UA" sz="24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4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скорость</a:t>
            </a:r>
            <a:r>
              <a:rPr lang="uk-UA" sz="24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4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прохождения</a:t>
            </a:r>
            <a:r>
              <a:rPr lang="uk-UA" sz="24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4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звуковой</a:t>
            </a:r>
            <a:r>
              <a:rPr lang="uk-UA" sz="24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4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волны</a:t>
            </a:r>
            <a:r>
              <a:rPr lang="uk-UA" sz="24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по </a:t>
            </a:r>
            <a:r>
              <a:rPr lang="uk-UA" sz="24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материи</a:t>
            </a:r>
            <a:r>
              <a:rPr lang="uk-UA" sz="24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</a:t>
            </a:r>
            <a:r>
              <a:rPr lang="uk-UA" sz="24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окружающей</a:t>
            </a:r>
            <a:r>
              <a:rPr lang="uk-UA" sz="24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 </a:t>
            </a:r>
            <a:r>
              <a:rPr lang="uk-UA" sz="24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источник</a:t>
            </a:r>
            <a:r>
              <a:rPr lang="uk-UA" sz="24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 звука.</a:t>
            </a:r>
            <a:endParaRPr lang="uk-UA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5" name="TextShape 2"/>
          <p:cNvSpPr txBox="1"/>
          <p:nvPr/>
        </p:nvSpPr>
        <p:spPr>
          <a:xfrm>
            <a:off x="426960" y="1651804"/>
            <a:ext cx="4038120" cy="44334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274320" indent="-273960">
              <a:lnSpc>
                <a:spcPct val="80000"/>
              </a:lnSpc>
            </a:pPr>
            <a:r>
              <a:rPr lang="uk-UA" sz="221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Зависит</a:t>
            </a:r>
            <a:r>
              <a:rPr lang="uk-UA" sz="221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от:</a:t>
            </a:r>
            <a:endParaRPr lang="uk-UA" sz="2210" b="0" strike="noStrike" spc="-1" dirty="0">
              <a:solidFill>
                <a:srgbClr val="000000"/>
              </a:solidFill>
              <a:latin typeface="Arial"/>
            </a:endParaRPr>
          </a:p>
          <a:p>
            <a:pPr marL="274320" indent="-273960">
              <a:lnSpc>
                <a:spcPct val="80000"/>
              </a:lnSpc>
              <a:spcBef>
                <a:spcPts val="442"/>
              </a:spcBef>
              <a:buClr>
                <a:srgbClr val="FFFFFF"/>
              </a:buClr>
              <a:buFont typeface="Amatic SC"/>
              <a:buChar char="⚫"/>
            </a:pP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плотности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среды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в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которой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распространяется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звуковая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волна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Сквозь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газообразную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среду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жидкости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и в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твердые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тела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звук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проходит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с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разной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скоростью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 В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воде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звук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распространяется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быстрее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чем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в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воздухе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 В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твердых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телах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скорость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звука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выше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чем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в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жидкостях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 Для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каждого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вещества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скорость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распространения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звука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постоянна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</a:t>
            </a:r>
            <a:endParaRPr lang="uk-UA" sz="2600" b="0" strike="noStrike" spc="-1" dirty="0">
              <a:solidFill>
                <a:srgbClr val="000000"/>
              </a:solidFill>
              <a:latin typeface="Arial"/>
            </a:endParaRPr>
          </a:p>
          <a:p>
            <a:pPr marL="274320" indent="-273960">
              <a:lnSpc>
                <a:spcPct val="80000"/>
              </a:lnSpc>
              <a:spcBef>
                <a:spcPts val="442"/>
              </a:spcBef>
            </a:pPr>
            <a:endParaRPr lang="uk-UA" sz="26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66" name="Google Shape;717;p110" descr="295372_m.jpg"/>
          <p:cNvPicPr/>
          <p:nvPr/>
        </p:nvPicPr>
        <p:blipFill>
          <a:blip r:embed="rId2"/>
          <a:stretch/>
        </p:blipFill>
        <p:spPr>
          <a:xfrm>
            <a:off x="5929200" y="357120"/>
            <a:ext cx="2280960" cy="1709280"/>
          </a:xfrm>
          <a:prstGeom prst="rect">
            <a:avLst/>
          </a:prstGeom>
          <a:ln>
            <a:noFill/>
          </a:ln>
        </p:spPr>
      </p:pic>
      <p:pic>
        <p:nvPicPr>
          <p:cNvPr id="667" name="Google Shape;718;p110" descr="red_stone2.jpg"/>
          <p:cNvPicPr/>
          <p:nvPr/>
        </p:nvPicPr>
        <p:blipFill>
          <a:blip r:embed="rId3"/>
          <a:stretch/>
        </p:blipFill>
        <p:spPr>
          <a:xfrm>
            <a:off x="5500800" y="4643280"/>
            <a:ext cx="3142800" cy="1899720"/>
          </a:xfrm>
          <a:prstGeom prst="rect">
            <a:avLst/>
          </a:prstGeom>
          <a:ln>
            <a:noFill/>
          </a:ln>
        </p:spPr>
      </p:pic>
      <p:pic>
        <p:nvPicPr>
          <p:cNvPr id="668" name="Google Shape;719;p110" descr="tn_woda%201.jpg"/>
          <p:cNvPicPr/>
          <p:nvPr/>
        </p:nvPicPr>
        <p:blipFill>
          <a:blip r:embed="rId4"/>
          <a:stretch/>
        </p:blipFill>
        <p:spPr>
          <a:xfrm>
            <a:off x="5929200" y="2143080"/>
            <a:ext cx="2841120" cy="1885680"/>
          </a:xfrm>
          <a:prstGeom prst="rect">
            <a:avLst/>
          </a:prstGeom>
          <a:ln>
            <a:noFill/>
          </a:ln>
        </p:spPr>
      </p:pic>
      <p:sp>
        <p:nvSpPr>
          <p:cNvPr id="669" name="CustomShape 3"/>
          <p:cNvSpPr/>
          <p:nvPr/>
        </p:nvSpPr>
        <p:spPr>
          <a:xfrm rot="10800000" flipH="1">
            <a:off x="4572360" y="2000520"/>
            <a:ext cx="1213920" cy="499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240">
            <a:solidFill>
              <a:srgbClr val="1E768C"/>
            </a:solidFill>
            <a:round/>
            <a:tailEnd type="stealth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0" name="CustomShape 4"/>
          <p:cNvSpPr/>
          <p:nvPr/>
        </p:nvSpPr>
        <p:spPr>
          <a:xfrm>
            <a:off x="4357800" y="3429000"/>
            <a:ext cx="1356840" cy="10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4000">
            <a:solidFill>
              <a:srgbClr val="1E768C"/>
            </a:solidFill>
            <a:round/>
            <a:tailEnd type="stealth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1" name="CustomShape 5"/>
          <p:cNvSpPr/>
          <p:nvPr/>
        </p:nvSpPr>
        <p:spPr>
          <a:xfrm>
            <a:off x="4143240" y="4786200"/>
            <a:ext cx="1428480" cy="4996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240">
            <a:solidFill>
              <a:srgbClr val="1E768C"/>
            </a:solidFill>
            <a:round/>
            <a:tailEnd type="stealth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TextShape 1"/>
          <p:cNvSpPr txBox="1"/>
          <p:nvPr/>
        </p:nvSpPr>
        <p:spPr>
          <a:xfrm>
            <a:off x="457200" y="7048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2800" b="1" u="sng" strike="noStrike" spc="-1">
                <a:solidFill>
                  <a:srgbClr val="FFFFFF"/>
                </a:solidFill>
                <a:uFillTx/>
                <a:latin typeface="Amatic SC"/>
                <a:ea typeface="Amatic SC"/>
              </a:rPr>
              <a:t>Интересно знать</a:t>
            </a:r>
            <a:endParaRPr lang="uk-UA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3" name="TextShape 2"/>
          <p:cNvSpPr txBox="1"/>
          <p:nvPr/>
        </p:nvSpPr>
        <p:spPr>
          <a:xfrm>
            <a:off x="457200" y="1920960"/>
            <a:ext cx="8257680" cy="44334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272880" indent="-272520">
              <a:lnSpc>
                <a:spcPct val="115000"/>
              </a:lnSpc>
              <a:buClr>
                <a:srgbClr val="FFFFFF"/>
              </a:buClr>
              <a:buFont typeface="Amatic SC"/>
              <a:buChar char="●"/>
            </a:pPr>
            <a:r>
              <a:rPr lang="uk-UA" sz="3000" b="0" strike="noStrike" spc="-1">
                <a:solidFill>
                  <a:srgbClr val="FFFFFF"/>
                </a:solidFill>
                <a:latin typeface="Amatic SC"/>
                <a:ea typeface="Amatic SC"/>
              </a:rPr>
              <a:t>Звук в вакууме распространяться не может, т.к. здесь нет упругой среды, и поэтому не могут возникнуть упругие механические колебания.</a:t>
            </a:r>
            <a:br/>
            <a:r>
              <a:rPr lang="uk-UA" sz="3000" b="0" strike="noStrike" spc="-1">
                <a:solidFill>
                  <a:srgbClr val="FFFFFF"/>
                </a:solidFill>
                <a:latin typeface="Amatic SC"/>
                <a:ea typeface="Amatic SC"/>
              </a:rPr>
              <a:t>В каждой среде звук распространяется с разной скоростью. </a:t>
            </a:r>
            <a:br/>
            <a:r>
              <a:rPr lang="uk-UA" sz="3000" b="0" strike="noStrike" spc="-1">
                <a:solidFill>
                  <a:srgbClr val="FFFFFF"/>
                </a:solidFill>
                <a:latin typeface="Amatic SC"/>
                <a:ea typeface="Amatic SC"/>
              </a:rPr>
              <a:t>Скорость звука в воздухе - приблизительно 340 м/с.</a:t>
            </a:r>
            <a:br/>
            <a:r>
              <a:rPr lang="uk-UA" sz="3000" b="0" strike="noStrike" spc="-1">
                <a:solidFill>
                  <a:srgbClr val="FFFFFF"/>
                </a:solidFill>
                <a:latin typeface="Amatic SC"/>
                <a:ea typeface="Amatic SC"/>
              </a:rPr>
              <a:t>Скорость звука в воде — 1500 м/с.</a:t>
            </a:r>
            <a:br/>
            <a:r>
              <a:rPr lang="uk-UA" sz="3000" b="0" strike="noStrike" spc="-1">
                <a:solidFill>
                  <a:srgbClr val="FFFFFF"/>
                </a:solidFill>
                <a:latin typeface="Amatic SC"/>
                <a:ea typeface="Amatic SC"/>
              </a:rPr>
              <a:t>Скорость звука в металлах, в стали — 5000 м/с.</a:t>
            </a:r>
            <a:endParaRPr lang="uk-UA" sz="3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TextShape 1"/>
          <p:cNvSpPr txBox="1"/>
          <p:nvPr/>
        </p:nvSpPr>
        <p:spPr>
          <a:xfrm>
            <a:off x="1929240" y="1121400"/>
            <a:ext cx="4615920" cy="51948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3200" b="1" strike="noStrike" spc="-1">
                <a:solidFill>
                  <a:srgbClr val="FFFFFF"/>
                </a:solidFill>
                <a:latin typeface="Amatic SC"/>
                <a:ea typeface="Amatic SC"/>
              </a:rPr>
              <a:t>1) </a:t>
            </a:r>
            <a:r>
              <a:rPr lang="uk-UA" sz="3600" b="1" strike="noStrike" spc="-1">
                <a:solidFill>
                  <a:srgbClr val="FFFFFF"/>
                </a:solidFill>
                <a:latin typeface="Amatic SC"/>
                <a:ea typeface="Amatic SC"/>
              </a:rPr>
              <a:t>Высота звука</a:t>
            </a:r>
            <a:endParaRPr lang="uk-UA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5" name="TextShape 2"/>
          <p:cNvSpPr txBox="1"/>
          <p:nvPr/>
        </p:nvSpPr>
        <p:spPr>
          <a:xfrm>
            <a:off x="0" y="1604340"/>
            <a:ext cx="9143640" cy="27223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272880" indent="-272520">
              <a:lnSpc>
                <a:spcPct val="115000"/>
              </a:lnSpc>
            </a:pP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   </a:t>
            </a:r>
            <a:r>
              <a:rPr lang="uk-UA" sz="26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Высота</a:t>
            </a:r>
            <a:r>
              <a:rPr lang="uk-UA" sz="26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 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звука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определяется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его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частотой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: </a:t>
            </a:r>
            <a:r>
              <a:rPr lang="uk-UA" sz="2600" b="0" i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чем</a:t>
            </a:r>
            <a:r>
              <a:rPr lang="uk-UA" sz="2600" b="0" i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i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больше</a:t>
            </a:r>
            <a:r>
              <a:rPr lang="uk-UA" sz="2600" b="0" i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частота </a:t>
            </a:r>
            <a:r>
              <a:rPr lang="uk-UA" sz="2600" b="0" i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колебаний</a:t>
            </a:r>
            <a:r>
              <a:rPr lang="uk-UA" sz="2600" b="0" i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в </a:t>
            </a:r>
            <a:r>
              <a:rPr lang="uk-UA" sz="2600" b="0" i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звуковой</a:t>
            </a:r>
            <a:r>
              <a:rPr lang="uk-UA" sz="2600" b="0" i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i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волне</a:t>
            </a:r>
            <a:r>
              <a:rPr lang="uk-UA" sz="2600" b="0" i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, тем </a:t>
            </a:r>
            <a:r>
              <a:rPr lang="uk-UA" sz="2600" b="0" i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выше</a:t>
            </a:r>
            <a:r>
              <a:rPr lang="uk-UA" sz="2600" b="0" i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звук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Колебаниям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небольшой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частоты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соответствуют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низкие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звуки,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колебаниям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большой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частоты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-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высокие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звуки.</a:t>
            </a:r>
            <a:endParaRPr lang="uk-UA" sz="26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76" name="Google Shape;735;p112"/>
          <p:cNvPicPr/>
          <p:nvPr/>
        </p:nvPicPr>
        <p:blipFill>
          <a:blip r:embed="rId2"/>
          <a:stretch/>
        </p:blipFill>
        <p:spPr>
          <a:xfrm>
            <a:off x="3121200" y="4647240"/>
            <a:ext cx="3548520" cy="2661120"/>
          </a:xfrm>
          <a:prstGeom prst="rect">
            <a:avLst/>
          </a:prstGeom>
          <a:ln>
            <a:noFill/>
          </a:ln>
        </p:spPr>
      </p:pic>
      <p:sp>
        <p:nvSpPr>
          <p:cNvPr id="677" name="CustomShape 3"/>
          <p:cNvSpPr/>
          <p:nvPr/>
        </p:nvSpPr>
        <p:spPr>
          <a:xfrm>
            <a:off x="165600" y="3357720"/>
            <a:ext cx="8143560" cy="1937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uk-UA" sz="2400" b="0" strike="noStrike" spc="-1">
                <a:solidFill>
                  <a:srgbClr val="FFFFFF"/>
                </a:solidFill>
                <a:latin typeface="Amatic SC"/>
                <a:ea typeface="Amatic SC"/>
              </a:rPr>
              <a:t>Так, например, шмель машет в полете своими </a:t>
            </a:r>
            <a:endParaRPr lang="uk-UA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>
                <a:solidFill>
                  <a:srgbClr val="FFFFFF"/>
                </a:solidFill>
                <a:latin typeface="Amatic SC"/>
                <a:ea typeface="Amatic SC"/>
              </a:rPr>
              <a:t>крылышками с меньшей частотой, чем комар:</a:t>
            </a:r>
            <a:endParaRPr lang="uk-UA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>
                <a:solidFill>
                  <a:srgbClr val="FFFFFF"/>
                </a:solidFill>
                <a:latin typeface="Amatic SC"/>
                <a:ea typeface="Amatic SC"/>
              </a:rPr>
              <a:t> у шмеля она составляет 220 взмахов в секунду, </a:t>
            </a:r>
            <a:endParaRPr lang="uk-UA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>
                <a:solidFill>
                  <a:srgbClr val="FFFFFF"/>
                </a:solidFill>
                <a:latin typeface="Amatic SC"/>
                <a:ea typeface="Amatic SC"/>
              </a:rPr>
              <a:t>а у комара - 500-600. Поэтому полет шмеля</a:t>
            </a:r>
            <a:endParaRPr lang="uk-UA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>
                <a:solidFill>
                  <a:srgbClr val="FFFFFF"/>
                </a:solidFill>
                <a:latin typeface="Amatic SC"/>
                <a:ea typeface="Amatic SC"/>
              </a:rPr>
              <a:t> сопровождается низким звуком (жужжанием),</a:t>
            </a:r>
            <a:endParaRPr lang="uk-UA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>
                <a:solidFill>
                  <a:srgbClr val="FFFFFF"/>
                </a:solidFill>
                <a:latin typeface="Amatic SC"/>
                <a:ea typeface="Amatic SC"/>
              </a:rPr>
              <a:t> а полет комара - высоким (писком).</a:t>
            </a:r>
            <a:endParaRPr lang="uk-UA" sz="2400" b="0" strike="noStrike" spc="-1">
              <a:latin typeface="Arial"/>
            </a:endParaRPr>
          </a:p>
        </p:txBody>
      </p:sp>
      <p:sp>
        <p:nvSpPr>
          <p:cNvPr id="678" name="CustomShape 4"/>
          <p:cNvSpPr/>
          <p:nvPr/>
        </p:nvSpPr>
        <p:spPr>
          <a:xfrm>
            <a:off x="377072" y="312480"/>
            <a:ext cx="5776048" cy="895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uk-UA" sz="3600" b="1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ХАРАКТЕРИСТИКИ ЗВУКА</a:t>
            </a:r>
            <a:endParaRPr lang="uk-UA" sz="3600" b="0" strike="noStrike" spc="-1" dirty="0">
              <a:latin typeface="Arial"/>
            </a:endParaRPr>
          </a:p>
        </p:txBody>
      </p:sp>
      <p:pic>
        <p:nvPicPr>
          <p:cNvPr id="679" name="Google Shape;738;p112"/>
          <p:cNvPicPr/>
          <p:nvPr/>
        </p:nvPicPr>
        <p:blipFill>
          <a:blip r:embed="rId3"/>
          <a:stretch/>
        </p:blipFill>
        <p:spPr>
          <a:xfrm>
            <a:off x="5672160" y="3969360"/>
            <a:ext cx="5231880" cy="45558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TextShape 1"/>
          <p:cNvSpPr txBox="1"/>
          <p:nvPr/>
        </p:nvSpPr>
        <p:spPr>
          <a:xfrm>
            <a:off x="625680" y="895505"/>
            <a:ext cx="8229240" cy="523440"/>
          </a:xfrm>
          <a:prstGeom prst="rect">
            <a:avLst/>
          </a:prstGeom>
          <a:noFill/>
          <a:ln>
            <a:noFill/>
          </a:ln>
        </p:spPr>
        <p:txBody>
          <a:bodyPr lIns="0" rIns="0" bIns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32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2) </a:t>
            </a:r>
            <a:r>
              <a:rPr lang="uk-UA" sz="3600" b="1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Громкость</a:t>
            </a:r>
            <a:r>
              <a:rPr lang="uk-UA" sz="36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звука</a:t>
            </a:r>
            <a:endParaRPr lang="uk-UA" sz="36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1" name="TextShape 2"/>
          <p:cNvSpPr txBox="1"/>
          <p:nvPr/>
        </p:nvSpPr>
        <p:spPr>
          <a:xfrm>
            <a:off x="-1" y="1475645"/>
            <a:ext cx="9143640" cy="272232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272880" indent="-272520">
              <a:lnSpc>
                <a:spcPct val="115000"/>
              </a:lnSpc>
            </a:pPr>
            <a:r>
              <a:rPr lang="uk-UA" sz="2600" b="0" strike="noStrike" spc="-1" dirty="0">
                <a:solidFill>
                  <a:srgbClr val="424242"/>
                </a:solidFill>
                <a:latin typeface="Nunito"/>
                <a:ea typeface="Nunito"/>
              </a:rPr>
              <a:t>    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Громкость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зависит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от 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амплитуды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 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колебаний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в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звуковой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волне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</a:t>
            </a:r>
            <a:endParaRPr lang="uk-UA" sz="2600" b="0" strike="noStrike" spc="-1" dirty="0">
              <a:solidFill>
                <a:srgbClr val="000000"/>
              </a:solidFill>
              <a:latin typeface="Arial"/>
            </a:endParaRPr>
          </a:p>
          <a:p>
            <a:pPr marL="272880" indent="-272520">
              <a:lnSpc>
                <a:spcPct val="115000"/>
              </a:lnSpc>
              <a:spcBef>
                <a:spcPts val="519"/>
              </a:spcBef>
            </a:pP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  За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единицу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громкости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звука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принят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 1 Бел (в честь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Александра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Грэхема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Белла,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изобретателя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телефона).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Громкость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звука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равна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1 Б,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если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его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мощность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в 10 раз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больше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порога </a:t>
            </a:r>
            <a:r>
              <a:rPr lang="uk-UA" sz="26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слышимости</a:t>
            </a:r>
            <a:r>
              <a:rPr lang="uk-UA" sz="26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</a:t>
            </a:r>
            <a:endParaRPr lang="uk-UA" sz="26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2" name="CustomShape 3"/>
          <p:cNvSpPr/>
          <p:nvPr/>
        </p:nvSpPr>
        <p:spPr>
          <a:xfrm>
            <a:off x="257318" y="4197965"/>
            <a:ext cx="8143560" cy="1631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На </a:t>
            </a: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практике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 </a:t>
            </a: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громкость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 </a:t>
            </a: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измеряют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 в децибелах (</a:t>
            </a: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дБ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).</a:t>
            </a:r>
            <a:br>
              <a:rPr dirty="0"/>
            </a:b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1 </a:t>
            </a: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дБ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 = 0,1Б. 10 </a:t>
            </a: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дБ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 – </a:t>
            </a: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шепот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; 20–30 </a:t>
            </a: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дБ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 – норма </a:t>
            </a:r>
            <a:endParaRPr lang="en-US" sz="2400" spc="-1" dirty="0">
              <a:solidFill>
                <a:srgbClr val="F3F3F3"/>
              </a:solidFill>
              <a:latin typeface="Amatic SC"/>
              <a:ea typeface="Amatic SC"/>
            </a:endParaRPr>
          </a:p>
          <a:p>
            <a:pPr>
              <a:lnSpc>
                <a:spcPct val="100000"/>
              </a:lnSpc>
            </a:pP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шума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 в </a:t>
            </a: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жилых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 </a:t>
            </a: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помещениях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; </a:t>
            </a:r>
            <a:br>
              <a:rPr dirty="0"/>
            </a:b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50 </a:t>
            </a: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дБ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 – </a:t>
            </a: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разговор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 </a:t>
            </a: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средней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 </a:t>
            </a: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громкости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;</a:t>
            </a:r>
            <a:br>
              <a:rPr dirty="0"/>
            </a:b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70 </a:t>
            </a: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дБ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 – шум </a:t>
            </a:r>
            <a:r>
              <a:rPr lang="uk-UA" sz="2400" b="0" strike="noStrike" spc="-1" dirty="0" err="1">
                <a:solidFill>
                  <a:srgbClr val="F3F3F3"/>
                </a:solidFill>
                <a:latin typeface="Amatic SC"/>
                <a:ea typeface="Amatic SC"/>
              </a:rPr>
              <a:t>пишущей</a:t>
            </a:r>
            <a:r>
              <a:rPr lang="uk-UA" sz="2400" b="0" strike="noStrike" spc="-1" dirty="0">
                <a:solidFill>
                  <a:srgbClr val="F3F3F3"/>
                </a:solidFill>
                <a:latin typeface="Amatic SC"/>
                <a:ea typeface="Amatic SC"/>
              </a:rPr>
              <a:t> машинки;</a:t>
            </a:r>
            <a:endParaRPr lang="uk-UA" sz="2400" b="0" strike="noStrike" spc="-1" dirty="0">
              <a:latin typeface="Arial"/>
            </a:endParaRPr>
          </a:p>
        </p:txBody>
      </p:sp>
      <p:sp>
        <p:nvSpPr>
          <p:cNvPr id="683" name="CustomShape 4"/>
          <p:cNvSpPr/>
          <p:nvPr/>
        </p:nvSpPr>
        <p:spPr>
          <a:xfrm>
            <a:off x="742761" y="41050"/>
            <a:ext cx="7658117" cy="523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uk-UA" sz="4800" b="1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ХАРАКТЕРИСТИКИ ЗВУКА</a:t>
            </a:r>
            <a:endParaRPr lang="uk-UA" sz="4800" b="0" strike="noStrike" spc="-1" dirty="0">
              <a:latin typeface="Arial"/>
            </a:endParaRPr>
          </a:p>
        </p:txBody>
      </p:sp>
      <p:sp>
        <p:nvSpPr>
          <p:cNvPr id="684" name="CustomShape 5"/>
          <p:cNvSpPr/>
          <p:nvPr/>
        </p:nvSpPr>
        <p:spPr>
          <a:xfrm>
            <a:off x="259560" y="6038640"/>
            <a:ext cx="6786360" cy="645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Звук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громкостью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свыше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180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дБ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может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даже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вызвать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 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разрыв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 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барабанной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 </a:t>
            </a:r>
            <a:r>
              <a:rPr lang="uk-UA" sz="1800" b="0" strike="noStrike" spc="-1" dirty="0" err="1">
                <a:solidFill>
                  <a:srgbClr val="FFFFFF"/>
                </a:solidFill>
                <a:latin typeface="Amatic SC"/>
                <a:ea typeface="Amatic SC"/>
              </a:rPr>
              <a:t>перепонки</a:t>
            </a:r>
            <a:r>
              <a:rPr lang="uk-UA" sz="1800" b="0" strike="noStrike" spc="-1" dirty="0">
                <a:solidFill>
                  <a:srgbClr val="FFFFFF"/>
                </a:solidFill>
                <a:latin typeface="Amatic SC"/>
                <a:ea typeface="Amatic SC"/>
              </a:rPr>
              <a:t>.</a:t>
            </a:r>
            <a:endParaRPr lang="uk-UA" sz="1800" b="0" strike="noStrike" spc="-1" dirty="0">
              <a:latin typeface="Arial"/>
            </a:endParaRPr>
          </a:p>
        </p:txBody>
      </p:sp>
      <p:pic>
        <p:nvPicPr>
          <p:cNvPr id="685" name="Google Shape;748;p113"/>
          <p:cNvPicPr/>
          <p:nvPr/>
        </p:nvPicPr>
        <p:blipFill>
          <a:blip r:embed="rId2"/>
          <a:stretch/>
        </p:blipFill>
        <p:spPr>
          <a:xfrm rot="21261000">
            <a:off x="6344640" y="3980880"/>
            <a:ext cx="3369240" cy="3369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</TotalTime>
  <Words>1544</Words>
  <Application>Microsoft Office PowerPoint</Application>
  <PresentationFormat>Екран (4:3)</PresentationFormat>
  <Paragraphs>128</Paragraphs>
  <Slides>38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9</vt:i4>
      </vt:variant>
      <vt:variant>
        <vt:lpstr>Тема</vt:lpstr>
      </vt:variant>
      <vt:variant>
        <vt:i4>10</vt:i4>
      </vt:variant>
      <vt:variant>
        <vt:lpstr>Заголовки слайдів</vt:lpstr>
      </vt:variant>
      <vt:variant>
        <vt:i4>38</vt:i4>
      </vt:variant>
    </vt:vector>
  </HeadingPairs>
  <TitlesOfParts>
    <vt:vector size="57" baseType="lpstr">
      <vt:lpstr>Amatic SC</vt:lpstr>
      <vt:lpstr>Arial</vt:lpstr>
      <vt:lpstr>Calibri</vt:lpstr>
      <vt:lpstr>Constantia</vt:lpstr>
      <vt:lpstr>Noto Sans Symbols</vt:lpstr>
      <vt:lpstr>Nunito</vt:lpstr>
      <vt:lpstr>Symbol</vt:lpstr>
      <vt:lpstr>Times New Roman</vt:lpstr>
      <vt:lpstr>Wingdings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Тема: Звук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>пк</dc:creator>
  <dc:description/>
  <cp:lastModifiedBy>пк</cp:lastModifiedBy>
  <cp:revision>6</cp:revision>
  <dcterms:modified xsi:type="dcterms:W3CDTF">2020-01-05T17:58:10Z</dcterms:modified>
  <dc:language>uk-UA</dc:language>
</cp:coreProperties>
</file>