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726" r:id="rId1"/>
    <p:sldMasterId id="2147483752" r:id="rId2"/>
    <p:sldMasterId id="2147483765" r:id="rId3"/>
    <p:sldMasterId id="2147483817" r:id="rId4"/>
    <p:sldMasterId id="2147483830" r:id="rId5"/>
  </p:sldMasterIdLst>
  <p:notesMasterIdLst>
    <p:notesMasterId r:id="rId28"/>
  </p:notesMasterIdLst>
  <p:sldIdLst>
    <p:sldId id="311" r:id="rId6"/>
    <p:sldId id="312" r:id="rId7"/>
    <p:sldId id="313" r:id="rId8"/>
    <p:sldId id="314" r:id="rId9"/>
    <p:sldId id="315" r:id="rId10"/>
    <p:sldId id="316" r:id="rId11"/>
    <p:sldId id="317" r:id="rId12"/>
    <p:sldId id="318" r:id="rId13"/>
    <p:sldId id="319" r:id="rId14"/>
    <p:sldId id="320" r:id="rId15"/>
    <p:sldId id="321" r:id="rId16"/>
    <p:sldId id="322" r:id="rId17"/>
    <p:sldId id="323" r:id="rId18"/>
    <p:sldId id="324" r:id="rId19"/>
    <p:sldId id="325" r:id="rId20"/>
    <p:sldId id="326" r:id="rId21"/>
    <p:sldId id="327" r:id="rId22"/>
    <p:sldId id="328" r:id="rId23"/>
    <p:sldId id="329" r:id="rId24"/>
    <p:sldId id="330" r:id="rId25"/>
    <p:sldId id="331" r:id="rId26"/>
    <p:sldId id="332" r:id="rId27"/>
  </p:sldIdLst>
  <p:sldSz cx="9144000" cy="6858000" type="screen4x3"/>
  <p:notesSz cx="6858000" cy="9144000"/>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1498"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35" name="PlaceHolder 1"/>
          <p:cNvSpPr>
            <a:spLocks noGrp="1" noRot="1" noChangeAspect="1"/>
          </p:cNvSpPr>
          <p:nvPr>
            <p:ph type="sldImg"/>
          </p:nvPr>
        </p:nvSpPr>
        <p:spPr>
          <a:xfrm>
            <a:off x="216000" y="812520"/>
            <a:ext cx="7127280" cy="4008960"/>
          </a:xfrm>
          <a:prstGeom prst="rect">
            <a:avLst/>
          </a:prstGeom>
        </p:spPr>
        <p:txBody>
          <a:bodyPr lIns="0" tIns="0" rIns="0" bIns="0" anchor="ctr">
            <a:noAutofit/>
          </a:bodyPr>
          <a:lstStyle/>
          <a:p>
            <a:r>
              <a:rPr lang="uk-UA" sz="1400" b="0" strike="noStrike" spc="-1">
                <a:solidFill>
                  <a:srgbClr val="000000"/>
                </a:solidFill>
                <a:latin typeface="Arial"/>
              </a:rPr>
              <a:t>Для переміщення сторінки клацніть мишею</a:t>
            </a:r>
          </a:p>
        </p:txBody>
      </p:sp>
      <p:sp>
        <p:nvSpPr>
          <p:cNvPr id="636" name="PlaceHolder 2"/>
          <p:cNvSpPr>
            <a:spLocks noGrp="1"/>
          </p:cNvSpPr>
          <p:nvPr>
            <p:ph type="body"/>
          </p:nvPr>
        </p:nvSpPr>
        <p:spPr>
          <a:xfrm>
            <a:off x="756000" y="5078520"/>
            <a:ext cx="6047640" cy="4811040"/>
          </a:xfrm>
          <a:prstGeom prst="rect">
            <a:avLst/>
          </a:prstGeom>
        </p:spPr>
        <p:txBody>
          <a:bodyPr lIns="0" tIns="0" rIns="0" bIns="0">
            <a:noAutofit/>
          </a:bodyPr>
          <a:lstStyle/>
          <a:p>
            <a:r>
              <a:rPr lang="uk-UA" sz="2000" b="0" strike="noStrike" spc="-1">
                <a:latin typeface="Arial"/>
              </a:rPr>
              <a:t>Для редагування формату приміток клацніть мишею</a:t>
            </a:r>
          </a:p>
        </p:txBody>
      </p:sp>
      <p:sp>
        <p:nvSpPr>
          <p:cNvPr id="637" name="PlaceHolder 3"/>
          <p:cNvSpPr>
            <a:spLocks noGrp="1"/>
          </p:cNvSpPr>
          <p:nvPr>
            <p:ph type="hdr"/>
          </p:nvPr>
        </p:nvSpPr>
        <p:spPr>
          <a:xfrm>
            <a:off x="0" y="0"/>
            <a:ext cx="3280680" cy="534240"/>
          </a:xfrm>
          <a:prstGeom prst="rect">
            <a:avLst/>
          </a:prstGeom>
        </p:spPr>
        <p:txBody>
          <a:bodyPr lIns="0" tIns="0" rIns="0" bIns="0">
            <a:noAutofit/>
          </a:bodyPr>
          <a:lstStyle/>
          <a:p>
            <a:r>
              <a:rPr lang="uk-UA" sz="1400" b="0" strike="noStrike" spc="-1">
                <a:latin typeface="Times New Roman"/>
              </a:rPr>
              <a:t>&lt;заголовок&gt;</a:t>
            </a:r>
          </a:p>
        </p:txBody>
      </p:sp>
      <p:sp>
        <p:nvSpPr>
          <p:cNvPr id="638" name="PlaceHolder 4"/>
          <p:cNvSpPr>
            <a:spLocks noGrp="1"/>
          </p:cNvSpPr>
          <p:nvPr>
            <p:ph type="dt"/>
          </p:nvPr>
        </p:nvSpPr>
        <p:spPr>
          <a:xfrm>
            <a:off x="4278960" y="0"/>
            <a:ext cx="3280680" cy="534240"/>
          </a:xfrm>
          <a:prstGeom prst="rect">
            <a:avLst/>
          </a:prstGeom>
        </p:spPr>
        <p:txBody>
          <a:bodyPr lIns="0" tIns="0" rIns="0" bIns="0">
            <a:noAutofit/>
          </a:bodyPr>
          <a:lstStyle/>
          <a:p>
            <a:pPr algn="r"/>
            <a:r>
              <a:rPr lang="uk-UA" sz="1400" b="0" strike="noStrike" spc="-1">
                <a:latin typeface="Times New Roman"/>
              </a:rPr>
              <a:t>&lt;дата/час&gt;</a:t>
            </a:r>
          </a:p>
        </p:txBody>
      </p:sp>
      <p:sp>
        <p:nvSpPr>
          <p:cNvPr id="639" name="PlaceHolder 5"/>
          <p:cNvSpPr>
            <a:spLocks noGrp="1"/>
          </p:cNvSpPr>
          <p:nvPr>
            <p:ph type="ftr"/>
          </p:nvPr>
        </p:nvSpPr>
        <p:spPr>
          <a:xfrm>
            <a:off x="0" y="10157400"/>
            <a:ext cx="3280680" cy="534240"/>
          </a:xfrm>
          <a:prstGeom prst="rect">
            <a:avLst/>
          </a:prstGeom>
        </p:spPr>
        <p:txBody>
          <a:bodyPr lIns="0" tIns="0" rIns="0" bIns="0" anchor="b">
            <a:noAutofit/>
          </a:bodyPr>
          <a:lstStyle/>
          <a:p>
            <a:r>
              <a:rPr lang="uk-UA" sz="1400" b="0" strike="noStrike" spc="-1">
                <a:latin typeface="Times New Roman"/>
              </a:rPr>
              <a:t>&lt;нижній колонтитул&gt;</a:t>
            </a:r>
          </a:p>
        </p:txBody>
      </p:sp>
      <p:sp>
        <p:nvSpPr>
          <p:cNvPr id="640" name="PlaceHolder 6"/>
          <p:cNvSpPr>
            <a:spLocks noGrp="1"/>
          </p:cNvSpPr>
          <p:nvPr>
            <p:ph type="sldNum"/>
          </p:nvPr>
        </p:nvSpPr>
        <p:spPr>
          <a:xfrm>
            <a:off x="4278960" y="10157400"/>
            <a:ext cx="3280680" cy="534240"/>
          </a:xfrm>
          <a:prstGeom prst="rect">
            <a:avLst/>
          </a:prstGeom>
        </p:spPr>
        <p:txBody>
          <a:bodyPr lIns="0" tIns="0" rIns="0" bIns="0" anchor="b">
            <a:noAutofit/>
          </a:bodyPr>
          <a:lstStyle/>
          <a:p>
            <a:pPr algn="r"/>
            <a:fld id="{15C107DF-D85A-40CE-85B9-5A9E5A0B1E17}" type="slidenum">
              <a:rPr lang="uk-UA" sz="1400" b="0" strike="noStrike" spc="-1">
                <a:latin typeface="Times New Roman"/>
              </a:rPr>
              <a:t>‹№›</a:t>
            </a:fld>
            <a:endParaRPr lang="uk-UA" sz="1400" b="0" strike="noStrike" spc="-1">
              <a:latin typeface="Times New Roman"/>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303" name="PlaceHolder 1"/>
          <p:cNvSpPr>
            <a:spLocks noGrp="1"/>
          </p:cNvSpPr>
          <p:nvPr>
            <p:ph type="title"/>
          </p:nvPr>
        </p:nvSpPr>
        <p:spPr>
          <a:xfrm>
            <a:off x="672120" y="255960"/>
            <a:ext cx="7808040" cy="1144800"/>
          </a:xfrm>
          <a:prstGeom prst="rect">
            <a:avLst/>
          </a:prstGeom>
        </p:spPr>
        <p:txBody>
          <a:bodyPr lIns="0" tIns="0" rIns="0" bIns="0" anchor="ctr">
            <a:spAutoFit/>
          </a:bodyPr>
          <a:lstStyle/>
          <a:p>
            <a:endParaRPr lang="uk-UA" sz="1400" b="0" strike="noStrike" spc="-1">
              <a:solidFill>
                <a:srgbClr val="000000"/>
              </a:solidFill>
              <a:latin typeface="Arial"/>
            </a:endParaRPr>
          </a:p>
        </p:txBody>
      </p:sp>
      <p:sp>
        <p:nvSpPr>
          <p:cNvPr id="304" name="PlaceHolder 2"/>
          <p:cNvSpPr>
            <a:spLocks noGrp="1"/>
          </p:cNvSpPr>
          <p:nvPr>
            <p:ph type="body"/>
          </p:nvPr>
        </p:nvSpPr>
        <p:spPr>
          <a:xfrm>
            <a:off x="672120" y="1780920"/>
            <a:ext cx="795744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305" name="PlaceHolder 3"/>
          <p:cNvSpPr>
            <a:spLocks noGrp="1"/>
          </p:cNvSpPr>
          <p:nvPr>
            <p:ph type="body"/>
          </p:nvPr>
        </p:nvSpPr>
        <p:spPr>
          <a:xfrm>
            <a:off x="672120" y="3858480"/>
            <a:ext cx="7957440" cy="1896840"/>
          </a:xfrm>
          <a:prstGeom prst="rect">
            <a:avLst/>
          </a:prstGeom>
        </p:spPr>
        <p:txBody>
          <a:bodyPr lIns="0" tIns="0" rIns="0" bIns="0">
            <a:normAutofit/>
          </a:bodyPr>
          <a:lstStyle/>
          <a:p>
            <a:endParaRPr lang="uk-UA" sz="1400" b="0" strike="noStrike" spc="-1">
              <a:solidFill>
                <a:srgbClr val="000000"/>
              </a:solidFill>
              <a:latin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06" name="PlaceHolder 1"/>
          <p:cNvSpPr>
            <a:spLocks noGrp="1"/>
          </p:cNvSpPr>
          <p:nvPr>
            <p:ph type="title"/>
          </p:nvPr>
        </p:nvSpPr>
        <p:spPr>
          <a:xfrm>
            <a:off x="672120" y="255960"/>
            <a:ext cx="7808040" cy="1144800"/>
          </a:xfrm>
          <a:prstGeom prst="rect">
            <a:avLst/>
          </a:prstGeom>
        </p:spPr>
        <p:txBody>
          <a:bodyPr lIns="0" tIns="0" rIns="0" bIns="0" anchor="ctr">
            <a:spAutoFit/>
          </a:bodyPr>
          <a:lstStyle/>
          <a:p>
            <a:endParaRPr lang="uk-UA" sz="1400" b="0" strike="noStrike" spc="-1">
              <a:solidFill>
                <a:srgbClr val="000000"/>
              </a:solidFill>
              <a:latin typeface="Arial"/>
            </a:endParaRPr>
          </a:p>
        </p:txBody>
      </p:sp>
      <p:sp>
        <p:nvSpPr>
          <p:cNvPr id="307" name="PlaceHolder 2"/>
          <p:cNvSpPr>
            <a:spLocks noGrp="1"/>
          </p:cNvSpPr>
          <p:nvPr>
            <p:ph type="body"/>
          </p:nvPr>
        </p:nvSpPr>
        <p:spPr>
          <a:xfrm>
            <a:off x="672120" y="1780920"/>
            <a:ext cx="388296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308" name="PlaceHolder 3"/>
          <p:cNvSpPr>
            <a:spLocks noGrp="1"/>
          </p:cNvSpPr>
          <p:nvPr>
            <p:ph type="body"/>
          </p:nvPr>
        </p:nvSpPr>
        <p:spPr>
          <a:xfrm>
            <a:off x="4749480" y="1780920"/>
            <a:ext cx="388296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309" name="PlaceHolder 4"/>
          <p:cNvSpPr>
            <a:spLocks noGrp="1"/>
          </p:cNvSpPr>
          <p:nvPr>
            <p:ph type="body"/>
          </p:nvPr>
        </p:nvSpPr>
        <p:spPr>
          <a:xfrm>
            <a:off x="672120" y="3858480"/>
            <a:ext cx="388296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310" name="PlaceHolder 5"/>
          <p:cNvSpPr>
            <a:spLocks noGrp="1"/>
          </p:cNvSpPr>
          <p:nvPr>
            <p:ph type="body"/>
          </p:nvPr>
        </p:nvSpPr>
        <p:spPr>
          <a:xfrm>
            <a:off x="4749480" y="3858480"/>
            <a:ext cx="3882960" cy="1896840"/>
          </a:xfrm>
          <a:prstGeom prst="rect">
            <a:avLst/>
          </a:prstGeom>
        </p:spPr>
        <p:txBody>
          <a:bodyPr lIns="0" tIns="0" rIns="0" bIns="0">
            <a:normAutofit/>
          </a:bodyPr>
          <a:lstStyle/>
          <a:p>
            <a:endParaRPr lang="uk-UA" sz="1400" b="0" strike="noStrike" spc="-1">
              <a:solidFill>
                <a:srgbClr val="000000"/>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11" name="PlaceHolder 1"/>
          <p:cNvSpPr>
            <a:spLocks noGrp="1"/>
          </p:cNvSpPr>
          <p:nvPr>
            <p:ph type="title"/>
          </p:nvPr>
        </p:nvSpPr>
        <p:spPr>
          <a:xfrm>
            <a:off x="672120" y="255960"/>
            <a:ext cx="7808040" cy="1144800"/>
          </a:xfrm>
          <a:prstGeom prst="rect">
            <a:avLst/>
          </a:prstGeom>
        </p:spPr>
        <p:txBody>
          <a:bodyPr lIns="0" tIns="0" rIns="0" bIns="0" anchor="ctr">
            <a:spAutoFit/>
          </a:bodyPr>
          <a:lstStyle/>
          <a:p>
            <a:endParaRPr lang="uk-UA" sz="1400" b="0" strike="noStrike" spc="-1">
              <a:solidFill>
                <a:srgbClr val="000000"/>
              </a:solidFill>
              <a:latin typeface="Arial"/>
            </a:endParaRPr>
          </a:p>
        </p:txBody>
      </p:sp>
      <p:sp>
        <p:nvSpPr>
          <p:cNvPr id="312" name="PlaceHolder 2"/>
          <p:cNvSpPr>
            <a:spLocks noGrp="1"/>
          </p:cNvSpPr>
          <p:nvPr>
            <p:ph type="body"/>
          </p:nvPr>
        </p:nvSpPr>
        <p:spPr>
          <a:xfrm>
            <a:off x="672120" y="1780920"/>
            <a:ext cx="256212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313" name="PlaceHolder 3"/>
          <p:cNvSpPr>
            <a:spLocks noGrp="1"/>
          </p:cNvSpPr>
          <p:nvPr>
            <p:ph type="body"/>
          </p:nvPr>
        </p:nvSpPr>
        <p:spPr>
          <a:xfrm>
            <a:off x="3362760" y="1780920"/>
            <a:ext cx="256212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314" name="PlaceHolder 4"/>
          <p:cNvSpPr>
            <a:spLocks noGrp="1"/>
          </p:cNvSpPr>
          <p:nvPr>
            <p:ph type="body"/>
          </p:nvPr>
        </p:nvSpPr>
        <p:spPr>
          <a:xfrm>
            <a:off x="6053400" y="1780920"/>
            <a:ext cx="256212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315" name="PlaceHolder 5"/>
          <p:cNvSpPr>
            <a:spLocks noGrp="1"/>
          </p:cNvSpPr>
          <p:nvPr>
            <p:ph type="body"/>
          </p:nvPr>
        </p:nvSpPr>
        <p:spPr>
          <a:xfrm>
            <a:off x="672120" y="3858480"/>
            <a:ext cx="256212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316" name="PlaceHolder 6"/>
          <p:cNvSpPr>
            <a:spLocks noGrp="1"/>
          </p:cNvSpPr>
          <p:nvPr>
            <p:ph type="body"/>
          </p:nvPr>
        </p:nvSpPr>
        <p:spPr>
          <a:xfrm>
            <a:off x="3362760" y="3858480"/>
            <a:ext cx="256212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317" name="PlaceHolder 7"/>
          <p:cNvSpPr>
            <a:spLocks noGrp="1"/>
          </p:cNvSpPr>
          <p:nvPr>
            <p:ph type="body"/>
          </p:nvPr>
        </p:nvSpPr>
        <p:spPr>
          <a:xfrm>
            <a:off x="6053400" y="3858480"/>
            <a:ext cx="2562120" cy="1896840"/>
          </a:xfrm>
          <a:prstGeom prst="rect">
            <a:avLst/>
          </a:prstGeom>
        </p:spPr>
        <p:txBody>
          <a:bodyPr lIns="0" tIns="0" rIns="0" bIns="0">
            <a:normAutofit/>
          </a:bodyPr>
          <a:lstStyle/>
          <a:p>
            <a:endParaRPr lang="uk-UA" sz="1400" b="0" strike="noStrike" spc="-1">
              <a:solidFill>
                <a:srgbClr val="000000"/>
              </a:solidFill>
              <a:latin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360" name="PlaceHolder 1"/>
          <p:cNvSpPr>
            <a:spLocks noGrp="1"/>
          </p:cNvSpPr>
          <p:nvPr>
            <p:ph type="title"/>
          </p:nvPr>
        </p:nvSpPr>
        <p:spPr>
          <a:xfrm>
            <a:off x="672120" y="255960"/>
            <a:ext cx="7808040" cy="1144800"/>
          </a:xfrm>
          <a:prstGeom prst="rect">
            <a:avLst/>
          </a:prstGeom>
        </p:spPr>
        <p:txBody>
          <a:bodyPr lIns="0" tIns="0" rIns="0" bIns="0" anchor="ctr">
            <a:spAutoFit/>
          </a:bodyPr>
          <a:lstStyle/>
          <a:p>
            <a:endParaRPr lang="uk-UA" sz="1400" b="0" strike="noStrike" spc="-1">
              <a:solidFill>
                <a:srgbClr val="000000"/>
              </a:solidFill>
              <a:latin typeface="Arial"/>
            </a:endParaRPr>
          </a:p>
        </p:txBody>
      </p:sp>
      <p:sp>
        <p:nvSpPr>
          <p:cNvPr id="361" name="PlaceHolder 2"/>
          <p:cNvSpPr>
            <a:spLocks noGrp="1"/>
          </p:cNvSpPr>
          <p:nvPr>
            <p:ph type="subTitle"/>
          </p:nvPr>
        </p:nvSpPr>
        <p:spPr>
          <a:xfrm>
            <a:off x="672120" y="1780920"/>
            <a:ext cx="7957440" cy="3977280"/>
          </a:xfrm>
          <a:prstGeom prst="rect">
            <a:avLst/>
          </a:prstGeom>
        </p:spPr>
        <p:txBody>
          <a:bodyPr lIns="0" tIns="0" rIns="0" bIns="0" anchor="ctr">
            <a:spAutoFit/>
          </a:bodyPr>
          <a:lstStyle/>
          <a:p>
            <a:pPr algn="ctr"/>
            <a:endParaRPr lang="uk-UA" sz="3200" b="0" strike="noStrike" spc="-1">
              <a:latin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362" name="PlaceHolder 1"/>
          <p:cNvSpPr>
            <a:spLocks noGrp="1"/>
          </p:cNvSpPr>
          <p:nvPr>
            <p:ph type="title"/>
          </p:nvPr>
        </p:nvSpPr>
        <p:spPr>
          <a:xfrm>
            <a:off x="672120" y="255960"/>
            <a:ext cx="7808040" cy="1144800"/>
          </a:xfrm>
          <a:prstGeom prst="rect">
            <a:avLst/>
          </a:prstGeom>
        </p:spPr>
        <p:txBody>
          <a:bodyPr lIns="0" tIns="0" rIns="0" bIns="0" anchor="ctr">
            <a:spAutoFit/>
          </a:bodyPr>
          <a:lstStyle/>
          <a:p>
            <a:endParaRPr lang="uk-UA" sz="1400" b="0" strike="noStrike" spc="-1">
              <a:solidFill>
                <a:srgbClr val="000000"/>
              </a:solidFill>
              <a:latin typeface="Arial"/>
            </a:endParaRPr>
          </a:p>
        </p:txBody>
      </p:sp>
      <p:sp>
        <p:nvSpPr>
          <p:cNvPr id="363" name="PlaceHolder 2"/>
          <p:cNvSpPr>
            <a:spLocks noGrp="1"/>
          </p:cNvSpPr>
          <p:nvPr>
            <p:ph type="body"/>
          </p:nvPr>
        </p:nvSpPr>
        <p:spPr>
          <a:xfrm>
            <a:off x="672120" y="1780920"/>
            <a:ext cx="7957440" cy="3977280"/>
          </a:xfrm>
          <a:prstGeom prst="rect">
            <a:avLst/>
          </a:prstGeom>
        </p:spPr>
        <p:txBody>
          <a:bodyPr lIns="0" tIns="0" rIns="0" bIns="0">
            <a:normAutofit/>
          </a:bodyPr>
          <a:lstStyle/>
          <a:p>
            <a:endParaRPr lang="uk-UA" sz="1400" b="0" strike="noStrike" spc="-1">
              <a:solidFill>
                <a:srgbClr val="000000"/>
              </a:solidFill>
              <a:latin typeface="Aria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364" name="PlaceHolder 1"/>
          <p:cNvSpPr>
            <a:spLocks noGrp="1"/>
          </p:cNvSpPr>
          <p:nvPr>
            <p:ph type="title"/>
          </p:nvPr>
        </p:nvSpPr>
        <p:spPr>
          <a:xfrm>
            <a:off x="672120" y="255960"/>
            <a:ext cx="7808040" cy="1144800"/>
          </a:xfrm>
          <a:prstGeom prst="rect">
            <a:avLst/>
          </a:prstGeom>
        </p:spPr>
        <p:txBody>
          <a:bodyPr lIns="0" tIns="0" rIns="0" bIns="0" anchor="ctr">
            <a:spAutoFit/>
          </a:bodyPr>
          <a:lstStyle/>
          <a:p>
            <a:endParaRPr lang="uk-UA" sz="1400" b="0" strike="noStrike" spc="-1">
              <a:solidFill>
                <a:srgbClr val="000000"/>
              </a:solidFill>
              <a:latin typeface="Arial"/>
            </a:endParaRPr>
          </a:p>
        </p:txBody>
      </p:sp>
      <p:sp>
        <p:nvSpPr>
          <p:cNvPr id="365" name="PlaceHolder 2"/>
          <p:cNvSpPr>
            <a:spLocks noGrp="1"/>
          </p:cNvSpPr>
          <p:nvPr>
            <p:ph type="body"/>
          </p:nvPr>
        </p:nvSpPr>
        <p:spPr>
          <a:xfrm>
            <a:off x="672120" y="1780920"/>
            <a:ext cx="3882960" cy="397728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366" name="PlaceHolder 3"/>
          <p:cNvSpPr>
            <a:spLocks noGrp="1"/>
          </p:cNvSpPr>
          <p:nvPr>
            <p:ph type="body"/>
          </p:nvPr>
        </p:nvSpPr>
        <p:spPr>
          <a:xfrm>
            <a:off x="4749480" y="1780920"/>
            <a:ext cx="3882960" cy="3977280"/>
          </a:xfrm>
          <a:prstGeom prst="rect">
            <a:avLst/>
          </a:prstGeom>
        </p:spPr>
        <p:txBody>
          <a:bodyPr lIns="0" tIns="0" rIns="0" bIns="0">
            <a:normAutofit/>
          </a:bodyPr>
          <a:lstStyle/>
          <a:p>
            <a:endParaRPr lang="uk-UA" sz="1400" b="0" strike="noStrike" spc="-1">
              <a:solidFill>
                <a:srgbClr val="000000"/>
              </a:solidFill>
              <a:latin typeface="Aria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67" name="PlaceHolder 1"/>
          <p:cNvSpPr>
            <a:spLocks noGrp="1"/>
          </p:cNvSpPr>
          <p:nvPr>
            <p:ph type="title"/>
          </p:nvPr>
        </p:nvSpPr>
        <p:spPr>
          <a:xfrm>
            <a:off x="672120" y="255960"/>
            <a:ext cx="7808040" cy="1144800"/>
          </a:xfrm>
          <a:prstGeom prst="rect">
            <a:avLst/>
          </a:prstGeom>
        </p:spPr>
        <p:txBody>
          <a:bodyPr lIns="0" tIns="0" rIns="0" bIns="0" anchor="ctr">
            <a:spAutoFit/>
          </a:bodyPr>
          <a:lstStyle/>
          <a:p>
            <a:endParaRPr lang="uk-UA" sz="1400" b="0" strike="noStrike" spc="-1">
              <a:solidFill>
                <a:srgbClr val="000000"/>
              </a:solidFill>
              <a:latin typeface="Aria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368" name="PlaceHolder 1"/>
          <p:cNvSpPr>
            <a:spLocks noGrp="1"/>
          </p:cNvSpPr>
          <p:nvPr>
            <p:ph type="subTitle"/>
          </p:nvPr>
        </p:nvSpPr>
        <p:spPr>
          <a:xfrm>
            <a:off x="672120" y="255960"/>
            <a:ext cx="7808040" cy="5307840"/>
          </a:xfrm>
          <a:prstGeom prst="rect">
            <a:avLst/>
          </a:prstGeom>
        </p:spPr>
        <p:txBody>
          <a:bodyPr lIns="0" tIns="0" rIns="0" bIns="0" anchor="ctr">
            <a:spAutoFit/>
          </a:bodyPr>
          <a:lstStyle/>
          <a:p>
            <a:pPr algn="ctr"/>
            <a:endParaRPr lang="uk-UA" sz="3200" b="0" strike="noStrike" spc="-1">
              <a:latin typeface="Aria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369" name="PlaceHolder 1"/>
          <p:cNvSpPr>
            <a:spLocks noGrp="1"/>
          </p:cNvSpPr>
          <p:nvPr>
            <p:ph type="title"/>
          </p:nvPr>
        </p:nvSpPr>
        <p:spPr>
          <a:xfrm>
            <a:off x="672120" y="255960"/>
            <a:ext cx="7808040" cy="1144800"/>
          </a:xfrm>
          <a:prstGeom prst="rect">
            <a:avLst/>
          </a:prstGeom>
        </p:spPr>
        <p:txBody>
          <a:bodyPr lIns="0" tIns="0" rIns="0" bIns="0" anchor="ctr">
            <a:spAutoFit/>
          </a:bodyPr>
          <a:lstStyle/>
          <a:p>
            <a:endParaRPr lang="uk-UA" sz="1400" b="0" strike="noStrike" spc="-1">
              <a:solidFill>
                <a:srgbClr val="000000"/>
              </a:solidFill>
              <a:latin typeface="Arial"/>
            </a:endParaRPr>
          </a:p>
        </p:txBody>
      </p:sp>
      <p:sp>
        <p:nvSpPr>
          <p:cNvPr id="370" name="PlaceHolder 2"/>
          <p:cNvSpPr>
            <a:spLocks noGrp="1"/>
          </p:cNvSpPr>
          <p:nvPr>
            <p:ph type="body"/>
          </p:nvPr>
        </p:nvSpPr>
        <p:spPr>
          <a:xfrm>
            <a:off x="672120" y="1780920"/>
            <a:ext cx="388296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371" name="PlaceHolder 3"/>
          <p:cNvSpPr>
            <a:spLocks noGrp="1"/>
          </p:cNvSpPr>
          <p:nvPr>
            <p:ph type="body"/>
          </p:nvPr>
        </p:nvSpPr>
        <p:spPr>
          <a:xfrm>
            <a:off x="4749480" y="1780920"/>
            <a:ext cx="3882960" cy="397728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372" name="PlaceHolder 4"/>
          <p:cNvSpPr>
            <a:spLocks noGrp="1"/>
          </p:cNvSpPr>
          <p:nvPr>
            <p:ph type="body"/>
          </p:nvPr>
        </p:nvSpPr>
        <p:spPr>
          <a:xfrm>
            <a:off x="672120" y="3858480"/>
            <a:ext cx="3882960" cy="1896840"/>
          </a:xfrm>
          <a:prstGeom prst="rect">
            <a:avLst/>
          </a:prstGeom>
        </p:spPr>
        <p:txBody>
          <a:bodyPr lIns="0" tIns="0" rIns="0" bIns="0">
            <a:normAutofit/>
          </a:bodyPr>
          <a:lstStyle/>
          <a:p>
            <a:endParaRPr lang="uk-UA" sz="1400" b="0" strike="noStrike" spc="-1">
              <a:solidFill>
                <a:srgbClr val="000000"/>
              </a:solidFill>
              <a:latin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282" name="PlaceHolder 1"/>
          <p:cNvSpPr>
            <a:spLocks noGrp="1"/>
          </p:cNvSpPr>
          <p:nvPr>
            <p:ph type="title"/>
          </p:nvPr>
        </p:nvSpPr>
        <p:spPr>
          <a:xfrm>
            <a:off x="672120" y="255960"/>
            <a:ext cx="7808040" cy="1144800"/>
          </a:xfrm>
          <a:prstGeom prst="rect">
            <a:avLst/>
          </a:prstGeom>
        </p:spPr>
        <p:txBody>
          <a:bodyPr lIns="0" tIns="0" rIns="0" bIns="0" anchor="ctr">
            <a:spAutoFit/>
          </a:bodyPr>
          <a:lstStyle/>
          <a:p>
            <a:endParaRPr lang="uk-UA" sz="1400" b="0" strike="noStrike" spc="-1">
              <a:solidFill>
                <a:srgbClr val="000000"/>
              </a:solidFill>
              <a:latin typeface="Arial"/>
            </a:endParaRPr>
          </a:p>
        </p:txBody>
      </p:sp>
      <p:sp>
        <p:nvSpPr>
          <p:cNvPr id="283" name="PlaceHolder 2"/>
          <p:cNvSpPr>
            <a:spLocks noGrp="1"/>
          </p:cNvSpPr>
          <p:nvPr>
            <p:ph type="subTitle"/>
          </p:nvPr>
        </p:nvSpPr>
        <p:spPr>
          <a:xfrm>
            <a:off x="672120" y="1780920"/>
            <a:ext cx="7957440" cy="3977280"/>
          </a:xfrm>
          <a:prstGeom prst="rect">
            <a:avLst/>
          </a:prstGeom>
        </p:spPr>
        <p:txBody>
          <a:bodyPr lIns="0" tIns="0" rIns="0" bIns="0" anchor="ctr">
            <a:spAutoFit/>
          </a:bodyPr>
          <a:lstStyle/>
          <a:p>
            <a:pPr algn="ctr"/>
            <a:endParaRPr lang="uk-UA" sz="3200" b="0" strike="noStrike" spc="-1">
              <a:latin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373" name="PlaceHolder 1"/>
          <p:cNvSpPr>
            <a:spLocks noGrp="1"/>
          </p:cNvSpPr>
          <p:nvPr>
            <p:ph type="title"/>
          </p:nvPr>
        </p:nvSpPr>
        <p:spPr>
          <a:xfrm>
            <a:off x="672120" y="255960"/>
            <a:ext cx="7808040" cy="1144800"/>
          </a:xfrm>
          <a:prstGeom prst="rect">
            <a:avLst/>
          </a:prstGeom>
        </p:spPr>
        <p:txBody>
          <a:bodyPr lIns="0" tIns="0" rIns="0" bIns="0" anchor="ctr">
            <a:spAutoFit/>
          </a:bodyPr>
          <a:lstStyle/>
          <a:p>
            <a:endParaRPr lang="uk-UA" sz="1400" b="0" strike="noStrike" spc="-1">
              <a:solidFill>
                <a:srgbClr val="000000"/>
              </a:solidFill>
              <a:latin typeface="Arial"/>
            </a:endParaRPr>
          </a:p>
        </p:txBody>
      </p:sp>
      <p:sp>
        <p:nvSpPr>
          <p:cNvPr id="374" name="PlaceHolder 2"/>
          <p:cNvSpPr>
            <a:spLocks noGrp="1"/>
          </p:cNvSpPr>
          <p:nvPr>
            <p:ph type="body"/>
          </p:nvPr>
        </p:nvSpPr>
        <p:spPr>
          <a:xfrm>
            <a:off x="672120" y="1780920"/>
            <a:ext cx="3882960" cy="397728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375" name="PlaceHolder 3"/>
          <p:cNvSpPr>
            <a:spLocks noGrp="1"/>
          </p:cNvSpPr>
          <p:nvPr>
            <p:ph type="body"/>
          </p:nvPr>
        </p:nvSpPr>
        <p:spPr>
          <a:xfrm>
            <a:off x="4749480" y="1780920"/>
            <a:ext cx="388296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376" name="PlaceHolder 4"/>
          <p:cNvSpPr>
            <a:spLocks noGrp="1"/>
          </p:cNvSpPr>
          <p:nvPr>
            <p:ph type="body"/>
          </p:nvPr>
        </p:nvSpPr>
        <p:spPr>
          <a:xfrm>
            <a:off x="4749480" y="3858480"/>
            <a:ext cx="3882960" cy="1896840"/>
          </a:xfrm>
          <a:prstGeom prst="rect">
            <a:avLst/>
          </a:prstGeom>
        </p:spPr>
        <p:txBody>
          <a:bodyPr lIns="0" tIns="0" rIns="0" bIns="0">
            <a:normAutofit/>
          </a:bodyPr>
          <a:lstStyle/>
          <a:p>
            <a:endParaRPr lang="uk-UA" sz="1400" b="0" strike="noStrike" spc="-1">
              <a:solidFill>
                <a:srgbClr val="000000"/>
              </a:solidFill>
              <a:latin typeface="Aria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377" name="PlaceHolder 1"/>
          <p:cNvSpPr>
            <a:spLocks noGrp="1"/>
          </p:cNvSpPr>
          <p:nvPr>
            <p:ph type="title"/>
          </p:nvPr>
        </p:nvSpPr>
        <p:spPr>
          <a:xfrm>
            <a:off x="672120" y="255960"/>
            <a:ext cx="7808040" cy="1144800"/>
          </a:xfrm>
          <a:prstGeom prst="rect">
            <a:avLst/>
          </a:prstGeom>
        </p:spPr>
        <p:txBody>
          <a:bodyPr lIns="0" tIns="0" rIns="0" bIns="0" anchor="ctr">
            <a:spAutoFit/>
          </a:bodyPr>
          <a:lstStyle/>
          <a:p>
            <a:endParaRPr lang="uk-UA" sz="1400" b="0" strike="noStrike" spc="-1">
              <a:solidFill>
                <a:srgbClr val="000000"/>
              </a:solidFill>
              <a:latin typeface="Arial"/>
            </a:endParaRPr>
          </a:p>
        </p:txBody>
      </p:sp>
      <p:sp>
        <p:nvSpPr>
          <p:cNvPr id="378" name="PlaceHolder 2"/>
          <p:cNvSpPr>
            <a:spLocks noGrp="1"/>
          </p:cNvSpPr>
          <p:nvPr>
            <p:ph type="body"/>
          </p:nvPr>
        </p:nvSpPr>
        <p:spPr>
          <a:xfrm>
            <a:off x="672120" y="1780920"/>
            <a:ext cx="388296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379" name="PlaceHolder 3"/>
          <p:cNvSpPr>
            <a:spLocks noGrp="1"/>
          </p:cNvSpPr>
          <p:nvPr>
            <p:ph type="body"/>
          </p:nvPr>
        </p:nvSpPr>
        <p:spPr>
          <a:xfrm>
            <a:off x="4749480" y="1780920"/>
            <a:ext cx="388296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380" name="PlaceHolder 4"/>
          <p:cNvSpPr>
            <a:spLocks noGrp="1"/>
          </p:cNvSpPr>
          <p:nvPr>
            <p:ph type="body"/>
          </p:nvPr>
        </p:nvSpPr>
        <p:spPr>
          <a:xfrm>
            <a:off x="672120" y="3858480"/>
            <a:ext cx="7957440" cy="1896840"/>
          </a:xfrm>
          <a:prstGeom prst="rect">
            <a:avLst/>
          </a:prstGeom>
        </p:spPr>
        <p:txBody>
          <a:bodyPr lIns="0" tIns="0" rIns="0" bIns="0">
            <a:normAutofit/>
          </a:bodyPr>
          <a:lstStyle/>
          <a:p>
            <a:endParaRPr lang="uk-UA" sz="1400" b="0" strike="noStrike" spc="-1">
              <a:solidFill>
                <a:srgbClr val="000000"/>
              </a:solidFill>
              <a:latin typeface="Aria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381" name="PlaceHolder 1"/>
          <p:cNvSpPr>
            <a:spLocks noGrp="1"/>
          </p:cNvSpPr>
          <p:nvPr>
            <p:ph type="title"/>
          </p:nvPr>
        </p:nvSpPr>
        <p:spPr>
          <a:xfrm>
            <a:off x="672120" y="255960"/>
            <a:ext cx="7808040" cy="1144800"/>
          </a:xfrm>
          <a:prstGeom prst="rect">
            <a:avLst/>
          </a:prstGeom>
        </p:spPr>
        <p:txBody>
          <a:bodyPr lIns="0" tIns="0" rIns="0" bIns="0" anchor="ctr">
            <a:spAutoFit/>
          </a:bodyPr>
          <a:lstStyle/>
          <a:p>
            <a:endParaRPr lang="uk-UA" sz="1400" b="0" strike="noStrike" spc="-1">
              <a:solidFill>
                <a:srgbClr val="000000"/>
              </a:solidFill>
              <a:latin typeface="Arial"/>
            </a:endParaRPr>
          </a:p>
        </p:txBody>
      </p:sp>
      <p:sp>
        <p:nvSpPr>
          <p:cNvPr id="382" name="PlaceHolder 2"/>
          <p:cNvSpPr>
            <a:spLocks noGrp="1"/>
          </p:cNvSpPr>
          <p:nvPr>
            <p:ph type="body"/>
          </p:nvPr>
        </p:nvSpPr>
        <p:spPr>
          <a:xfrm>
            <a:off x="672120" y="1780920"/>
            <a:ext cx="795744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383" name="PlaceHolder 3"/>
          <p:cNvSpPr>
            <a:spLocks noGrp="1"/>
          </p:cNvSpPr>
          <p:nvPr>
            <p:ph type="body"/>
          </p:nvPr>
        </p:nvSpPr>
        <p:spPr>
          <a:xfrm>
            <a:off x="672120" y="3858480"/>
            <a:ext cx="7957440" cy="1896840"/>
          </a:xfrm>
          <a:prstGeom prst="rect">
            <a:avLst/>
          </a:prstGeom>
        </p:spPr>
        <p:txBody>
          <a:bodyPr lIns="0" tIns="0" rIns="0" bIns="0">
            <a:normAutofit/>
          </a:bodyPr>
          <a:lstStyle/>
          <a:p>
            <a:endParaRPr lang="uk-UA" sz="1400" b="0" strike="noStrike" spc="-1">
              <a:solidFill>
                <a:srgbClr val="000000"/>
              </a:solidFill>
              <a:latin typeface="Aria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84" name="PlaceHolder 1"/>
          <p:cNvSpPr>
            <a:spLocks noGrp="1"/>
          </p:cNvSpPr>
          <p:nvPr>
            <p:ph type="title"/>
          </p:nvPr>
        </p:nvSpPr>
        <p:spPr>
          <a:xfrm>
            <a:off x="672120" y="255960"/>
            <a:ext cx="7808040" cy="1144800"/>
          </a:xfrm>
          <a:prstGeom prst="rect">
            <a:avLst/>
          </a:prstGeom>
        </p:spPr>
        <p:txBody>
          <a:bodyPr lIns="0" tIns="0" rIns="0" bIns="0" anchor="ctr">
            <a:spAutoFit/>
          </a:bodyPr>
          <a:lstStyle/>
          <a:p>
            <a:endParaRPr lang="uk-UA" sz="1400" b="0" strike="noStrike" spc="-1">
              <a:solidFill>
                <a:srgbClr val="000000"/>
              </a:solidFill>
              <a:latin typeface="Arial"/>
            </a:endParaRPr>
          </a:p>
        </p:txBody>
      </p:sp>
      <p:sp>
        <p:nvSpPr>
          <p:cNvPr id="385" name="PlaceHolder 2"/>
          <p:cNvSpPr>
            <a:spLocks noGrp="1"/>
          </p:cNvSpPr>
          <p:nvPr>
            <p:ph type="body"/>
          </p:nvPr>
        </p:nvSpPr>
        <p:spPr>
          <a:xfrm>
            <a:off x="672120" y="1780920"/>
            <a:ext cx="388296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386" name="PlaceHolder 3"/>
          <p:cNvSpPr>
            <a:spLocks noGrp="1"/>
          </p:cNvSpPr>
          <p:nvPr>
            <p:ph type="body"/>
          </p:nvPr>
        </p:nvSpPr>
        <p:spPr>
          <a:xfrm>
            <a:off x="4749480" y="1780920"/>
            <a:ext cx="388296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387" name="PlaceHolder 4"/>
          <p:cNvSpPr>
            <a:spLocks noGrp="1"/>
          </p:cNvSpPr>
          <p:nvPr>
            <p:ph type="body"/>
          </p:nvPr>
        </p:nvSpPr>
        <p:spPr>
          <a:xfrm>
            <a:off x="672120" y="3858480"/>
            <a:ext cx="388296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388" name="PlaceHolder 5"/>
          <p:cNvSpPr>
            <a:spLocks noGrp="1"/>
          </p:cNvSpPr>
          <p:nvPr>
            <p:ph type="body"/>
          </p:nvPr>
        </p:nvSpPr>
        <p:spPr>
          <a:xfrm>
            <a:off x="4749480" y="3858480"/>
            <a:ext cx="3882960" cy="1896840"/>
          </a:xfrm>
          <a:prstGeom prst="rect">
            <a:avLst/>
          </a:prstGeom>
        </p:spPr>
        <p:txBody>
          <a:bodyPr lIns="0" tIns="0" rIns="0" bIns="0">
            <a:normAutofit/>
          </a:bodyPr>
          <a:lstStyle/>
          <a:p>
            <a:endParaRPr lang="uk-UA" sz="1400" b="0" strike="noStrike" spc="-1">
              <a:solidFill>
                <a:srgbClr val="000000"/>
              </a:solidFill>
              <a:latin typeface="Aria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89" name="PlaceHolder 1"/>
          <p:cNvSpPr>
            <a:spLocks noGrp="1"/>
          </p:cNvSpPr>
          <p:nvPr>
            <p:ph type="title"/>
          </p:nvPr>
        </p:nvSpPr>
        <p:spPr>
          <a:xfrm>
            <a:off x="672120" y="255960"/>
            <a:ext cx="7808040" cy="1144800"/>
          </a:xfrm>
          <a:prstGeom prst="rect">
            <a:avLst/>
          </a:prstGeom>
        </p:spPr>
        <p:txBody>
          <a:bodyPr lIns="0" tIns="0" rIns="0" bIns="0" anchor="ctr">
            <a:spAutoFit/>
          </a:bodyPr>
          <a:lstStyle/>
          <a:p>
            <a:endParaRPr lang="uk-UA" sz="1400" b="0" strike="noStrike" spc="-1">
              <a:solidFill>
                <a:srgbClr val="000000"/>
              </a:solidFill>
              <a:latin typeface="Arial"/>
            </a:endParaRPr>
          </a:p>
        </p:txBody>
      </p:sp>
      <p:sp>
        <p:nvSpPr>
          <p:cNvPr id="390" name="PlaceHolder 2"/>
          <p:cNvSpPr>
            <a:spLocks noGrp="1"/>
          </p:cNvSpPr>
          <p:nvPr>
            <p:ph type="body"/>
          </p:nvPr>
        </p:nvSpPr>
        <p:spPr>
          <a:xfrm>
            <a:off x="672120" y="1780920"/>
            <a:ext cx="256212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391" name="PlaceHolder 3"/>
          <p:cNvSpPr>
            <a:spLocks noGrp="1"/>
          </p:cNvSpPr>
          <p:nvPr>
            <p:ph type="body"/>
          </p:nvPr>
        </p:nvSpPr>
        <p:spPr>
          <a:xfrm>
            <a:off x="3362760" y="1780920"/>
            <a:ext cx="256212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392" name="PlaceHolder 4"/>
          <p:cNvSpPr>
            <a:spLocks noGrp="1"/>
          </p:cNvSpPr>
          <p:nvPr>
            <p:ph type="body"/>
          </p:nvPr>
        </p:nvSpPr>
        <p:spPr>
          <a:xfrm>
            <a:off x="6053400" y="1780920"/>
            <a:ext cx="256212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393" name="PlaceHolder 5"/>
          <p:cNvSpPr>
            <a:spLocks noGrp="1"/>
          </p:cNvSpPr>
          <p:nvPr>
            <p:ph type="body"/>
          </p:nvPr>
        </p:nvSpPr>
        <p:spPr>
          <a:xfrm>
            <a:off x="672120" y="3858480"/>
            <a:ext cx="256212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394" name="PlaceHolder 6"/>
          <p:cNvSpPr>
            <a:spLocks noGrp="1"/>
          </p:cNvSpPr>
          <p:nvPr>
            <p:ph type="body"/>
          </p:nvPr>
        </p:nvSpPr>
        <p:spPr>
          <a:xfrm>
            <a:off x="3362760" y="3858480"/>
            <a:ext cx="256212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395" name="PlaceHolder 7"/>
          <p:cNvSpPr>
            <a:spLocks noGrp="1"/>
          </p:cNvSpPr>
          <p:nvPr>
            <p:ph type="body"/>
          </p:nvPr>
        </p:nvSpPr>
        <p:spPr>
          <a:xfrm>
            <a:off x="6053400" y="3858480"/>
            <a:ext cx="2562120" cy="1896840"/>
          </a:xfrm>
          <a:prstGeom prst="rect">
            <a:avLst/>
          </a:prstGeom>
        </p:spPr>
        <p:txBody>
          <a:bodyPr lIns="0" tIns="0" rIns="0" bIns="0">
            <a:normAutofit/>
          </a:bodyPr>
          <a:lstStyle/>
          <a:p>
            <a:endParaRPr lang="uk-UA" sz="1400" b="0" strike="noStrike" spc="-1">
              <a:solidFill>
                <a:srgbClr val="000000"/>
              </a:solidFill>
              <a:latin typeface="Aria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400" name="PlaceHolder 1"/>
          <p:cNvSpPr>
            <a:spLocks noGrp="1"/>
          </p:cNvSpPr>
          <p:nvPr>
            <p:ph type="title"/>
          </p:nvPr>
        </p:nvSpPr>
        <p:spPr>
          <a:xfrm>
            <a:off x="672120" y="255960"/>
            <a:ext cx="7808040" cy="1144800"/>
          </a:xfrm>
          <a:prstGeom prst="rect">
            <a:avLst/>
          </a:prstGeom>
        </p:spPr>
        <p:txBody>
          <a:bodyPr lIns="0" tIns="0" rIns="0" bIns="0" anchor="ctr">
            <a:spAutoFit/>
          </a:bodyPr>
          <a:lstStyle/>
          <a:p>
            <a:endParaRPr lang="uk-UA" sz="1400" b="0" strike="noStrike" spc="-1">
              <a:solidFill>
                <a:srgbClr val="000000"/>
              </a:solidFill>
              <a:latin typeface="Arial"/>
            </a:endParaRPr>
          </a:p>
        </p:txBody>
      </p:sp>
      <p:sp>
        <p:nvSpPr>
          <p:cNvPr id="401" name="PlaceHolder 2"/>
          <p:cNvSpPr>
            <a:spLocks noGrp="1"/>
          </p:cNvSpPr>
          <p:nvPr>
            <p:ph type="subTitle"/>
          </p:nvPr>
        </p:nvSpPr>
        <p:spPr>
          <a:xfrm>
            <a:off x="672120" y="1780920"/>
            <a:ext cx="7957440" cy="3977280"/>
          </a:xfrm>
          <a:prstGeom prst="rect">
            <a:avLst/>
          </a:prstGeom>
        </p:spPr>
        <p:txBody>
          <a:bodyPr lIns="0" tIns="0" rIns="0" bIns="0" anchor="ctr">
            <a:spAutoFit/>
          </a:bodyPr>
          <a:lstStyle/>
          <a:p>
            <a:pPr algn="ctr"/>
            <a:endParaRPr lang="uk-UA" sz="3200" b="0" strike="noStrike" spc="-1">
              <a:latin typeface="Aria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02" name="PlaceHolder 1"/>
          <p:cNvSpPr>
            <a:spLocks noGrp="1"/>
          </p:cNvSpPr>
          <p:nvPr>
            <p:ph type="title"/>
          </p:nvPr>
        </p:nvSpPr>
        <p:spPr>
          <a:xfrm>
            <a:off x="672120" y="255960"/>
            <a:ext cx="7808040" cy="1144800"/>
          </a:xfrm>
          <a:prstGeom prst="rect">
            <a:avLst/>
          </a:prstGeom>
        </p:spPr>
        <p:txBody>
          <a:bodyPr lIns="0" tIns="0" rIns="0" bIns="0" anchor="ctr">
            <a:spAutoFit/>
          </a:bodyPr>
          <a:lstStyle/>
          <a:p>
            <a:endParaRPr lang="uk-UA" sz="1400" b="0" strike="noStrike" spc="-1">
              <a:solidFill>
                <a:srgbClr val="000000"/>
              </a:solidFill>
              <a:latin typeface="Arial"/>
            </a:endParaRPr>
          </a:p>
        </p:txBody>
      </p:sp>
      <p:sp>
        <p:nvSpPr>
          <p:cNvPr id="403" name="PlaceHolder 2"/>
          <p:cNvSpPr>
            <a:spLocks noGrp="1"/>
          </p:cNvSpPr>
          <p:nvPr>
            <p:ph type="body"/>
          </p:nvPr>
        </p:nvSpPr>
        <p:spPr>
          <a:xfrm>
            <a:off x="672120" y="1780920"/>
            <a:ext cx="7957440" cy="3977280"/>
          </a:xfrm>
          <a:prstGeom prst="rect">
            <a:avLst/>
          </a:prstGeom>
        </p:spPr>
        <p:txBody>
          <a:bodyPr lIns="0" tIns="0" rIns="0" bIns="0">
            <a:normAutofit/>
          </a:bodyPr>
          <a:lstStyle/>
          <a:p>
            <a:endParaRPr lang="uk-UA" sz="1400" b="0" strike="noStrike" spc="-1">
              <a:solidFill>
                <a:srgbClr val="000000"/>
              </a:solidFill>
              <a:latin typeface="Aria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404" name="PlaceHolder 1"/>
          <p:cNvSpPr>
            <a:spLocks noGrp="1"/>
          </p:cNvSpPr>
          <p:nvPr>
            <p:ph type="title"/>
          </p:nvPr>
        </p:nvSpPr>
        <p:spPr>
          <a:xfrm>
            <a:off x="672120" y="255960"/>
            <a:ext cx="7808040" cy="1144800"/>
          </a:xfrm>
          <a:prstGeom prst="rect">
            <a:avLst/>
          </a:prstGeom>
        </p:spPr>
        <p:txBody>
          <a:bodyPr lIns="0" tIns="0" rIns="0" bIns="0" anchor="ctr">
            <a:spAutoFit/>
          </a:bodyPr>
          <a:lstStyle/>
          <a:p>
            <a:endParaRPr lang="uk-UA" sz="1400" b="0" strike="noStrike" spc="-1">
              <a:solidFill>
                <a:srgbClr val="000000"/>
              </a:solidFill>
              <a:latin typeface="Arial"/>
            </a:endParaRPr>
          </a:p>
        </p:txBody>
      </p:sp>
      <p:sp>
        <p:nvSpPr>
          <p:cNvPr id="405" name="PlaceHolder 2"/>
          <p:cNvSpPr>
            <a:spLocks noGrp="1"/>
          </p:cNvSpPr>
          <p:nvPr>
            <p:ph type="body"/>
          </p:nvPr>
        </p:nvSpPr>
        <p:spPr>
          <a:xfrm>
            <a:off x="672120" y="1780920"/>
            <a:ext cx="3882960" cy="397728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406" name="PlaceHolder 3"/>
          <p:cNvSpPr>
            <a:spLocks noGrp="1"/>
          </p:cNvSpPr>
          <p:nvPr>
            <p:ph type="body"/>
          </p:nvPr>
        </p:nvSpPr>
        <p:spPr>
          <a:xfrm>
            <a:off x="4749480" y="1780920"/>
            <a:ext cx="3882960" cy="3977280"/>
          </a:xfrm>
          <a:prstGeom prst="rect">
            <a:avLst/>
          </a:prstGeom>
        </p:spPr>
        <p:txBody>
          <a:bodyPr lIns="0" tIns="0" rIns="0" bIns="0">
            <a:normAutofit/>
          </a:bodyPr>
          <a:lstStyle/>
          <a:p>
            <a:endParaRPr lang="uk-UA" sz="1400" b="0" strike="noStrike" spc="-1">
              <a:solidFill>
                <a:srgbClr val="000000"/>
              </a:solidFill>
              <a:latin typeface="Aria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407" name="PlaceHolder 1"/>
          <p:cNvSpPr>
            <a:spLocks noGrp="1"/>
          </p:cNvSpPr>
          <p:nvPr>
            <p:ph type="title"/>
          </p:nvPr>
        </p:nvSpPr>
        <p:spPr>
          <a:xfrm>
            <a:off x="672120" y="255960"/>
            <a:ext cx="7808040" cy="1144800"/>
          </a:xfrm>
          <a:prstGeom prst="rect">
            <a:avLst/>
          </a:prstGeom>
        </p:spPr>
        <p:txBody>
          <a:bodyPr lIns="0" tIns="0" rIns="0" bIns="0" anchor="ctr">
            <a:spAutoFit/>
          </a:bodyPr>
          <a:lstStyle/>
          <a:p>
            <a:endParaRPr lang="uk-UA" sz="1400" b="0" strike="noStrike" spc="-1">
              <a:solidFill>
                <a:srgbClr val="000000"/>
              </a:solidFill>
              <a:latin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84" name="PlaceHolder 1"/>
          <p:cNvSpPr>
            <a:spLocks noGrp="1"/>
          </p:cNvSpPr>
          <p:nvPr>
            <p:ph type="title"/>
          </p:nvPr>
        </p:nvSpPr>
        <p:spPr>
          <a:xfrm>
            <a:off x="672120" y="255960"/>
            <a:ext cx="7808040" cy="1144800"/>
          </a:xfrm>
          <a:prstGeom prst="rect">
            <a:avLst/>
          </a:prstGeom>
        </p:spPr>
        <p:txBody>
          <a:bodyPr lIns="0" tIns="0" rIns="0" bIns="0" anchor="ctr">
            <a:spAutoFit/>
          </a:bodyPr>
          <a:lstStyle/>
          <a:p>
            <a:endParaRPr lang="uk-UA" sz="1400" b="0" strike="noStrike" spc="-1">
              <a:solidFill>
                <a:srgbClr val="000000"/>
              </a:solidFill>
              <a:latin typeface="Arial"/>
            </a:endParaRPr>
          </a:p>
        </p:txBody>
      </p:sp>
      <p:sp>
        <p:nvSpPr>
          <p:cNvPr id="285" name="PlaceHolder 2"/>
          <p:cNvSpPr>
            <a:spLocks noGrp="1"/>
          </p:cNvSpPr>
          <p:nvPr>
            <p:ph type="body"/>
          </p:nvPr>
        </p:nvSpPr>
        <p:spPr>
          <a:xfrm>
            <a:off x="672120" y="1780920"/>
            <a:ext cx="7957440" cy="3977280"/>
          </a:xfrm>
          <a:prstGeom prst="rect">
            <a:avLst/>
          </a:prstGeom>
        </p:spPr>
        <p:txBody>
          <a:bodyPr lIns="0" tIns="0" rIns="0" bIns="0">
            <a:normAutofit/>
          </a:bodyPr>
          <a:lstStyle/>
          <a:p>
            <a:endParaRPr lang="uk-UA" sz="1400" b="0" strike="noStrike" spc="-1">
              <a:solidFill>
                <a:srgbClr val="000000"/>
              </a:solidFill>
              <a:latin typeface="Aria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408" name="PlaceHolder 1"/>
          <p:cNvSpPr>
            <a:spLocks noGrp="1"/>
          </p:cNvSpPr>
          <p:nvPr>
            <p:ph type="subTitle"/>
          </p:nvPr>
        </p:nvSpPr>
        <p:spPr>
          <a:xfrm>
            <a:off x="672120" y="255960"/>
            <a:ext cx="7808040" cy="5307840"/>
          </a:xfrm>
          <a:prstGeom prst="rect">
            <a:avLst/>
          </a:prstGeom>
        </p:spPr>
        <p:txBody>
          <a:bodyPr lIns="0" tIns="0" rIns="0" bIns="0" anchor="ctr">
            <a:spAutoFit/>
          </a:bodyPr>
          <a:lstStyle/>
          <a:p>
            <a:pPr algn="ctr"/>
            <a:endParaRPr lang="uk-UA" sz="3200" b="0" strike="noStrike" spc="-1">
              <a:latin typeface="Aria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409" name="PlaceHolder 1"/>
          <p:cNvSpPr>
            <a:spLocks noGrp="1"/>
          </p:cNvSpPr>
          <p:nvPr>
            <p:ph type="title"/>
          </p:nvPr>
        </p:nvSpPr>
        <p:spPr>
          <a:xfrm>
            <a:off x="672120" y="255960"/>
            <a:ext cx="7808040" cy="1144800"/>
          </a:xfrm>
          <a:prstGeom prst="rect">
            <a:avLst/>
          </a:prstGeom>
        </p:spPr>
        <p:txBody>
          <a:bodyPr lIns="0" tIns="0" rIns="0" bIns="0" anchor="ctr">
            <a:spAutoFit/>
          </a:bodyPr>
          <a:lstStyle/>
          <a:p>
            <a:endParaRPr lang="uk-UA" sz="1400" b="0" strike="noStrike" spc="-1">
              <a:solidFill>
                <a:srgbClr val="000000"/>
              </a:solidFill>
              <a:latin typeface="Arial"/>
            </a:endParaRPr>
          </a:p>
        </p:txBody>
      </p:sp>
      <p:sp>
        <p:nvSpPr>
          <p:cNvPr id="410" name="PlaceHolder 2"/>
          <p:cNvSpPr>
            <a:spLocks noGrp="1"/>
          </p:cNvSpPr>
          <p:nvPr>
            <p:ph type="body"/>
          </p:nvPr>
        </p:nvSpPr>
        <p:spPr>
          <a:xfrm>
            <a:off x="672120" y="1780920"/>
            <a:ext cx="388296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411" name="PlaceHolder 3"/>
          <p:cNvSpPr>
            <a:spLocks noGrp="1"/>
          </p:cNvSpPr>
          <p:nvPr>
            <p:ph type="body"/>
          </p:nvPr>
        </p:nvSpPr>
        <p:spPr>
          <a:xfrm>
            <a:off x="4749480" y="1780920"/>
            <a:ext cx="3882960" cy="397728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412" name="PlaceHolder 4"/>
          <p:cNvSpPr>
            <a:spLocks noGrp="1"/>
          </p:cNvSpPr>
          <p:nvPr>
            <p:ph type="body"/>
          </p:nvPr>
        </p:nvSpPr>
        <p:spPr>
          <a:xfrm>
            <a:off x="672120" y="3858480"/>
            <a:ext cx="3882960" cy="1896840"/>
          </a:xfrm>
          <a:prstGeom prst="rect">
            <a:avLst/>
          </a:prstGeom>
        </p:spPr>
        <p:txBody>
          <a:bodyPr lIns="0" tIns="0" rIns="0" bIns="0">
            <a:normAutofit/>
          </a:bodyPr>
          <a:lstStyle/>
          <a:p>
            <a:endParaRPr lang="uk-UA" sz="1400" b="0" strike="noStrike" spc="-1">
              <a:solidFill>
                <a:srgbClr val="000000"/>
              </a:solidFill>
              <a:latin typeface="Aria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413" name="PlaceHolder 1"/>
          <p:cNvSpPr>
            <a:spLocks noGrp="1"/>
          </p:cNvSpPr>
          <p:nvPr>
            <p:ph type="title"/>
          </p:nvPr>
        </p:nvSpPr>
        <p:spPr>
          <a:xfrm>
            <a:off x="672120" y="255960"/>
            <a:ext cx="7808040" cy="1144800"/>
          </a:xfrm>
          <a:prstGeom prst="rect">
            <a:avLst/>
          </a:prstGeom>
        </p:spPr>
        <p:txBody>
          <a:bodyPr lIns="0" tIns="0" rIns="0" bIns="0" anchor="ctr">
            <a:spAutoFit/>
          </a:bodyPr>
          <a:lstStyle/>
          <a:p>
            <a:endParaRPr lang="uk-UA" sz="1400" b="0" strike="noStrike" spc="-1">
              <a:solidFill>
                <a:srgbClr val="000000"/>
              </a:solidFill>
              <a:latin typeface="Arial"/>
            </a:endParaRPr>
          </a:p>
        </p:txBody>
      </p:sp>
      <p:sp>
        <p:nvSpPr>
          <p:cNvPr id="414" name="PlaceHolder 2"/>
          <p:cNvSpPr>
            <a:spLocks noGrp="1"/>
          </p:cNvSpPr>
          <p:nvPr>
            <p:ph type="body"/>
          </p:nvPr>
        </p:nvSpPr>
        <p:spPr>
          <a:xfrm>
            <a:off x="672120" y="1780920"/>
            <a:ext cx="3882960" cy="397728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415" name="PlaceHolder 3"/>
          <p:cNvSpPr>
            <a:spLocks noGrp="1"/>
          </p:cNvSpPr>
          <p:nvPr>
            <p:ph type="body"/>
          </p:nvPr>
        </p:nvSpPr>
        <p:spPr>
          <a:xfrm>
            <a:off x="4749480" y="1780920"/>
            <a:ext cx="388296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416" name="PlaceHolder 4"/>
          <p:cNvSpPr>
            <a:spLocks noGrp="1"/>
          </p:cNvSpPr>
          <p:nvPr>
            <p:ph type="body"/>
          </p:nvPr>
        </p:nvSpPr>
        <p:spPr>
          <a:xfrm>
            <a:off x="4749480" y="3858480"/>
            <a:ext cx="3882960" cy="1896840"/>
          </a:xfrm>
          <a:prstGeom prst="rect">
            <a:avLst/>
          </a:prstGeom>
        </p:spPr>
        <p:txBody>
          <a:bodyPr lIns="0" tIns="0" rIns="0" bIns="0">
            <a:normAutofit/>
          </a:bodyPr>
          <a:lstStyle/>
          <a:p>
            <a:endParaRPr lang="uk-UA" sz="1400" b="0" strike="noStrike" spc="-1">
              <a:solidFill>
                <a:srgbClr val="000000"/>
              </a:solidFill>
              <a:latin typeface="Aria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417" name="PlaceHolder 1"/>
          <p:cNvSpPr>
            <a:spLocks noGrp="1"/>
          </p:cNvSpPr>
          <p:nvPr>
            <p:ph type="title"/>
          </p:nvPr>
        </p:nvSpPr>
        <p:spPr>
          <a:xfrm>
            <a:off x="672120" y="255960"/>
            <a:ext cx="7808040" cy="1144800"/>
          </a:xfrm>
          <a:prstGeom prst="rect">
            <a:avLst/>
          </a:prstGeom>
        </p:spPr>
        <p:txBody>
          <a:bodyPr lIns="0" tIns="0" rIns="0" bIns="0" anchor="ctr">
            <a:spAutoFit/>
          </a:bodyPr>
          <a:lstStyle/>
          <a:p>
            <a:endParaRPr lang="uk-UA" sz="1400" b="0" strike="noStrike" spc="-1">
              <a:solidFill>
                <a:srgbClr val="000000"/>
              </a:solidFill>
              <a:latin typeface="Arial"/>
            </a:endParaRPr>
          </a:p>
        </p:txBody>
      </p:sp>
      <p:sp>
        <p:nvSpPr>
          <p:cNvPr id="418" name="PlaceHolder 2"/>
          <p:cNvSpPr>
            <a:spLocks noGrp="1"/>
          </p:cNvSpPr>
          <p:nvPr>
            <p:ph type="body"/>
          </p:nvPr>
        </p:nvSpPr>
        <p:spPr>
          <a:xfrm>
            <a:off x="672120" y="1780920"/>
            <a:ext cx="388296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419" name="PlaceHolder 3"/>
          <p:cNvSpPr>
            <a:spLocks noGrp="1"/>
          </p:cNvSpPr>
          <p:nvPr>
            <p:ph type="body"/>
          </p:nvPr>
        </p:nvSpPr>
        <p:spPr>
          <a:xfrm>
            <a:off x="4749480" y="1780920"/>
            <a:ext cx="388296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420" name="PlaceHolder 4"/>
          <p:cNvSpPr>
            <a:spLocks noGrp="1"/>
          </p:cNvSpPr>
          <p:nvPr>
            <p:ph type="body"/>
          </p:nvPr>
        </p:nvSpPr>
        <p:spPr>
          <a:xfrm>
            <a:off x="672120" y="3858480"/>
            <a:ext cx="7957440" cy="1896840"/>
          </a:xfrm>
          <a:prstGeom prst="rect">
            <a:avLst/>
          </a:prstGeom>
        </p:spPr>
        <p:txBody>
          <a:bodyPr lIns="0" tIns="0" rIns="0" bIns="0">
            <a:normAutofit/>
          </a:bodyPr>
          <a:lstStyle/>
          <a:p>
            <a:endParaRPr lang="uk-UA" sz="1400" b="0" strike="noStrike" spc="-1">
              <a:solidFill>
                <a:srgbClr val="000000"/>
              </a:solidFill>
              <a:latin typeface="Aria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421" name="PlaceHolder 1"/>
          <p:cNvSpPr>
            <a:spLocks noGrp="1"/>
          </p:cNvSpPr>
          <p:nvPr>
            <p:ph type="title"/>
          </p:nvPr>
        </p:nvSpPr>
        <p:spPr>
          <a:xfrm>
            <a:off x="672120" y="255960"/>
            <a:ext cx="7808040" cy="1144800"/>
          </a:xfrm>
          <a:prstGeom prst="rect">
            <a:avLst/>
          </a:prstGeom>
        </p:spPr>
        <p:txBody>
          <a:bodyPr lIns="0" tIns="0" rIns="0" bIns="0" anchor="ctr">
            <a:spAutoFit/>
          </a:bodyPr>
          <a:lstStyle/>
          <a:p>
            <a:endParaRPr lang="uk-UA" sz="1400" b="0" strike="noStrike" spc="-1">
              <a:solidFill>
                <a:srgbClr val="000000"/>
              </a:solidFill>
              <a:latin typeface="Arial"/>
            </a:endParaRPr>
          </a:p>
        </p:txBody>
      </p:sp>
      <p:sp>
        <p:nvSpPr>
          <p:cNvPr id="422" name="PlaceHolder 2"/>
          <p:cNvSpPr>
            <a:spLocks noGrp="1"/>
          </p:cNvSpPr>
          <p:nvPr>
            <p:ph type="body"/>
          </p:nvPr>
        </p:nvSpPr>
        <p:spPr>
          <a:xfrm>
            <a:off x="672120" y="1780920"/>
            <a:ext cx="795744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423" name="PlaceHolder 3"/>
          <p:cNvSpPr>
            <a:spLocks noGrp="1"/>
          </p:cNvSpPr>
          <p:nvPr>
            <p:ph type="body"/>
          </p:nvPr>
        </p:nvSpPr>
        <p:spPr>
          <a:xfrm>
            <a:off x="672120" y="3858480"/>
            <a:ext cx="7957440" cy="1896840"/>
          </a:xfrm>
          <a:prstGeom prst="rect">
            <a:avLst/>
          </a:prstGeom>
        </p:spPr>
        <p:txBody>
          <a:bodyPr lIns="0" tIns="0" rIns="0" bIns="0">
            <a:normAutofit/>
          </a:bodyPr>
          <a:lstStyle/>
          <a:p>
            <a:endParaRPr lang="uk-UA" sz="1400" b="0" strike="noStrike" spc="-1">
              <a:solidFill>
                <a:srgbClr val="000000"/>
              </a:solidFill>
              <a:latin typeface="Aria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424" name="PlaceHolder 1"/>
          <p:cNvSpPr>
            <a:spLocks noGrp="1"/>
          </p:cNvSpPr>
          <p:nvPr>
            <p:ph type="title"/>
          </p:nvPr>
        </p:nvSpPr>
        <p:spPr>
          <a:xfrm>
            <a:off x="672120" y="255960"/>
            <a:ext cx="7808040" cy="1144800"/>
          </a:xfrm>
          <a:prstGeom prst="rect">
            <a:avLst/>
          </a:prstGeom>
        </p:spPr>
        <p:txBody>
          <a:bodyPr lIns="0" tIns="0" rIns="0" bIns="0" anchor="ctr">
            <a:spAutoFit/>
          </a:bodyPr>
          <a:lstStyle/>
          <a:p>
            <a:endParaRPr lang="uk-UA" sz="1400" b="0" strike="noStrike" spc="-1">
              <a:solidFill>
                <a:srgbClr val="000000"/>
              </a:solidFill>
              <a:latin typeface="Arial"/>
            </a:endParaRPr>
          </a:p>
        </p:txBody>
      </p:sp>
      <p:sp>
        <p:nvSpPr>
          <p:cNvPr id="425" name="PlaceHolder 2"/>
          <p:cNvSpPr>
            <a:spLocks noGrp="1"/>
          </p:cNvSpPr>
          <p:nvPr>
            <p:ph type="body"/>
          </p:nvPr>
        </p:nvSpPr>
        <p:spPr>
          <a:xfrm>
            <a:off x="672120" y="1780920"/>
            <a:ext cx="388296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426" name="PlaceHolder 3"/>
          <p:cNvSpPr>
            <a:spLocks noGrp="1"/>
          </p:cNvSpPr>
          <p:nvPr>
            <p:ph type="body"/>
          </p:nvPr>
        </p:nvSpPr>
        <p:spPr>
          <a:xfrm>
            <a:off x="4749480" y="1780920"/>
            <a:ext cx="388296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427" name="PlaceHolder 4"/>
          <p:cNvSpPr>
            <a:spLocks noGrp="1"/>
          </p:cNvSpPr>
          <p:nvPr>
            <p:ph type="body"/>
          </p:nvPr>
        </p:nvSpPr>
        <p:spPr>
          <a:xfrm>
            <a:off x="672120" y="3858480"/>
            <a:ext cx="388296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428" name="PlaceHolder 5"/>
          <p:cNvSpPr>
            <a:spLocks noGrp="1"/>
          </p:cNvSpPr>
          <p:nvPr>
            <p:ph type="body"/>
          </p:nvPr>
        </p:nvSpPr>
        <p:spPr>
          <a:xfrm>
            <a:off x="4749480" y="3858480"/>
            <a:ext cx="3882960" cy="1896840"/>
          </a:xfrm>
          <a:prstGeom prst="rect">
            <a:avLst/>
          </a:prstGeom>
        </p:spPr>
        <p:txBody>
          <a:bodyPr lIns="0" tIns="0" rIns="0" bIns="0">
            <a:normAutofit/>
          </a:bodyPr>
          <a:lstStyle/>
          <a:p>
            <a:endParaRPr lang="uk-UA" sz="1400" b="0" strike="noStrike" spc="-1">
              <a:solidFill>
                <a:srgbClr val="000000"/>
              </a:solidFill>
              <a:latin typeface="Aria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429" name="PlaceHolder 1"/>
          <p:cNvSpPr>
            <a:spLocks noGrp="1"/>
          </p:cNvSpPr>
          <p:nvPr>
            <p:ph type="title"/>
          </p:nvPr>
        </p:nvSpPr>
        <p:spPr>
          <a:xfrm>
            <a:off x="672120" y="255960"/>
            <a:ext cx="7808040" cy="1144800"/>
          </a:xfrm>
          <a:prstGeom prst="rect">
            <a:avLst/>
          </a:prstGeom>
        </p:spPr>
        <p:txBody>
          <a:bodyPr lIns="0" tIns="0" rIns="0" bIns="0" anchor="ctr">
            <a:spAutoFit/>
          </a:bodyPr>
          <a:lstStyle/>
          <a:p>
            <a:endParaRPr lang="uk-UA" sz="1400" b="0" strike="noStrike" spc="-1">
              <a:solidFill>
                <a:srgbClr val="000000"/>
              </a:solidFill>
              <a:latin typeface="Arial"/>
            </a:endParaRPr>
          </a:p>
        </p:txBody>
      </p:sp>
      <p:sp>
        <p:nvSpPr>
          <p:cNvPr id="430" name="PlaceHolder 2"/>
          <p:cNvSpPr>
            <a:spLocks noGrp="1"/>
          </p:cNvSpPr>
          <p:nvPr>
            <p:ph type="body"/>
          </p:nvPr>
        </p:nvSpPr>
        <p:spPr>
          <a:xfrm>
            <a:off x="672120" y="1780920"/>
            <a:ext cx="256212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431" name="PlaceHolder 3"/>
          <p:cNvSpPr>
            <a:spLocks noGrp="1"/>
          </p:cNvSpPr>
          <p:nvPr>
            <p:ph type="body"/>
          </p:nvPr>
        </p:nvSpPr>
        <p:spPr>
          <a:xfrm>
            <a:off x="3362760" y="1780920"/>
            <a:ext cx="256212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432" name="PlaceHolder 4"/>
          <p:cNvSpPr>
            <a:spLocks noGrp="1"/>
          </p:cNvSpPr>
          <p:nvPr>
            <p:ph type="body"/>
          </p:nvPr>
        </p:nvSpPr>
        <p:spPr>
          <a:xfrm>
            <a:off x="6053400" y="1780920"/>
            <a:ext cx="256212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433" name="PlaceHolder 5"/>
          <p:cNvSpPr>
            <a:spLocks noGrp="1"/>
          </p:cNvSpPr>
          <p:nvPr>
            <p:ph type="body"/>
          </p:nvPr>
        </p:nvSpPr>
        <p:spPr>
          <a:xfrm>
            <a:off x="672120" y="3858480"/>
            <a:ext cx="256212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434" name="PlaceHolder 6"/>
          <p:cNvSpPr>
            <a:spLocks noGrp="1"/>
          </p:cNvSpPr>
          <p:nvPr>
            <p:ph type="body"/>
          </p:nvPr>
        </p:nvSpPr>
        <p:spPr>
          <a:xfrm>
            <a:off x="3362760" y="3858480"/>
            <a:ext cx="256212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435" name="PlaceHolder 7"/>
          <p:cNvSpPr>
            <a:spLocks noGrp="1"/>
          </p:cNvSpPr>
          <p:nvPr>
            <p:ph type="body"/>
          </p:nvPr>
        </p:nvSpPr>
        <p:spPr>
          <a:xfrm>
            <a:off x="6053400" y="3858480"/>
            <a:ext cx="2562120" cy="1896840"/>
          </a:xfrm>
          <a:prstGeom prst="rect">
            <a:avLst/>
          </a:prstGeom>
        </p:spPr>
        <p:txBody>
          <a:bodyPr lIns="0" tIns="0" rIns="0" bIns="0">
            <a:normAutofit/>
          </a:bodyPr>
          <a:lstStyle/>
          <a:p>
            <a:endParaRPr lang="uk-UA" sz="1400" b="0" strike="noStrike" spc="-1">
              <a:solidFill>
                <a:srgbClr val="000000"/>
              </a:solidFill>
              <a:latin typeface="Aria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560" name="PlaceHolder 1"/>
          <p:cNvSpPr>
            <a:spLocks noGrp="1"/>
          </p:cNvSpPr>
          <p:nvPr>
            <p:ph type="title"/>
          </p:nvPr>
        </p:nvSpPr>
        <p:spPr>
          <a:xfrm>
            <a:off x="672120" y="255960"/>
            <a:ext cx="7808040" cy="1144800"/>
          </a:xfrm>
          <a:prstGeom prst="rect">
            <a:avLst/>
          </a:prstGeom>
        </p:spPr>
        <p:txBody>
          <a:bodyPr lIns="0" tIns="0" rIns="0" bIns="0" anchor="ctr">
            <a:spAutoFit/>
          </a:bodyPr>
          <a:lstStyle/>
          <a:p>
            <a:endParaRPr lang="uk-UA" sz="1400" b="0" strike="noStrike" spc="-1">
              <a:solidFill>
                <a:srgbClr val="000000"/>
              </a:solidFill>
              <a:latin typeface="Arial"/>
            </a:endParaRPr>
          </a:p>
        </p:txBody>
      </p:sp>
      <p:sp>
        <p:nvSpPr>
          <p:cNvPr id="561" name="PlaceHolder 2"/>
          <p:cNvSpPr>
            <a:spLocks noGrp="1"/>
          </p:cNvSpPr>
          <p:nvPr>
            <p:ph type="subTitle"/>
          </p:nvPr>
        </p:nvSpPr>
        <p:spPr>
          <a:xfrm>
            <a:off x="672120" y="1780920"/>
            <a:ext cx="7957440" cy="3977280"/>
          </a:xfrm>
          <a:prstGeom prst="rect">
            <a:avLst/>
          </a:prstGeom>
        </p:spPr>
        <p:txBody>
          <a:bodyPr lIns="0" tIns="0" rIns="0" bIns="0" anchor="ctr">
            <a:spAutoFit/>
          </a:bodyPr>
          <a:lstStyle/>
          <a:p>
            <a:pPr algn="ctr"/>
            <a:endParaRPr lang="uk-UA" sz="3200" b="0" strike="noStrike" spc="-1">
              <a:latin typeface="Aria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562" name="PlaceHolder 1"/>
          <p:cNvSpPr>
            <a:spLocks noGrp="1"/>
          </p:cNvSpPr>
          <p:nvPr>
            <p:ph type="title"/>
          </p:nvPr>
        </p:nvSpPr>
        <p:spPr>
          <a:xfrm>
            <a:off x="672120" y="255960"/>
            <a:ext cx="7808040" cy="1144800"/>
          </a:xfrm>
          <a:prstGeom prst="rect">
            <a:avLst/>
          </a:prstGeom>
        </p:spPr>
        <p:txBody>
          <a:bodyPr lIns="0" tIns="0" rIns="0" bIns="0" anchor="ctr">
            <a:spAutoFit/>
          </a:bodyPr>
          <a:lstStyle/>
          <a:p>
            <a:endParaRPr lang="uk-UA" sz="1400" b="0" strike="noStrike" spc="-1">
              <a:solidFill>
                <a:srgbClr val="000000"/>
              </a:solidFill>
              <a:latin typeface="Arial"/>
            </a:endParaRPr>
          </a:p>
        </p:txBody>
      </p:sp>
      <p:sp>
        <p:nvSpPr>
          <p:cNvPr id="563" name="PlaceHolder 2"/>
          <p:cNvSpPr>
            <a:spLocks noGrp="1"/>
          </p:cNvSpPr>
          <p:nvPr>
            <p:ph type="body"/>
          </p:nvPr>
        </p:nvSpPr>
        <p:spPr>
          <a:xfrm>
            <a:off x="672120" y="1780920"/>
            <a:ext cx="7957440" cy="3977280"/>
          </a:xfrm>
          <a:prstGeom prst="rect">
            <a:avLst/>
          </a:prstGeom>
        </p:spPr>
        <p:txBody>
          <a:bodyPr lIns="0" tIns="0" rIns="0" bIns="0">
            <a:normAutofit/>
          </a:bodyPr>
          <a:lstStyle/>
          <a:p>
            <a:endParaRPr lang="uk-UA" sz="1400" b="0" strike="noStrike" spc="-1">
              <a:solidFill>
                <a:srgbClr val="000000"/>
              </a:solidFill>
              <a:latin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286" name="PlaceHolder 1"/>
          <p:cNvSpPr>
            <a:spLocks noGrp="1"/>
          </p:cNvSpPr>
          <p:nvPr>
            <p:ph type="title"/>
          </p:nvPr>
        </p:nvSpPr>
        <p:spPr>
          <a:xfrm>
            <a:off x="672120" y="255960"/>
            <a:ext cx="7808040" cy="1144800"/>
          </a:xfrm>
          <a:prstGeom prst="rect">
            <a:avLst/>
          </a:prstGeom>
        </p:spPr>
        <p:txBody>
          <a:bodyPr lIns="0" tIns="0" rIns="0" bIns="0" anchor="ctr">
            <a:spAutoFit/>
          </a:bodyPr>
          <a:lstStyle/>
          <a:p>
            <a:endParaRPr lang="uk-UA" sz="1400" b="0" strike="noStrike" spc="-1">
              <a:solidFill>
                <a:srgbClr val="000000"/>
              </a:solidFill>
              <a:latin typeface="Arial"/>
            </a:endParaRPr>
          </a:p>
        </p:txBody>
      </p:sp>
      <p:sp>
        <p:nvSpPr>
          <p:cNvPr id="287" name="PlaceHolder 2"/>
          <p:cNvSpPr>
            <a:spLocks noGrp="1"/>
          </p:cNvSpPr>
          <p:nvPr>
            <p:ph type="body"/>
          </p:nvPr>
        </p:nvSpPr>
        <p:spPr>
          <a:xfrm>
            <a:off x="672120" y="1780920"/>
            <a:ext cx="3882960" cy="397728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288" name="PlaceHolder 3"/>
          <p:cNvSpPr>
            <a:spLocks noGrp="1"/>
          </p:cNvSpPr>
          <p:nvPr>
            <p:ph type="body"/>
          </p:nvPr>
        </p:nvSpPr>
        <p:spPr>
          <a:xfrm>
            <a:off x="4749480" y="1780920"/>
            <a:ext cx="3882960" cy="3977280"/>
          </a:xfrm>
          <a:prstGeom prst="rect">
            <a:avLst/>
          </a:prstGeom>
        </p:spPr>
        <p:txBody>
          <a:bodyPr lIns="0" tIns="0" rIns="0" bIns="0">
            <a:normAutofit/>
          </a:bodyPr>
          <a:lstStyle/>
          <a:p>
            <a:endParaRPr lang="uk-UA" sz="1400" b="0" strike="noStrike" spc="-1">
              <a:solidFill>
                <a:srgbClr val="000000"/>
              </a:solidFill>
              <a:latin typeface="Arial"/>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564" name="PlaceHolder 1"/>
          <p:cNvSpPr>
            <a:spLocks noGrp="1"/>
          </p:cNvSpPr>
          <p:nvPr>
            <p:ph type="title"/>
          </p:nvPr>
        </p:nvSpPr>
        <p:spPr>
          <a:xfrm>
            <a:off x="672120" y="255960"/>
            <a:ext cx="7808040" cy="1144800"/>
          </a:xfrm>
          <a:prstGeom prst="rect">
            <a:avLst/>
          </a:prstGeom>
        </p:spPr>
        <p:txBody>
          <a:bodyPr lIns="0" tIns="0" rIns="0" bIns="0" anchor="ctr">
            <a:spAutoFit/>
          </a:bodyPr>
          <a:lstStyle/>
          <a:p>
            <a:endParaRPr lang="uk-UA" sz="1400" b="0" strike="noStrike" spc="-1">
              <a:solidFill>
                <a:srgbClr val="000000"/>
              </a:solidFill>
              <a:latin typeface="Arial"/>
            </a:endParaRPr>
          </a:p>
        </p:txBody>
      </p:sp>
      <p:sp>
        <p:nvSpPr>
          <p:cNvPr id="565" name="PlaceHolder 2"/>
          <p:cNvSpPr>
            <a:spLocks noGrp="1"/>
          </p:cNvSpPr>
          <p:nvPr>
            <p:ph type="body"/>
          </p:nvPr>
        </p:nvSpPr>
        <p:spPr>
          <a:xfrm>
            <a:off x="672120" y="1780920"/>
            <a:ext cx="3882960" cy="397728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566" name="PlaceHolder 3"/>
          <p:cNvSpPr>
            <a:spLocks noGrp="1"/>
          </p:cNvSpPr>
          <p:nvPr>
            <p:ph type="body"/>
          </p:nvPr>
        </p:nvSpPr>
        <p:spPr>
          <a:xfrm>
            <a:off x="4749480" y="1780920"/>
            <a:ext cx="3882960" cy="3977280"/>
          </a:xfrm>
          <a:prstGeom prst="rect">
            <a:avLst/>
          </a:prstGeom>
        </p:spPr>
        <p:txBody>
          <a:bodyPr lIns="0" tIns="0" rIns="0" bIns="0">
            <a:normAutofit/>
          </a:bodyPr>
          <a:lstStyle/>
          <a:p>
            <a:endParaRPr lang="uk-UA" sz="1400" b="0" strike="noStrike" spc="-1">
              <a:solidFill>
                <a:srgbClr val="000000"/>
              </a:solidFill>
              <a:latin typeface="Aria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567" name="PlaceHolder 1"/>
          <p:cNvSpPr>
            <a:spLocks noGrp="1"/>
          </p:cNvSpPr>
          <p:nvPr>
            <p:ph type="title"/>
          </p:nvPr>
        </p:nvSpPr>
        <p:spPr>
          <a:xfrm>
            <a:off x="672120" y="255960"/>
            <a:ext cx="7808040" cy="1144800"/>
          </a:xfrm>
          <a:prstGeom prst="rect">
            <a:avLst/>
          </a:prstGeom>
        </p:spPr>
        <p:txBody>
          <a:bodyPr lIns="0" tIns="0" rIns="0" bIns="0" anchor="ctr">
            <a:spAutoFit/>
          </a:bodyPr>
          <a:lstStyle/>
          <a:p>
            <a:endParaRPr lang="uk-UA" sz="1400" b="0" strike="noStrike" spc="-1">
              <a:solidFill>
                <a:srgbClr val="000000"/>
              </a:solidFill>
              <a:latin typeface="Aria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568" name="PlaceHolder 1"/>
          <p:cNvSpPr>
            <a:spLocks noGrp="1"/>
          </p:cNvSpPr>
          <p:nvPr>
            <p:ph type="subTitle"/>
          </p:nvPr>
        </p:nvSpPr>
        <p:spPr>
          <a:xfrm>
            <a:off x="672120" y="255960"/>
            <a:ext cx="7808040" cy="5307840"/>
          </a:xfrm>
          <a:prstGeom prst="rect">
            <a:avLst/>
          </a:prstGeom>
        </p:spPr>
        <p:txBody>
          <a:bodyPr lIns="0" tIns="0" rIns="0" bIns="0" anchor="ctr">
            <a:spAutoFit/>
          </a:bodyPr>
          <a:lstStyle/>
          <a:p>
            <a:pPr algn="ctr"/>
            <a:endParaRPr lang="uk-UA" sz="3200" b="0" strike="noStrike" spc="-1">
              <a:latin typeface="Aria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69" name="PlaceHolder 1"/>
          <p:cNvSpPr>
            <a:spLocks noGrp="1"/>
          </p:cNvSpPr>
          <p:nvPr>
            <p:ph type="title"/>
          </p:nvPr>
        </p:nvSpPr>
        <p:spPr>
          <a:xfrm>
            <a:off x="672120" y="255960"/>
            <a:ext cx="7808040" cy="1144800"/>
          </a:xfrm>
          <a:prstGeom prst="rect">
            <a:avLst/>
          </a:prstGeom>
        </p:spPr>
        <p:txBody>
          <a:bodyPr lIns="0" tIns="0" rIns="0" bIns="0" anchor="ctr">
            <a:spAutoFit/>
          </a:bodyPr>
          <a:lstStyle/>
          <a:p>
            <a:endParaRPr lang="uk-UA" sz="1400" b="0" strike="noStrike" spc="-1">
              <a:solidFill>
                <a:srgbClr val="000000"/>
              </a:solidFill>
              <a:latin typeface="Arial"/>
            </a:endParaRPr>
          </a:p>
        </p:txBody>
      </p:sp>
      <p:sp>
        <p:nvSpPr>
          <p:cNvPr id="570" name="PlaceHolder 2"/>
          <p:cNvSpPr>
            <a:spLocks noGrp="1"/>
          </p:cNvSpPr>
          <p:nvPr>
            <p:ph type="body"/>
          </p:nvPr>
        </p:nvSpPr>
        <p:spPr>
          <a:xfrm>
            <a:off x="672120" y="1780920"/>
            <a:ext cx="388296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571" name="PlaceHolder 3"/>
          <p:cNvSpPr>
            <a:spLocks noGrp="1"/>
          </p:cNvSpPr>
          <p:nvPr>
            <p:ph type="body"/>
          </p:nvPr>
        </p:nvSpPr>
        <p:spPr>
          <a:xfrm>
            <a:off x="4749480" y="1780920"/>
            <a:ext cx="3882960" cy="397728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572" name="PlaceHolder 4"/>
          <p:cNvSpPr>
            <a:spLocks noGrp="1"/>
          </p:cNvSpPr>
          <p:nvPr>
            <p:ph type="body"/>
          </p:nvPr>
        </p:nvSpPr>
        <p:spPr>
          <a:xfrm>
            <a:off x="672120" y="3858480"/>
            <a:ext cx="3882960" cy="1896840"/>
          </a:xfrm>
          <a:prstGeom prst="rect">
            <a:avLst/>
          </a:prstGeom>
        </p:spPr>
        <p:txBody>
          <a:bodyPr lIns="0" tIns="0" rIns="0" bIns="0">
            <a:normAutofit/>
          </a:bodyPr>
          <a:lstStyle/>
          <a:p>
            <a:endParaRPr lang="uk-UA" sz="1400" b="0" strike="noStrike" spc="-1">
              <a:solidFill>
                <a:srgbClr val="000000"/>
              </a:solidFill>
              <a:latin typeface="Aria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73" name="PlaceHolder 1"/>
          <p:cNvSpPr>
            <a:spLocks noGrp="1"/>
          </p:cNvSpPr>
          <p:nvPr>
            <p:ph type="title"/>
          </p:nvPr>
        </p:nvSpPr>
        <p:spPr>
          <a:xfrm>
            <a:off x="672120" y="255960"/>
            <a:ext cx="7808040" cy="1144800"/>
          </a:xfrm>
          <a:prstGeom prst="rect">
            <a:avLst/>
          </a:prstGeom>
        </p:spPr>
        <p:txBody>
          <a:bodyPr lIns="0" tIns="0" rIns="0" bIns="0" anchor="ctr">
            <a:spAutoFit/>
          </a:bodyPr>
          <a:lstStyle/>
          <a:p>
            <a:endParaRPr lang="uk-UA" sz="1400" b="0" strike="noStrike" spc="-1">
              <a:solidFill>
                <a:srgbClr val="000000"/>
              </a:solidFill>
              <a:latin typeface="Arial"/>
            </a:endParaRPr>
          </a:p>
        </p:txBody>
      </p:sp>
      <p:sp>
        <p:nvSpPr>
          <p:cNvPr id="574" name="PlaceHolder 2"/>
          <p:cNvSpPr>
            <a:spLocks noGrp="1"/>
          </p:cNvSpPr>
          <p:nvPr>
            <p:ph type="body"/>
          </p:nvPr>
        </p:nvSpPr>
        <p:spPr>
          <a:xfrm>
            <a:off x="672120" y="1780920"/>
            <a:ext cx="3882960" cy="397728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575" name="PlaceHolder 3"/>
          <p:cNvSpPr>
            <a:spLocks noGrp="1"/>
          </p:cNvSpPr>
          <p:nvPr>
            <p:ph type="body"/>
          </p:nvPr>
        </p:nvSpPr>
        <p:spPr>
          <a:xfrm>
            <a:off x="4749480" y="1780920"/>
            <a:ext cx="388296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576" name="PlaceHolder 4"/>
          <p:cNvSpPr>
            <a:spLocks noGrp="1"/>
          </p:cNvSpPr>
          <p:nvPr>
            <p:ph type="body"/>
          </p:nvPr>
        </p:nvSpPr>
        <p:spPr>
          <a:xfrm>
            <a:off x="4749480" y="3858480"/>
            <a:ext cx="3882960" cy="1896840"/>
          </a:xfrm>
          <a:prstGeom prst="rect">
            <a:avLst/>
          </a:prstGeom>
        </p:spPr>
        <p:txBody>
          <a:bodyPr lIns="0" tIns="0" rIns="0" bIns="0">
            <a:normAutofit/>
          </a:bodyPr>
          <a:lstStyle/>
          <a:p>
            <a:endParaRPr lang="uk-UA" sz="1400" b="0" strike="noStrike" spc="-1">
              <a:solidFill>
                <a:srgbClr val="000000"/>
              </a:solidFill>
              <a:latin typeface="Aria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577" name="PlaceHolder 1"/>
          <p:cNvSpPr>
            <a:spLocks noGrp="1"/>
          </p:cNvSpPr>
          <p:nvPr>
            <p:ph type="title"/>
          </p:nvPr>
        </p:nvSpPr>
        <p:spPr>
          <a:xfrm>
            <a:off x="672120" y="255960"/>
            <a:ext cx="7808040" cy="1144800"/>
          </a:xfrm>
          <a:prstGeom prst="rect">
            <a:avLst/>
          </a:prstGeom>
        </p:spPr>
        <p:txBody>
          <a:bodyPr lIns="0" tIns="0" rIns="0" bIns="0" anchor="ctr">
            <a:spAutoFit/>
          </a:bodyPr>
          <a:lstStyle/>
          <a:p>
            <a:endParaRPr lang="uk-UA" sz="1400" b="0" strike="noStrike" spc="-1">
              <a:solidFill>
                <a:srgbClr val="000000"/>
              </a:solidFill>
              <a:latin typeface="Arial"/>
            </a:endParaRPr>
          </a:p>
        </p:txBody>
      </p:sp>
      <p:sp>
        <p:nvSpPr>
          <p:cNvPr id="578" name="PlaceHolder 2"/>
          <p:cNvSpPr>
            <a:spLocks noGrp="1"/>
          </p:cNvSpPr>
          <p:nvPr>
            <p:ph type="body"/>
          </p:nvPr>
        </p:nvSpPr>
        <p:spPr>
          <a:xfrm>
            <a:off x="672120" y="1780920"/>
            <a:ext cx="388296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579" name="PlaceHolder 3"/>
          <p:cNvSpPr>
            <a:spLocks noGrp="1"/>
          </p:cNvSpPr>
          <p:nvPr>
            <p:ph type="body"/>
          </p:nvPr>
        </p:nvSpPr>
        <p:spPr>
          <a:xfrm>
            <a:off x="4749480" y="1780920"/>
            <a:ext cx="388296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580" name="PlaceHolder 4"/>
          <p:cNvSpPr>
            <a:spLocks noGrp="1"/>
          </p:cNvSpPr>
          <p:nvPr>
            <p:ph type="body"/>
          </p:nvPr>
        </p:nvSpPr>
        <p:spPr>
          <a:xfrm>
            <a:off x="672120" y="3858480"/>
            <a:ext cx="7957440" cy="1896840"/>
          </a:xfrm>
          <a:prstGeom prst="rect">
            <a:avLst/>
          </a:prstGeom>
        </p:spPr>
        <p:txBody>
          <a:bodyPr lIns="0" tIns="0" rIns="0" bIns="0">
            <a:normAutofit/>
          </a:bodyPr>
          <a:lstStyle/>
          <a:p>
            <a:endParaRPr lang="uk-UA" sz="1400" b="0" strike="noStrike" spc="-1">
              <a:solidFill>
                <a:srgbClr val="000000"/>
              </a:solidFill>
              <a:latin typeface="Aria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581" name="PlaceHolder 1"/>
          <p:cNvSpPr>
            <a:spLocks noGrp="1"/>
          </p:cNvSpPr>
          <p:nvPr>
            <p:ph type="title"/>
          </p:nvPr>
        </p:nvSpPr>
        <p:spPr>
          <a:xfrm>
            <a:off x="672120" y="255960"/>
            <a:ext cx="7808040" cy="1144800"/>
          </a:xfrm>
          <a:prstGeom prst="rect">
            <a:avLst/>
          </a:prstGeom>
        </p:spPr>
        <p:txBody>
          <a:bodyPr lIns="0" tIns="0" rIns="0" bIns="0" anchor="ctr">
            <a:spAutoFit/>
          </a:bodyPr>
          <a:lstStyle/>
          <a:p>
            <a:endParaRPr lang="uk-UA" sz="1400" b="0" strike="noStrike" spc="-1">
              <a:solidFill>
                <a:srgbClr val="000000"/>
              </a:solidFill>
              <a:latin typeface="Arial"/>
            </a:endParaRPr>
          </a:p>
        </p:txBody>
      </p:sp>
      <p:sp>
        <p:nvSpPr>
          <p:cNvPr id="582" name="PlaceHolder 2"/>
          <p:cNvSpPr>
            <a:spLocks noGrp="1"/>
          </p:cNvSpPr>
          <p:nvPr>
            <p:ph type="body"/>
          </p:nvPr>
        </p:nvSpPr>
        <p:spPr>
          <a:xfrm>
            <a:off x="672120" y="1780920"/>
            <a:ext cx="795744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583" name="PlaceHolder 3"/>
          <p:cNvSpPr>
            <a:spLocks noGrp="1"/>
          </p:cNvSpPr>
          <p:nvPr>
            <p:ph type="body"/>
          </p:nvPr>
        </p:nvSpPr>
        <p:spPr>
          <a:xfrm>
            <a:off x="672120" y="3858480"/>
            <a:ext cx="7957440" cy="1896840"/>
          </a:xfrm>
          <a:prstGeom prst="rect">
            <a:avLst/>
          </a:prstGeom>
        </p:spPr>
        <p:txBody>
          <a:bodyPr lIns="0" tIns="0" rIns="0" bIns="0">
            <a:normAutofit/>
          </a:bodyPr>
          <a:lstStyle/>
          <a:p>
            <a:endParaRPr lang="uk-UA" sz="1400" b="0" strike="noStrike" spc="-1">
              <a:solidFill>
                <a:srgbClr val="000000"/>
              </a:solidFill>
              <a:latin typeface="Aria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584" name="PlaceHolder 1"/>
          <p:cNvSpPr>
            <a:spLocks noGrp="1"/>
          </p:cNvSpPr>
          <p:nvPr>
            <p:ph type="title"/>
          </p:nvPr>
        </p:nvSpPr>
        <p:spPr>
          <a:xfrm>
            <a:off x="672120" y="255960"/>
            <a:ext cx="7808040" cy="1144800"/>
          </a:xfrm>
          <a:prstGeom prst="rect">
            <a:avLst/>
          </a:prstGeom>
        </p:spPr>
        <p:txBody>
          <a:bodyPr lIns="0" tIns="0" rIns="0" bIns="0" anchor="ctr">
            <a:spAutoFit/>
          </a:bodyPr>
          <a:lstStyle/>
          <a:p>
            <a:endParaRPr lang="uk-UA" sz="1400" b="0" strike="noStrike" spc="-1">
              <a:solidFill>
                <a:srgbClr val="000000"/>
              </a:solidFill>
              <a:latin typeface="Arial"/>
            </a:endParaRPr>
          </a:p>
        </p:txBody>
      </p:sp>
      <p:sp>
        <p:nvSpPr>
          <p:cNvPr id="585" name="PlaceHolder 2"/>
          <p:cNvSpPr>
            <a:spLocks noGrp="1"/>
          </p:cNvSpPr>
          <p:nvPr>
            <p:ph type="body"/>
          </p:nvPr>
        </p:nvSpPr>
        <p:spPr>
          <a:xfrm>
            <a:off x="672120" y="1780920"/>
            <a:ext cx="388296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586" name="PlaceHolder 3"/>
          <p:cNvSpPr>
            <a:spLocks noGrp="1"/>
          </p:cNvSpPr>
          <p:nvPr>
            <p:ph type="body"/>
          </p:nvPr>
        </p:nvSpPr>
        <p:spPr>
          <a:xfrm>
            <a:off x="4749480" y="1780920"/>
            <a:ext cx="388296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587" name="PlaceHolder 4"/>
          <p:cNvSpPr>
            <a:spLocks noGrp="1"/>
          </p:cNvSpPr>
          <p:nvPr>
            <p:ph type="body"/>
          </p:nvPr>
        </p:nvSpPr>
        <p:spPr>
          <a:xfrm>
            <a:off x="672120" y="3858480"/>
            <a:ext cx="388296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588" name="PlaceHolder 5"/>
          <p:cNvSpPr>
            <a:spLocks noGrp="1"/>
          </p:cNvSpPr>
          <p:nvPr>
            <p:ph type="body"/>
          </p:nvPr>
        </p:nvSpPr>
        <p:spPr>
          <a:xfrm>
            <a:off x="4749480" y="3858480"/>
            <a:ext cx="3882960" cy="1896840"/>
          </a:xfrm>
          <a:prstGeom prst="rect">
            <a:avLst/>
          </a:prstGeom>
        </p:spPr>
        <p:txBody>
          <a:bodyPr lIns="0" tIns="0" rIns="0" bIns="0">
            <a:normAutofit/>
          </a:bodyPr>
          <a:lstStyle/>
          <a:p>
            <a:endParaRPr lang="uk-UA" sz="1400" b="0" strike="noStrike" spc="-1">
              <a:solidFill>
                <a:srgbClr val="000000"/>
              </a:solidFill>
              <a:latin typeface="Aria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589" name="PlaceHolder 1"/>
          <p:cNvSpPr>
            <a:spLocks noGrp="1"/>
          </p:cNvSpPr>
          <p:nvPr>
            <p:ph type="title"/>
          </p:nvPr>
        </p:nvSpPr>
        <p:spPr>
          <a:xfrm>
            <a:off x="672120" y="255960"/>
            <a:ext cx="7808040" cy="1144800"/>
          </a:xfrm>
          <a:prstGeom prst="rect">
            <a:avLst/>
          </a:prstGeom>
        </p:spPr>
        <p:txBody>
          <a:bodyPr lIns="0" tIns="0" rIns="0" bIns="0" anchor="ctr">
            <a:spAutoFit/>
          </a:bodyPr>
          <a:lstStyle/>
          <a:p>
            <a:endParaRPr lang="uk-UA" sz="1400" b="0" strike="noStrike" spc="-1">
              <a:solidFill>
                <a:srgbClr val="000000"/>
              </a:solidFill>
              <a:latin typeface="Arial"/>
            </a:endParaRPr>
          </a:p>
        </p:txBody>
      </p:sp>
      <p:sp>
        <p:nvSpPr>
          <p:cNvPr id="590" name="PlaceHolder 2"/>
          <p:cNvSpPr>
            <a:spLocks noGrp="1"/>
          </p:cNvSpPr>
          <p:nvPr>
            <p:ph type="body"/>
          </p:nvPr>
        </p:nvSpPr>
        <p:spPr>
          <a:xfrm>
            <a:off x="672120" y="1780920"/>
            <a:ext cx="256212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591" name="PlaceHolder 3"/>
          <p:cNvSpPr>
            <a:spLocks noGrp="1"/>
          </p:cNvSpPr>
          <p:nvPr>
            <p:ph type="body"/>
          </p:nvPr>
        </p:nvSpPr>
        <p:spPr>
          <a:xfrm>
            <a:off x="3362760" y="1780920"/>
            <a:ext cx="256212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592" name="PlaceHolder 4"/>
          <p:cNvSpPr>
            <a:spLocks noGrp="1"/>
          </p:cNvSpPr>
          <p:nvPr>
            <p:ph type="body"/>
          </p:nvPr>
        </p:nvSpPr>
        <p:spPr>
          <a:xfrm>
            <a:off x="6053400" y="1780920"/>
            <a:ext cx="256212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593" name="PlaceHolder 5"/>
          <p:cNvSpPr>
            <a:spLocks noGrp="1"/>
          </p:cNvSpPr>
          <p:nvPr>
            <p:ph type="body"/>
          </p:nvPr>
        </p:nvSpPr>
        <p:spPr>
          <a:xfrm>
            <a:off x="672120" y="3858480"/>
            <a:ext cx="256212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594" name="PlaceHolder 6"/>
          <p:cNvSpPr>
            <a:spLocks noGrp="1"/>
          </p:cNvSpPr>
          <p:nvPr>
            <p:ph type="body"/>
          </p:nvPr>
        </p:nvSpPr>
        <p:spPr>
          <a:xfrm>
            <a:off x="3362760" y="3858480"/>
            <a:ext cx="256212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595" name="PlaceHolder 7"/>
          <p:cNvSpPr>
            <a:spLocks noGrp="1"/>
          </p:cNvSpPr>
          <p:nvPr>
            <p:ph type="body"/>
          </p:nvPr>
        </p:nvSpPr>
        <p:spPr>
          <a:xfrm>
            <a:off x="6053400" y="3858480"/>
            <a:ext cx="2562120" cy="1896840"/>
          </a:xfrm>
          <a:prstGeom prst="rect">
            <a:avLst/>
          </a:prstGeom>
        </p:spPr>
        <p:txBody>
          <a:bodyPr lIns="0" tIns="0" rIns="0" bIns="0">
            <a:normAutofit/>
          </a:bodyPr>
          <a:lstStyle/>
          <a:p>
            <a:endParaRPr lang="uk-UA" sz="1400" b="0" strike="noStrike" spc="-1">
              <a:solidFill>
                <a:srgbClr val="000000"/>
              </a:solidFill>
              <a:latin typeface="Aria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89" name="PlaceHolder 1"/>
          <p:cNvSpPr>
            <a:spLocks noGrp="1"/>
          </p:cNvSpPr>
          <p:nvPr>
            <p:ph type="title"/>
          </p:nvPr>
        </p:nvSpPr>
        <p:spPr>
          <a:xfrm>
            <a:off x="672120" y="255960"/>
            <a:ext cx="7808040" cy="1144800"/>
          </a:xfrm>
          <a:prstGeom prst="rect">
            <a:avLst/>
          </a:prstGeom>
        </p:spPr>
        <p:txBody>
          <a:bodyPr lIns="0" tIns="0" rIns="0" bIns="0" anchor="ctr">
            <a:spAutoFit/>
          </a:bodyPr>
          <a:lstStyle/>
          <a:p>
            <a:endParaRPr lang="uk-UA" sz="1400" b="0" strike="noStrike" spc="-1">
              <a:solidFill>
                <a:srgbClr val="000000"/>
              </a:solidFill>
              <a:latin typeface="Arial"/>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599" name="PlaceHolder 1"/>
          <p:cNvSpPr>
            <a:spLocks noGrp="1"/>
          </p:cNvSpPr>
          <p:nvPr>
            <p:ph type="title"/>
          </p:nvPr>
        </p:nvSpPr>
        <p:spPr>
          <a:xfrm>
            <a:off x="672120" y="255960"/>
            <a:ext cx="7808040" cy="1144800"/>
          </a:xfrm>
          <a:prstGeom prst="rect">
            <a:avLst/>
          </a:prstGeom>
        </p:spPr>
        <p:txBody>
          <a:bodyPr lIns="0" tIns="0" rIns="0" bIns="0" anchor="ctr">
            <a:spAutoFit/>
          </a:bodyPr>
          <a:lstStyle/>
          <a:p>
            <a:endParaRPr lang="uk-UA" sz="1400" b="0" strike="noStrike" spc="-1">
              <a:solidFill>
                <a:srgbClr val="000000"/>
              </a:solidFill>
              <a:latin typeface="Arial"/>
            </a:endParaRPr>
          </a:p>
        </p:txBody>
      </p:sp>
      <p:sp>
        <p:nvSpPr>
          <p:cNvPr id="600" name="PlaceHolder 2"/>
          <p:cNvSpPr>
            <a:spLocks noGrp="1"/>
          </p:cNvSpPr>
          <p:nvPr>
            <p:ph type="subTitle"/>
          </p:nvPr>
        </p:nvSpPr>
        <p:spPr>
          <a:xfrm>
            <a:off x="672120" y="1780920"/>
            <a:ext cx="7957440" cy="3977280"/>
          </a:xfrm>
          <a:prstGeom prst="rect">
            <a:avLst/>
          </a:prstGeom>
        </p:spPr>
        <p:txBody>
          <a:bodyPr lIns="0" tIns="0" rIns="0" bIns="0" anchor="ctr">
            <a:spAutoFit/>
          </a:bodyPr>
          <a:lstStyle/>
          <a:p>
            <a:pPr algn="ctr"/>
            <a:endParaRPr lang="uk-UA" sz="3200" b="0" strike="noStrike" spc="-1">
              <a:latin typeface="Arial"/>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601" name="PlaceHolder 1"/>
          <p:cNvSpPr>
            <a:spLocks noGrp="1"/>
          </p:cNvSpPr>
          <p:nvPr>
            <p:ph type="title"/>
          </p:nvPr>
        </p:nvSpPr>
        <p:spPr>
          <a:xfrm>
            <a:off x="672120" y="255960"/>
            <a:ext cx="7808040" cy="1144800"/>
          </a:xfrm>
          <a:prstGeom prst="rect">
            <a:avLst/>
          </a:prstGeom>
        </p:spPr>
        <p:txBody>
          <a:bodyPr lIns="0" tIns="0" rIns="0" bIns="0" anchor="ctr">
            <a:spAutoFit/>
          </a:bodyPr>
          <a:lstStyle/>
          <a:p>
            <a:endParaRPr lang="uk-UA" sz="1400" b="0" strike="noStrike" spc="-1">
              <a:solidFill>
                <a:srgbClr val="000000"/>
              </a:solidFill>
              <a:latin typeface="Arial"/>
            </a:endParaRPr>
          </a:p>
        </p:txBody>
      </p:sp>
      <p:sp>
        <p:nvSpPr>
          <p:cNvPr id="602" name="PlaceHolder 2"/>
          <p:cNvSpPr>
            <a:spLocks noGrp="1"/>
          </p:cNvSpPr>
          <p:nvPr>
            <p:ph type="body"/>
          </p:nvPr>
        </p:nvSpPr>
        <p:spPr>
          <a:xfrm>
            <a:off x="672120" y="1780920"/>
            <a:ext cx="7957440" cy="3977280"/>
          </a:xfrm>
          <a:prstGeom prst="rect">
            <a:avLst/>
          </a:prstGeom>
        </p:spPr>
        <p:txBody>
          <a:bodyPr lIns="0" tIns="0" rIns="0" bIns="0">
            <a:normAutofit/>
          </a:bodyPr>
          <a:lstStyle/>
          <a:p>
            <a:endParaRPr lang="uk-UA" sz="1400" b="0" strike="noStrike" spc="-1">
              <a:solidFill>
                <a:srgbClr val="000000"/>
              </a:solidFill>
              <a:latin typeface="Arial"/>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603" name="PlaceHolder 1"/>
          <p:cNvSpPr>
            <a:spLocks noGrp="1"/>
          </p:cNvSpPr>
          <p:nvPr>
            <p:ph type="title"/>
          </p:nvPr>
        </p:nvSpPr>
        <p:spPr>
          <a:xfrm>
            <a:off x="672120" y="255960"/>
            <a:ext cx="7808040" cy="1144800"/>
          </a:xfrm>
          <a:prstGeom prst="rect">
            <a:avLst/>
          </a:prstGeom>
        </p:spPr>
        <p:txBody>
          <a:bodyPr lIns="0" tIns="0" rIns="0" bIns="0" anchor="ctr">
            <a:spAutoFit/>
          </a:bodyPr>
          <a:lstStyle/>
          <a:p>
            <a:endParaRPr lang="uk-UA" sz="1400" b="0" strike="noStrike" spc="-1">
              <a:solidFill>
                <a:srgbClr val="000000"/>
              </a:solidFill>
              <a:latin typeface="Arial"/>
            </a:endParaRPr>
          </a:p>
        </p:txBody>
      </p:sp>
      <p:sp>
        <p:nvSpPr>
          <p:cNvPr id="604" name="PlaceHolder 2"/>
          <p:cNvSpPr>
            <a:spLocks noGrp="1"/>
          </p:cNvSpPr>
          <p:nvPr>
            <p:ph type="body"/>
          </p:nvPr>
        </p:nvSpPr>
        <p:spPr>
          <a:xfrm>
            <a:off x="672120" y="1780920"/>
            <a:ext cx="3882960" cy="397728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605" name="PlaceHolder 3"/>
          <p:cNvSpPr>
            <a:spLocks noGrp="1"/>
          </p:cNvSpPr>
          <p:nvPr>
            <p:ph type="body"/>
          </p:nvPr>
        </p:nvSpPr>
        <p:spPr>
          <a:xfrm>
            <a:off x="4749480" y="1780920"/>
            <a:ext cx="3882960" cy="3977280"/>
          </a:xfrm>
          <a:prstGeom prst="rect">
            <a:avLst/>
          </a:prstGeom>
        </p:spPr>
        <p:txBody>
          <a:bodyPr lIns="0" tIns="0" rIns="0" bIns="0">
            <a:normAutofit/>
          </a:bodyPr>
          <a:lstStyle/>
          <a:p>
            <a:endParaRPr lang="uk-UA" sz="1400" b="0" strike="noStrike" spc="-1">
              <a:solidFill>
                <a:srgbClr val="000000"/>
              </a:solidFill>
              <a:latin typeface="Arial"/>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06" name="PlaceHolder 1"/>
          <p:cNvSpPr>
            <a:spLocks noGrp="1"/>
          </p:cNvSpPr>
          <p:nvPr>
            <p:ph type="title"/>
          </p:nvPr>
        </p:nvSpPr>
        <p:spPr>
          <a:xfrm>
            <a:off x="672120" y="255960"/>
            <a:ext cx="7808040" cy="1144800"/>
          </a:xfrm>
          <a:prstGeom prst="rect">
            <a:avLst/>
          </a:prstGeom>
        </p:spPr>
        <p:txBody>
          <a:bodyPr lIns="0" tIns="0" rIns="0" bIns="0" anchor="ctr">
            <a:spAutoFit/>
          </a:bodyPr>
          <a:lstStyle/>
          <a:p>
            <a:endParaRPr lang="uk-UA" sz="1400" b="0" strike="noStrike" spc="-1">
              <a:solidFill>
                <a:srgbClr val="000000"/>
              </a:solidFill>
              <a:latin typeface="Arial"/>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607" name="PlaceHolder 1"/>
          <p:cNvSpPr>
            <a:spLocks noGrp="1"/>
          </p:cNvSpPr>
          <p:nvPr>
            <p:ph type="subTitle"/>
          </p:nvPr>
        </p:nvSpPr>
        <p:spPr>
          <a:xfrm>
            <a:off x="672120" y="255960"/>
            <a:ext cx="7808040" cy="5307840"/>
          </a:xfrm>
          <a:prstGeom prst="rect">
            <a:avLst/>
          </a:prstGeom>
        </p:spPr>
        <p:txBody>
          <a:bodyPr lIns="0" tIns="0" rIns="0" bIns="0" anchor="ctr">
            <a:spAutoFit/>
          </a:bodyPr>
          <a:lstStyle/>
          <a:p>
            <a:pPr algn="ctr"/>
            <a:endParaRPr lang="uk-UA" sz="3200" b="0" strike="noStrike" spc="-1">
              <a:latin typeface="Arial"/>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608" name="PlaceHolder 1"/>
          <p:cNvSpPr>
            <a:spLocks noGrp="1"/>
          </p:cNvSpPr>
          <p:nvPr>
            <p:ph type="title"/>
          </p:nvPr>
        </p:nvSpPr>
        <p:spPr>
          <a:xfrm>
            <a:off x="672120" y="255960"/>
            <a:ext cx="7808040" cy="1144800"/>
          </a:xfrm>
          <a:prstGeom prst="rect">
            <a:avLst/>
          </a:prstGeom>
        </p:spPr>
        <p:txBody>
          <a:bodyPr lIns="0" tIns="0" rIns="0" bIns="0" anchor="ctr">
            <a:spAutoFit/>
          </a:bodyPr>
          <a:lstStyle/>
          <a:p>
            <a:endParaRPr lang="uk-UA" sz="1400" b="0" strike="noStrike" spc="-1">
              <a:solidFill>
                <a:srgbClr val="000000"/>
              </a:solidFill>
              <a:latin typeface="Arial"/>
            </a:endParaRPr>
          </a:p>
        </p:txBody>
      </p:sp>
      <p:sp>
        <p:nvSpPr>
          <p:cNvPr id="609" name="PlaceHolder 2"/>
          <p:cNvSpPr>
            <a:spLocks noGrp="1"/>
          </p:cNvSpPr>
          <p:nvPr>
            <p:ph type="body"/>
          </p:nvPr>
        </p:nvSpPr>
        <p:spPr>
          <a:xfrm>
            <a:off x="672120" y="1780920"/>
            <a:ext cx="388296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610" name="PlaceHolder 3"/>
          <p:cNvSpPr>
            <a:spLocks noGrp="1"/>
          </p:cNvSpPr>
          <p:nvPr>
            <p:ph type="body"/>
          </p:nvPr>
        </p:nvSpPr>
        <p:spPr>
          <a:xfrm>
            <a:off x="4749480" y="1780920"/>
            <a:ext cx="3882960" cy="397728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611" name="PlaceHolder 4"/>
          <p:cNvSpPr>
            <a:spLocks noGrp="1"/>
          </p:cNvSpPr>
          <p:nvPr>
            <p:ph type="body"/>
          </p:nvPr>
        </p:nvSpPr>
        <p:spPr>
          <a:xfrm>
            <a:off x="672120" y="3858480"/>
            <a:ext cx="3882960" cy="1896840"/>
          </a:xfrm>
          <a:prstGeom prst="rect">
            <a:avLst/>
          </a:prstGeom>
        </p:spPr>
        <p:txBody>
          <a:bodyPr lIns="0" tIns="0" rIns="0" bIns="0">
            <a:normAutofit/>
          </a:bodyPr>
          <a:lstStyle/>
          <a:p>
            <a:endParaRPr lang="uk-UA" sz="1400" b="0" strike="noStrike" spc="-1">
              <a:solidFill>
                <a:srgbClr val="000000"/>
              </a:solidFill>
              <a:latin typeface="Aria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612" name="PlaceHolder 1"/>
          <p:cNvSpPr>
            <a:spLocks noGrp="1"/>
          </p:cNvSpPr>
          <p:nvPr>
            <p:ph type="title"/>
          </p:nvPr>
        </p:nvSpPr>
        <p:spPr>
          <a:xfrm>
            <a:off x="672120" y="255960"/>
            <a:ext cx="7808040" cy="1144800"/>
          </a:xfrm>
          <a:prstGeom prst="rect">
            <a:avLst/>
          </a:prstGeom>
        </p:spPr>
        <p:txBody>
          <a:bodyPr lIns="0" tIns="0" rIns="0" bIns="0" anchor="ctr">
            <a:spAutoFit/>
          </a:bodyPr>
          <a:lstStyle/>
          <a:p>
            <a:endParaRPr lang="uk-UA" sz="1400" b="0" strike="noStrike" spc="-1">
              <a:solidFill>
                <a:srgbClr val="000000"/>
              </a:solidFill>
              <a:latin typeface="Arial"/>
            </a:endParaRPr>
          </a:p>
        </p:txBody>
      </p:sp>
      <p:sp>
        <p:nvSpPr>
          <p:cNvPr id="613" name="PlaceHolder 2"/>
          <p:cNvSpPr>
            <a:spLocks noGrp="1"/>
          </p:cNvSpPr>
          <p:nvPr>
            <p:ph type="body"/>
          </p:nvPr>
        </p:nvSpPr>
        <p:spPr>
          <a:xfrm>
            <a:off x="672120" y="1780920"/>
            <a:ext cx="3882960" cy="397728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614" name="PlaceHolder 3"/>
          <p:cNvSpPr>
            <a:spLocks noGrp="1"/>
          </p:cNvSpPr>
          <p:nvPr>
            <p:ph type="body"/>
          </p:nvPr>
        </p:nvSpPr>
        <p:spPr>
          <a:xfrm>
            <a:off x="4749480" y="1780920"/>
            <a:ext cx="388296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615" name="PlaceHolder 4"/>
          <p:cNvSpPr>
            <a:spLocks noGrp="1"/>
          </p:cNvSpPr>
          <p:nvPr>
            <p:ph type="body"/>
          </p:nvPr>
        </p:nvSpPr>
        <p:spPr>
          <a:xfrm>
            <a:off x="4749480" y="3858480"/>
            <a:ext cx="3882960" cy="1896840"/>
          </a:xfrm>
          <a:prstGeom prst="rect">
            <a:avLst/>
          </a:prstGeom>
        </p:spPr>
        <p:txBody>
          <a:bodyPr lIns="0" tIns="0" rIns="0" bIns="0">
            <a:normAutofit/>
          </a:bodyPr>
          <a:lstStyle/>
          <a:p>
            <a:endParaRPr lang="uk-UA" sz="1400" b="0" strike="noStrike" spc="-1">
              <a:solidFill>
                <a:srgbClr val="000000"/>
              </a:solidFill>
              <a:latin typeface="Aria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616" name="PlaceHolder 1"/>
          <p:cNvSpPr>
            <a:spLocks noGrp="1"/>
          </p:cNvSpPr>
          <p:nvPr>
            <p:ph type="title"/>
          </p:nvPr>
        </p:nvSpPr>
        <p:spPr>
          <a:xfrm>
            <a:off x="672120" y="255960"/>
            <a:ext cx="7808040" cy="1144800"/>
          </a:xfrm>
          <a:prstGeom prst="rect">
            <a:avLst/>
          </a:prstGeom>
        </p:spPr>
        <p:txBody>
          <a:bodyPr lIns="0" tIns="0" rIns="0" bIns="0" anchor="ctr">
            <a:spAutoFit/>
          </a:bodyPr>
          <a:lstStyle/>
          <a:p>
            <a:endParaRPr lang="uk-UA" sz="1400" b="0" strike="noStrike" spc="-1">
              <a:solidFill>
                <a:srgbClr val="000000"/>
              </a:solidFill>
              <a:latin typeface="Arial"/>
            </a:endParaRPr>
          </a:p>
        </p:txBody>
      </p:sp>
      <p:sp>
        <p:nvSpPr>
          <p:cNvPr id="617" name="PlaceHolder 2"/>
          <p:cNvSpPr>
            <a:spLocks noGrp="1"/>
          </p:cNvSpPr>
          <p:nvPr>
            <p:ph type="body"/>
          </p:nvPr>
        </p:nvSpPr>
        <p:spPr>
          <a:xfrm>
            <a:off x="672120" y="1780920"/>
            <a:ext cx="388296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618" name="PlaceHolder 3"/>
          <p:cNvSpPr>
            <a:spLocks noGrp="1"/>
          </p:cNvSpPr>
          <p:nvPr>
            <p:ph type="body"/>
          </p:nvPr>
        </p:nvSpPr>
        <p:spPr>
          <a:xfrm>
            <a:off x="4749480" y="1780920"/>
            <a:ext cx="388296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619" name="PlaceHolder 4"/>
          <p:cNvSpPr>
            <a:spLocks noGrp="1"/>
          </p:cNvSpPr>
          <p:nvPr>
            <p:ph type="body"/>
          </p:nvPr>
        </p:nvSpPr>
        <p:spPr>
          <a:xfrm>
            <a:off x="672120" y="3858480"/>
            <a:ext cx="7957440" cy="1896840"/>
          </a:xfrm>
          <a:prstGeom prst="rect">
            <a:avLst/>
          </a:prstGeom>
        </p:spPr>
        <p:txBody>
          <a:bodyPr lIns="0" tIns="0" rIns="0" bIns="0">
            <a:normAutofit/>
          </a:bodyPr>
          <a:lstStyle/>
          <a:p>
            <a:endParaRPr lang="uk-UA" sz="1400" b="0" strike="noStrike" spc="-1">
              <a:solidFill>
                <a:srgbClr val="000000"/>
              </a:solidFill>
              <a:latin typeface="Arial"/>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620" name="PlaceHolder 1"/>
          <p:cNvSpPr>
            <a:spLocks noGrp="1"/>
          </p:cNvSpPr>
          <p:nvPr>
            <p:ph type="title"/>
          </p:nvPr>
        </p:nvSpPr>
        <p:spPr>
          <a:xfrm>
            <a:off x="672120" y="255960"/>
            <a:ext cx="7808040" cy="1144800"/>
          </a:xfrm>
          <a:prstGeom prst="rect">
            <a:avLst/>
          </a:prstGeom>
        </p:spPr>
        <p:txBody>
          <a:bodyPr lIns="0" tIns="0" rIns="0" bIns="0" anchor="ctr">
            <a:spAutoFit/>
          </a:bodyPr>
          <a:lstStyle/>
          <a:p>
            <a:endParaRPr lang="uk-UA" sz="1400" b="0" strike="noStrike" spc="-1">
              <a:solidFill>
                <a:srgbClr val="000000"/>
              </a:solidFill>
              <a:latin typeface="Arial"/>
            </a:endParaRPr>
          </a:p>
        </p:txBody>
      </p:sp>
      <p:sp>
        <p:nvSpPr>
          <p:cNvPr id="621" name="PlaceHolder 2"/>
          <p:cNvSpPr>
            <a:spLocks noGrp="1"/>
          </p:cNvSpPr>
          <p:nvPr>
            <p:ph type="body"/>
          </p:nvPr>
        </p:nvSpPr>
        <p:spPr>
          <a:xfrm>
            <a:off x="672120" y="1780920"/>
            <a:ext cx="795744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622" name="PlaceHolder 3"/>
          <p:cNvSpPr>
            <a:spLocks noGrp="1"/>
          </p:cNvSpPr>
          <p:nvPr>
            <p:ph type="body"/>
          </p:nvPr>
        </p:nvSpPr>
        <p:spPr>
          <a:xfrm>
            <a:off x="672120" y="3858480"/>
            <a:ext cx="7957440" cy="1896840"/>
          </a:xfrm>
          <a:prstGeom prst="rect">
            <a:avLst/>
          </a:prstGeom>
        </p:spPr>
        <p:txBody>
          <a:bodyPr lIns="0" tIns="0" rIns="0" bIns="0">
            <a:normAutofit/>
          </a:bodyPr>
          <a:lstStyle/>
          <a:p>
            <a:endParaRPr lang="uk-UA" sz="1400" b="0" strike="noStrike" spc="-1">
              <a:solidFill>
                <a:srgbClr val="000000"/>
              </a:solidFill>
              <a:latin typeface="Aria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623" name="PlaceHolder 1"/>
          <p:cNvSpPr>
            <a:spLocks noGrp="1"/>
          </p:cNvSpPr>
          <p:nvPr>
            <p:ph type="title"/>
          </p:nvPr>
        </p:nvSpPr>
        <p:spPr>
          <a:xfrm>
            <a:off x="672120" y="255960"/>
            <a:ext cx="7808040" cy="1144800"/>
          </a:xfrm>
          <a:prstGeom prst="rect">
            <a:avLst/>
          </a:prstGeom>
        </p:spPr>
        <p:txBody>
          <a:bodyPr lIns="0" tIns="0" rIns="0" bIns="0" anchor="ctr">
            <a:spAutoFit/>
          </a:bodyPr>
          <a:lstStyle/>
          <a:p>
            <a:endParaRPr lang="uk-UA" sz="1400" b="0" strike="noStrike" spc="-1">
              <a:solidFill>
                <a:srgbClr val="000000"/>
              </a:solidFill>
              <a:latin typeface="Arial"/>
            </a:endParaRPr>
          </a:p>
        </p:txBody>
      </p:sp>
      <p:sp>
        <p:nvSpPr>
          <p:cNvPr id="624" name="PlaceHolder 2"/>
          <p:cNvSpPr>
            <a:spLocks noGrp="1"/>
          </p:cNvSpPr>
          <p:nvPr>
            <p:ph type="body"/>
          </p:nvPr>
        </p:nvSpPr>
        <p:spPr>
          <a:xfrm>
            <a:off x="672120" y="1780920"/>
            <a:ext cx="388296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625" name="PlaceHolder 3"/>
          <p:cNvSpPr>
            <a:spLocks noGrp="1"/>
          </p:cNvSpPr>
          <p:nvPr>
            <p:ph type="body"/>
          </p:nvPr>
        </p:nvSpPr>
        <p:spPr>
          <a:xfrm>
            <a:off x="4749480" y="1780920"/>
            <a:ext cx="388296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626" name="PlaceHolder 4"/>
          <p:cNvSpPr>
            <a:spLocks noGrp="1"/>
          </p:cNvSpPr>
          <p:nvPr>
            <p:ph type="body"/>
          </p:nvPr>
        </p:nvSpPr>
        <p:spPr>
          <a:xfrm>
            <a:off x="672120" y="3858480"/>
            <a:ext cx="388296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627" name="PlaceHolder 5"/>
          <p:cNvSpPr>
            <a:spLocks noGrp="1"/>
          </p:cNvSpPr>
          <p:nvPr>
            <p:ph type="body"/>
          </p:nvPr>
        </p:nvSpPr>
        <p:spPr>
          <a:xfrm>
            <a:off x="4749480" y="3858480"/>
            <a:ext cx="3882960" cy="1896840"/>
          </a:xfrm>
          <a:prstGeom prst="rect">
            <a:avLst/>
          </a:prstGeom>
        </p:spPr>
        <p:txBody>
          <a:bodyPr lIns="0" tIns="0" rIns="0" bIns="0">
            <a:normAutofit/>
          </a:bodyPr>
          <a:lstStyle/>
          <a:p>
            <a:endParaRPr lang="uk-UA" sz="1400" b="0" strike="noStrike" spc="-1">
              <a:solidFill>
                <a:srgbClr val="000000"/>
              </a:solidFill>
              <a:latin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290" name="PlaceHolder 1"/>
          <p:cNvSpPr>
            <a:spLocks noGrp="1"/>
          </p:cNvSpPr>
          <p:nvPr>
            <p:ph type="subTitle"/>
          </p:nvPr>
        </p:nvSpPr>
        <p:spPr>
          <a:xfrm>
            <a:off x="672120" y="255960"/>
            <a:ext cx="7808040" cy="5307840"/>
          </a:xfrm>
          <a:prstGeom prst="rect">
            <a:avLst/>
          </a:prstGeom>
        </p:spPr>
        <p:txBody>
          <a:bodyPr lIns="0" tIns="0" rIns="0" bIns="0" anchor="ctr">
            <a:spAutoFit/>
          </a:bodyPr>
          <a:lstStyle/>
          <a:p>
            <a:pPr algn="ctr"/>
            <a:endParaRPr lang="uk-UA" sz="3200" b="0" strike="noStrike" spc="-1">
              <a:latin typeface="Arial"/>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628" name="PlaceHolder 1"/>
          <p:cNvSpPr>
            <a:spLocks noGrp="1"/>
          </p:cNvSpPr>
          <p:nvPr>
            <p:ph type="title"/>
          </p:nvPr>
        </p:nvSpPr>
        <p:spPr>
          <a:xfrm>
            <a:off x="672120" y="255960"/>
            <a:ext cx="7808040" cy="1144800"/>
          </a:xfrm>
          <a:prstGeom prst="rect">
            <a:avLst/>
          </a:prstGeom>
        </p:spPr>
        <p:txBody>
          <a:bodyPr lIns="0" tIns="0" rIns="0" bIns="0" anchor="ctr">
            <a:spAutoFit/>
          </a:bodyPr>
          <a:lstStyle/>
          <a:p>
            <a:endParaRPr lang="uk-UA" sz="1400" b="0" strike="noStrike" spc="-1">
              <a:solidFill>
                <a:srgbClr val="000000"/>
              </a:solidFill>
              <a:latin typeface="Arial"/>
            </a:endParaRPr>
          </a:p>
        </p:txBody>
      </p:sp>
      <p:sp>
        <p:nvSpPr>
          <p:cNvPr id="629" name="PlaceHolder 2"/>
          <p:cNvSpPr>
            <a:spLocks noGrp="1"/>
          </p:cNvSpPr>
          <p:nvPr>
            <p:ph type="body"/>
          </p:nvPr>
        </p:nvSpPr>
        <p:spPr>
          <a:xfrm>
            <a:off x="672120" y="1780920"/>
            <a:ext cx="256212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630" name="PlaceHolder 3"/>
          <p:cNvSpPr>
            <a:spLocks noGrp="1"/>
          </p:cNvSpPr>
          <p:nvPr>
            <p:ph type="body"/>
          </p:nvPr>
        </p:nvSpPr>
        <p:spPr>
          <a:xfrm>
            <a:off x="3362760" y="1780920"/>
            <a:ext cx="256212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631" name="PlaceHolder 4"/>
          <p:cNvSpPr>
            <a:spLocks noGrp="1"/>
          </p:cNvSpPr>
          <p:nvPr>
            <p:ph type="body"/>
          </p:nvPr>
        </p:nvSpPr>
        <p:spPr>
          <a:xfrm>
            <a:off x="6053400" y="1780920"/>
            <a:ext cx="256212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632" name="PlaceHolder 5"/>
          <p:cNvSpPr>
            <a:spLocks noGrp="1"/>
          </p:cNvSpPr>
          <p:nvPr>
            <p:ph type="body"/>
          </p:nvPr>
        </p:nvSpPr>
        <p:spPr>
          <a:xfrm>
            <a:off x="672120" y="3858480"/>
            <a:ext cx="256212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633" name="PlaceHolder 6"/>
          <p:cNvSpPr>
            <a:spLocks noGrp="1"/>
          </p:cNvSpPr>
          <p:nvPr>
            <p:ph type="body"/>
          </p:nvPr>
        </p:nvSpPr>
        <p:spPr>
          <a:xfrm>
            <a:off x="3362760" y="3858480"/>
            <a:ext cx="256212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634" name="PlaceHolder 7"/>
          <p:cNvSpPr>
            <a:spLocks noGrp="1"/>
          </p:cNvSpPr>
          <p:nvPr>
            <p:ph type="body"/>
          </p:nvPr>
        </p:nvSpPr>
        <p:spPr>
          <a:xfrm>
            <a:off x="6053400" y="3858480"/>
            <a:ext cx="2562120" cy="1896840"/>
          </a:xfrm>
          <a:prstGeom prst="rect">
            <a:avLst/>
          </a:prstGeom>
        </p:spPr>
        <p:txBody>
          <a:bodyPr lIns="0" tIns="0" rIns="0" bIns="0">
            <a:normAutofit/>
          </a:bodyPr>
          <a:lstStyle/>
          <a:p>
            <a:endParaRPr lang="uk-UA" sz="1400" b="0" strike="noStrike" spc="-1">
              <a:solidFill>
                <a:srgbClr val="000000"/>
              </a:solidFill>
              <a:latin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291" name="PlaceHolder 1"/>
          <p:cNvSpPr>
            <a:spLocks noGrp="1"/>
          </p:cNvSpPr>
          <p:nvPr>
            <p:ph type="title"/>
          </p:nvPr>
        </p:nvSpPr>
        <p:spPr>
          <a:xfrm>
            <a:off x="672120" y="255960"/>
            <a:ext cx="7808040" cy="1144800"/>
          </a:xfrm>
          <a:prstGeom prst="rect">
            <a:avLst/>
          </a:prstGeom>
        </p:spPr>
        <p:txBody>
          <a:bodyPr lIns="0" tIns="0" rIns="0" bIns="0" anchor="ctr">
            <a:spAutoFit/>
          </a:bodyPr>
          <a:lstStyle/>
          <a:p>
            <a:endParaRPr lang="uk-UA" sz="1400" b="0" strike="noStrike" spc="-1">
              <a:solidFill>
                <a:srgbClr val="000000"/>
              </a:solidFill>
              <a:latin typeface="Arial"/>
            </a:endParaRPr>
          </a:p>
        </p:txBody>
      </p:sp>
      <p:sp>
        <p:nvSpPr>
          <p:cNvPr id="292" name="PlaceHolder 2"/>
          <p:cNvSpPr>
            <a:spLocks noGrp="1"/>
          </p:cNvSpPr>
          <p:nvPr>
            <p:ph type="body"/>
          </p:nvPr>
        </p:nvSpPr>
        <p:spPr>
          <a:xfrm>
            <a:off x="672120" y="1780920"/>
            <a:ext cx="388296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293" name="PlaceHolder 3"/>
          <p:cNvSpPr>
            <a:spLocks noGrp="1"/>
          </p:cNvSpPr>
          <p:nvPr>
            <p:ph type="body"/>
          </p:nvPr>
        </p:nvSpPr>
        <p:spPr>
          <a:xfrm>
            <a:off x="4749480" y="1780920"/>
            <a:ext cx="3882960" cy="397728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294" name="PlaceHolder 4"/>
          <p:cNvSpPr>
            <a:spLocks noGrp="1"/>
          </p:cNvSpPr>
          <p:nvPr>
            <p:ph type="body"/>
          </p:nvPr>
        </p:nvSpPr>
        <p:spPr>
          <a:xfrm>
            <a:off x="672120" y="3858480"/>
            <a:ext cx="3882960" cy="1896840"/>
          </a:xfrm>
          <a:prstGeom prst="rect">
            <a:avLst/>
          </a:prstGeom>
        </p:spPr>
        <p:txBody>
          <a:bodyPr lIns="0" tIns="0" rIns="0" bIns="0">
            <a:normAutofit/>
          </a:bodyPr>
          <a:lstStyle/>
          <a:p>
            <a:endParaRPr lang="uk-UA" sz="1400" b="0" strike="noStrike" spc="-1">
              <a:solidFill>
                <a:srgbClr val="000000"/>
              </a:solidFill>
              <a:latin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95" name="PlaceHolder 1"/>
          <p:cNvSpPr>
            <a:spLocks noGrp="1"/>
          </p:cNvSpPr>
          <p:nvPr>
            <p:ph type="title"/>
          </p:nvPr>
        </p:nvSpPr>
        <p:spPr>
          <a:xfrm>
            <a:off x="672120" y="255960"/>
            <a:ext cx="7808040" cy="1144800"/>
          </a:xfrm>
          <a:prstGeom prst="rect">
            <a:avLst/>
          </a:prstGeom>
        </p:spPr>
        <p:txBody>
          <a:bodyPr lIns="0" tIns="0" rIns="0" bIns="0" anchor="ctr">
            <a:spAutoFit/>
          </a:bodyPr>
          <a:lstStyle/>
          <a:p>
            <a:endParaRPr lang="uk-UA" sz="1400" b="0" strike="noStrike" spc="-1">
              <a:solidFill>
                <a:srgbClr val="000000"/>
              </a:solidFill>
              <a:latin typeface="Arial"/>
            </a:endParaRPr>
          </a:p>
        </p:txBody>
      </p:sp>
      <p:sp>
        <p:nvSpPr>
          <p:cNvPr id="296" name="PlaceHolder 2"/>
          <p:cNvSpPr>
            <a:spLocks noGrp="1"/>
          </p:cNvSpPr>
          <p:nvPr>
            <p:ph type="body"/>
          </p:nvPr>
        </p:nvSpPr>
        <p:spPr>
          <a:xfrm>
            <a:off x="672120" y="1780920"/>
            <a:ext cx="3882960" cy="397728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297" name="PlaceHolder 3"/>
          <p:cNvSpPr>
            <a:spLocks noGrp="1"/>
          </p:cNvSpPr>
          <p:nvPr>
            <p:ph type="body"/>
          </p:nvPr>
        </p:nvSpPr>
        <p:spPr>
          <a:xfrm>
            <a:off x="4749480" y="1780920"/>
            <a:ext cx="388296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298" name="PlaceHolder 4"/>
          <p:cNvSpPr>
            <a:spLocks noGrp="1"/>
          </p:cNvSpPr>
          <p:nvPr>
            <p:ph type="body"/>
          </p:nvPr>
        </p:nvSpPr>
        <p:spPr>
          <a:xfrm>
            <a:off x="4749480" y="3858480"/>
            <a:ext cx="3882960" cy="1896840"/>
          </a:xfrm>
          <a:prstGeom prst="rect">
            <a:avLst/>
          </a:prstGeom>
        </p:spPr>
        <p:txBody>
          <a:bodyPr lIns="0" tIns="0" rIns="0" bIns="0">
            <a:normAutofit/>
          </a:bodyPr>
          <a:lstStyle/>
          <a:p>
            <a:endParaRPr lang="uk-UA" sz="1400" b="0" strike="noStrike" spc="-1">
              <a:solidFill>
                <a:srgbClr val="000000"/>
              </a:solidFill>
              <a:latin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99" name="PlaceHolder 1"/>
          <p:cNvSpPr>
            <a:spLocks noGrp="1"/>
          </p:cNvSpPr>
          <p:nvPr>
            <p:ph type="title"/>
          </p:nvPr>
        </p:nvSpPr>
        <p:spPr>
          <a:xfrm>
            <a:off x="672120" y="255960"/>
            <a:ext cx="7808040" cy="1144800"/>
          </a:xfrm>
          <a:prstGeom prst="rect">
            <a:avLst/>
          </a:prstGeom>
        </p:spPr>
        <p:txBody>
          <a:bodyPr lIns="0" tIns="0" rIns="0" bIns="0" anchor="ctr">
            <a:spAutoFit/>
          </a:bodyPr>
          <a:lstStyle/>
          <a:p>
            <a:endParaRPr lang="uk-UA" sz="1400" b="0" strike="noStrike" spc="-1">
              <a:solidFill>
                <a:srgbClr val="000000"/>
              </a:solidFill>
              <a:latin typeface="Arial"/>
            </a:endParaRPr>
          </a:p>
        </p:txBody>
      </p:sp>
      <p:sp>
        <p:nvSpPr>
          <p:cNvPr id="300" name="PlaceHolder 2"/>
          <p:cNvSpPr>
            <a:spLocks noGrp="1"/>
          </p:cNvSpPr>
          <p:nvPr>
            <p:ph type="body"/>
          </p:nvPr>
        </p:nvSpPr>
        <p:spPr>
          <a:xfrm>
            <a:off x="672120" y="1780920"/>
            <a:ext cx="388296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301" name="PlaceHolder 3"/>
          <p:cNvSpPr>
            <a:spLocks noGrp="1"/>
          </p:cNvSpPr>
          <p:nvPr>
            <p:ph type="body"/>
          </p:nvPr>
        </p:nvSpPr>
        <p:spPr>
          <a:xfrm>
            <a:off x="4749480" y="1780920"/>
            <a:ext cx="3882960" cy="1896840"/>
          </a:xfrm>
          <a:prstGeom prst="rect">
            <a:avLst/>
          </a:prstGeom>
        </p:spPr>
        <p:txBody>
          <a:bodyPr lIns="0" tIns="0" rIns="0" bIns="0">
            <a:normAutofit/>
          </a:bodyPr>
          <a:lstStyle/>
          <a:p>
            <a:endParaRPr lang="uk-UA" sz="1400" b="0" strike="noStrike" spc="-1">
              <a:solidFill>
                <a:srgbClr val="000000"/>
              </a:solidFill>
              <a:latin typeface="Arial"/>
            </a:endParaRPr>
          </a:p>
        </p:txBody>
      </p:sp>
      <p:sp>
        <p:nvSpPr>
          <p:cNvPr id="302" name="PlaceHolder 4"/>
          <p:cNvSpPr>
            <a:spLocks noGrp="1"/>
          </p:cNvSpPr>
          <p:nvPr>
            <p:ph type="body"/>
          </p:nvPr>
        </p:nvSpPr>
        <p:spPr>
          <a:xfrm>
            <a:off x="672120" y="3858480"/>
            <a:ext cx="7957440" cy="1896840"/>
          </a:xfrm>
          <a:prstGeom prst="rect">
            <a:avLst/>
          </a:prstGeom>
        </p:spPr>
        <p:txBody>
          <a:bodyPr lIns="0" tIns="0" rIns="0" bIns="0">
            <a:normAutofit/>
          </a:bodyPr>
          <a:lstStyle/>
          <a:p>
            <a:endParaRPr lang="uk-UA" sz="1400" b="0" strike="noStrike" spc="-1">
              <a:solidFill>
                <a:srgbClr val="000000"/>
              </a:solidFill>
              <a:latin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theme" Target="../theme/theme5.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79" name="PlaceHolder 1"/>
          <p:cNvSpPr>
            <a:spLocks noGrp="1"/>
          </p:cNvSpPr>
          <p:nvPr>
            <p:ph type="title"/>
          </p:nvPr>
        </p:nvSpPr>
        <p:spPr>
          <a:xfrm>
            <a:off x="722160" y="4406760"/>
            <a:ext cx="7771680" cy="1361520"/>
          </a:xfrm>
          <a:prstGeom prst="rect">
            <a:avLst/>
          </a:prstGeom>
        </p:spPr>
        <p:txBody>
          <a:bodyPr lIns="0" tIns="0" rIns="0" bIns="0" anchor="ctr">
            <a:noAutofit/>
          </a:bodyPr>
          <a:lstStyle/>
          <a:p>
            <a:r>
              <a:rPr lang="uk-UA" sz="1800" b="0" strike="noStrike" spc="-1">
                <a:solidFill>
                  <a:srgbClr val="000000"/>
                </a:solidFill>
                <a:latin typeface="Arial"/>
              </a:rPr>
              <a:t>Для правки тексту заголовка клацніть мишею</a:t>
            </a:r>
          </a:p>
        </p:txBody>
      </p:sp>
      <p:sp>
        <p:nvSpPr>
          <p:cNvPr id="280" name="PlaceHolder 2"/>
          <p:cNvSpPr>
            <a:spLocks noGrp="1"/>
          </p:cNvSpPr>
          <p:nvPr>
            <p:ph type="body"/>
          </p:nvPr>
        </p:nvSpPr>
        <p:spPr>
          <a:xfrm>
            <a:off x="722160" y="2906640"/>
            <a:ext cx="3792240" cy="1499400"/>
          </a:xfrm>
          <a:prstGeom prst="rect">
            <a:avLst/>
          </a:prstGeom>
        </p:spPr>
        <p:txBody>
          <a:bodyPr lIns="0" tIns="0" rIns="0" bIns="0">
            <a:noAutofit/>
          </a:bodyPr>
          <a:lstStyle/>
          <a:p>
            <a:pPr marL="432000" indent="-324000">
              <a:spcBef>
                <a:spcPts val="1417"/>
              </a:spcBef>
              <a:buClr>
                <a:srgbClr val="000000"/>
              </a:buClr>
              <a:buSzPct val="45000"/>
              <a:buFont typeface="Wingdings" charset="2"/>
              <a:buChar char=""/>
            </a:pPr>
            <a:r>
              <a:rPr lang="uk-UA" sz="1800" b="0" strike="noStrike" spc="-1">
                <a:solidFill>
                  <a:srgbClr val="000000"/>
                </a:solidFill>
                <a:latin typeface="Arial"/>
              </a:rPr>
              <a:t>Для редагування структури клацніть мишею</a:t>
            </a:r>
          </a:p>
          <a:p>
            <a:pPr marL="864000" lvl="1" indent="-324000">
              <a:spcBef>
                <a:spcPts val="1134"/>
              </a:spcBef>
              <a:buClr>
                <a:srgbClr val="000000"/>
              </a:buClr>
              <a:buSzPct val="75000"/>
              <a:buFont typeface="Symbol" charset="2"/>
              <a:buChar char=""/>
            </a:pPr>
            <a:r>
              <a:rPr lang="uk-UA" sz="1800" b="0" strike="noStrike" spc="-1">
                <a:solidFill>
                  <a:srgbClr val="000000"/>
                </a:solidFill>
                <a:latin typeface="Arial"/>
              </a:rPr>
              <a:t>Другий рівень структури</a:t>
            </a:r>
          </a:p>
          <a:p>
            <a:pPr marL="1296000" lvl="2" indent="-288000">
              <a:spcBef>
                <a:spcPts val="850"/>
              </a:spcBef>
              <a:buClr>
                <a:srgbClr val="000000"/>
              </a:buClr>
              <a:buSzPct val="45000"/>
              <a:buFont typeface="Wingdings" charset="2"/>
              <a:buChar char=""/>
            </a:pPr>
            <a:r>
              <a:rPr lang="uk-UA" sz="1800" b="0" strike="noStrike" spc="-1">
                <a:solidFill>
                  <a:srgbClr val="000000"/>
                </a:solidFill>
                <a:latin typeface="Arial"/>
              </a:rPr>
              <a:t>Третій рівень структури</a:t>
            </a:r>
          </a:p>
          <a:p>
            <a:pPr marL="1728000" lvl="3" indent="-216000">
              <a:spcBef>
                <a:spcPts val="567"/>
              </a:spcBef>
              <a:buClr>
                <a:srgbClr val="000000"/>
              </a:buClr>
              <a:buSzPct val="75000"/>
              <a:buFont typeface="Symbol" charset="2"/>
              <a:buChar char=""/>
            </a:pPr>
            <a:r>
              <a:rPr lang="uk-UA" sz="1800" b="0" strike="noStrike" spc="-1">
                <a:solidFill>
                  <a:srgbClr val="000000"/>
                </a:solidFill>
                <a:latin typeface="Arial"/>
              </a:rPr>
              <a:t>Четвертий рівень структури</a:t>
            </a:r>
          </a:p>
          <a:p>
            <a:pPr marL="2160000" lvl="4" indent="-216000">
              <a:spcBef>
                <a:spcPts val="283"/>
              </a:spcBef>
              <a:buClr>
                <a:srgbClr val="000000"/>
              </a:buClr>
              <a:buSzPct val="45000"/>
              <a:buFont typeface="Wingdings" charset="2"/>
              <a:buChar char=""/>
            </a:pPr>
            <a:r>
              <a:rPr lang="uk-UA" sz="1800" b="0" strike="noStrike" spc="-1">
                <a:solidFill>
                  <a:srgbClr val="000000"/>
                </a:solidFill>
                <a:latin typeface="Arial"/>
              </a:rPr>
              <a:t>П'ятий рівень структури</a:t>
            </a:r>
          </a:p>
          <a:p>
            <a:pPr marL="2592000" lvl="5" indent="-216000">
              <a:spcBef>
                <a:spcPts val="283"/>
              </a:spcBef>
              <a:buClr>
                <a:srgbClr val="000000"/>
              </a:buClr>
              <a:buSzPct val="45000"/>
              <a:buFont typeface="Wingdings" charset="2"/>
              <a:buChar char=""/>
            </a:pPr>
            <a:r>
              <a:rPr lang="uk-UA" sz="1800" b="0" strike="noStrike" spc="-1">
                <a:solidFill>
                  <a:srgbClr val="000000"/>
                </a:solidFill>
                <a:latin typeface="Arial"/>
              </a:rPr>
              <a:t>Шостий рівень структури</a:t>
            </a:r>
          </a:p>
          <a:p>
            <a:pPr marL="3024000" lvl="6" indent="-216000">
              <a:spcBef>
                <a:spcPts val="283"/>
              </a:spcBef>
              <a:buClr>
                <a:srgbClr val="000000"/>
              </a:buClr>
              <a:buSzPct val="45000"/>
              <a:buFont typeface="Wingdings" charset="2"/>
              <a:buChar char=""/>
            </a:pPr>
            <a:r>
              <a:rPr lang="uk-UA" sz="1800" b="0" strike="noStrike" spc="-1">
                <a:solidFill>
                  <a:srgbClr val="000000"/>
                </a:solidFill>
                <a:latin typeface="Arial"/>
              </a:rPr>
              <a:t>Сьомий рівень структури</a:t>
            </a:r>
          </a:p>
        </p:txBody>
      </p:sp>
      <p:sp>
        <p:nvSpPr>
          <p:cNvPr id="281" name="PlaceHolder 3"/>
          <p:cNvSpPr>
            <a:spLocks noGrp="1"/>
          </p:cNvSpPr>
          <p:nvPr>
            <p:ph type="body"/>
          </p:nvPr>
        </p:nvSpPr>
        <p:spPr>
          <a:xfrm>
            <a:off x="4704840" y="2906640"/>
            <a:ext cx="3792240" cy="1499400"/>
          </a:xfrm>
          <a:prstGeom prst="rect">
            <a:avLst/>
          </a:prstGeom>
        </p:spPr>
        <p:txBody>
          <a:bodyPr lIns="0" tIns="0" rIns="0" bIns="0">
            <a:noAutofit/>
          </a:bodyPr>
          <a:lstStyle/>
          <a:p>
            <a:pPr marL="432000" indent="-324000">
              <a:spcBef>
                <a:spcPts val="1417"/>
              </a:spcBef>
              <a:buClr>
                <a:srgbClr val="000000"/>
              </a:buClr>
              <a:buSzPct val="45000"/>
              <a:buFont typeface="Wingdings" charset="2"/>
              <a:buChar char=""/>
            </a:pPr>
            <a:r>
              <a:rPr lang="uk-UA" sz="1800" b="0" strike="noStrike" spc="-1">
                <a:solidFill>
                  <a:srgbClr val="000000"/>
                </a:solidFill>
                <a:latin typeface="Arial"/>
              </a:rPr>
              <a:t>Для редагування структури клацніть мишею</a:t>
            </a:r>
          </a:p>
          <a:p>
            <a:pPr marL="864000" lvl="1" indent="-324000">
              <a:spcBef>
                <a:spcPts val="1134"/>
              </a:spcBef>
              <a:buClr>
                <a:srgbClr val="000000"/>
              </a:buClr>
              <a:buSzPct val="75000"/>
              <a:buFont typeface="Symbol" charset="2"/>
              <a:buChar char=""/>
            </a:pPr>
            <a:r>
              <a:rPr lang="uk-UA" sz="1800" b="0" strike="noStrike" spc="-1">
                <a:solidFill>
                  <a:srgbClr val="000000"/>
                </a:solidFill>
                <a:latin typeface="Arial"/>
              </a:rPr>
              <a:t>Другий рівень структури</a:t>
            </a:r>
          </a:p>
          <a:p>
            <a:pPr marL="1296000" lvl="2" indent="-288000">
              <a:spcBef>
                <a:spcPts val="850"/>
              </a:spcBef>
              <a:buClr>
                <a:srgbClr val="000000"/>
              </a:buClr>
              <a:buSzPct val="45000"/>
              <a:buFont typeface="Wingdings" charset="2"/>
              <a:buChar char=""/>
            </a:pPr>
            <a:r>
              <a:rPr lang="uk-UA" sz="1800" b="0" strike="noStrike" spc="-1">
                <a:solidFill>
                  <a:srgbClr val="000000"/>
                </a:solidFill>
                <a:latin typeface="Arial"/>
              </a:rPr>
              <a:t>Третій рівень структури</a:t>
            </a:r>
          </a:p>
          <a:p>
            <a:pPr marL="1728000" lvl="3" indent="-216000">
              <a:spcBef>
                <a:spcPts val="567"/>
              </a:spcBef>
              <a:buClr>
                <a:srgbClr val="000000"/>
              </a:buClr>
              <a:buSzPct val="75000"/>
              <a:buFont typeface="Symbol" charset="2"/>
              <a:buChar char=""/>
            </a:pPr>
            <a:r>
              <a:rPr lang="uk-UA" sz="1800" b="0" strike="noStrike" spc="-1">
                <a:solidFill>
                  <a:srgbClr val="000000"/>
                </a:solidFill>
                <a:latin typeface="Arial"/>
              </a:rPr>
              <a:t>Четвертий рівень структури</a:t>
            </a:r>
          </a:p>
          <a:p>
            <a:pPr marL="2160000" lvl="4" indent="-216000">
              <a:spcBef>
                <a:spcPts val="283"/>
              </a:spcBef>
              <a:buClr>
                <a:srgbClr val="000000"/>
              </a:buClr>
              <a:buSzPct val="45000"/>
              <a:buFont typeface="Wingdings" charset="2"/>
              <a:buChar char=""/>
            </a:pPr>
            <a:r>
              <a:rPr lang="uk-UA" sz="1800" b="0" strike="noStrike" spc="-1">
                <a:solidFill>
                  <a:srgbClr val="000000"/>
                </a:solidFill>
                <a:latin typeface="Arial"/>
              </a:rPr>
              <a:t>П'ятий рівень структури</a:t>
            </a:r>
          </a:p>
          <a:p>
            <a:pPr marL="2592000" lvl="5" indent="-216000">
              <a:spcBef>
                <a:spcPts val="283"/>
              </a:spcBef>
              <a:buClr>
                <a:srgbClr val="000000"/>
              </a:buClr>
              <a:buSzPct val="45000"/>
              <a:buFont typeface="Wingdings" charset="2"/>
              <a:buChar char=""/>
            </a:pPr>
            <a:r>
              <a:rPr lang="uk-UA" sz="1800" b="0" strike="noStrike" spc="-1">
                <a:solidFill>
                  <a:srgbClr val="000000"/>
                </a:solidFill>
                <a:latin typeface="Arial"/>
              </a:rPr>
              <a:t>Шостий рівень структури</a:t>
            </a:r>
          </a:p>
          <a:p>
            <a:pPr marL="3024000" lvl="6" indent="-216000">
              <a:spcBef>
                <a:spcPts val="283"/>
              </a:spcBef>
              <a:buClr>
                <a:srgbClr val="000000"/>
              </a:buClr>
              <a:buSzPct val="45000"/>
              <a:buFont typeface="Wingdings" charset="2"/>
              <a:buChar char=""/>
            </a:pPr>
            <a:r>
              <a:rPr lang="uk-UA" sz="1800" b="0" strike="noStrike" spc="-1">
                <a:solidFill>
                  <a:srgbClr val="000000"/>
                </a:solidFill>
                <a:latin typeface="Arial"/>
              </a:rPr>
              <a:t>Сьомий рівень структури</a:t>
            </a:r>
          </a:p>
        </p:txBody>
      </p:sp>
    </p:spTree>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03366"/>
        </a:solidFill>
        <a:effectLst/>
      </p:bgPr>
    </p:bg>
    <p:spTree>
      <p:nvGrpSpPr>
        <p:cNvPr id="1" name=""/>
        <p:cNvGrpSpPr/>
        <p:nvPr/>
      </p:nvGrpSpPr>
      <p:grpSpPr>
        <a:xfrm>
          <a:off x="0" y="0"/>
          <a:ext cx="0" cy="0"/>
          <a:chOff x="0" y="0"/>
          <a:chExt cx="0" cy="0"/>
        </a:xfrm>
      </p:grpSpPr>
      <p:sp>
        <p:nvSpPr>
          <p:cNvPr id="356" name="CustomShape 1"/>
          <p:cNvSpPr/>
          <p:nvPr/>
        </p:nvSpPr>
        <p:spPr>
          <a:xfrm>
            <a:off x="657720" y="6419880"/>
            <a:ext cx="8485560" cy="87480"/>
          </a:xfrm>
          <a:prstGeom prst="rect">
            <a:avLst/>
          </a:prstGeom>
          <a:solidFill>
            <a:srgbClr val="FF9966"/>
          </a:solidFill>
          <a:ln>
            <a:noFill/>
          </a:ln>
        </p:spPr>
        <p:style>
          <a:lnRef idx="0">
            <a:scrgbClr r="0" g="0" b="0"/>
          </a:lnRef>
          <a:fillRef idx="0">
            <a:scrgbClr r="0" g="0" b="0"/>
          </a:fillRef>
          <a:effectRef idx="0">
            <a:scrgbClr r="0" g="0" b="0"/>
          </a:effectRef>
          <a:fontRef idx="minor"/>
        </p:style>
      </p:sp>
      <p:sp>
        <p:nvSpPr>
          <p:cNvPr id="357" name="CustomShape 2"/>
          <p:cNvSpPr/>
          <p:nvPr/>
        </p:nvSpPr>
        <p:spPr>
          <a:xfrm>
            <a:off x="1803240" y="6612840"/>
            <a:ext cx="7340040" cy="87480"/>
          </a:xfrm>
          <a:prstGeom prst="rect">
            <a:avLst/>
          </a:prstGeom>
          <a:solidFill>
            <a:srgbClr val="FF9966"/>
          </a:solidFill>
          <a:ln>
            <a:noFill/>
          </a:ln>
        </p:spPr>
        <p:style>
          <a:lnRef idx="0">
            <a:scrgbClr r="0" g="0" b="0"/>
          </a:lnRef>
          <a:fillRef idx="0">
            <a:scrgbClr r="0" g="0" b="0"/>
          </a:fillRef>
          <a:effectRef idx="0">
            <a:scrgbClr r="0" g="0" b="0"/>
          </a:effectRef>
          <a:fontRef idx="minor"/>
        </p:style>
      </p:sp>
      <p:sp>
        <p:nvSpPr>
          <p:cNvPr id="358" name="PlaceHolder 3"/>
          <p:cNvSpPr>
            <a:spLocks noGrp="1"/>
          </p:cNvSpPr>
          <p:nvPr>
            <p:ph type="title"/>
          </p:nvPr>
        </p:nvSpPr>
        <p:spPr>
          <a:xfrm>
            <a:off x="672120" y="255960"/>
            <a:ext cx="7808040" cy="1144800"/>
          </a:xfrm>
          <a:prstGeom prst="rect">
            <a:avLst/>
          </a:prstGeom>
        </p:spPr>
        <p:txBody>
          <a:bodyPr lIns="0" tIns="0" rIns="0" bIns="0" anchor="ctr">
            <a:noAutofit/>
          </a:bodyPr>
          <a:lstStyle/>
          <a:p>
            <a:r>
              <a:rPr lang="uk-UA" sz="1600" b="0" strike="noStrike" spc="-1">
                <a:solidFill>
                  <a:srgbClr val="000000"/>
                </a:solidFill>
                <a:latin typeface="Arial"/>
              </a:rPr>
              <a:t>Для правки тексту заголовка клацніть мишею</a:t>
            </a:r>
          </a:p>
        </p:txBody>
      </p:sp>
      <p:sp>
        <p:nvSpPr>
          <p:cNvPr id="359" name="PlaceHolder 4"/>
          <p:cNvSpPr>
            <a:spLocks noGrp="1"/>
          </p:cNvSpPr>
          <p:nvPr>
            <p:ph type="body"/>
          </p:nvPr>
        </p:nvSpPr>
        <p:spPr>
          <a:xfrm>
            <a:off x="457200" y="1604520"/>
            <a:ext cx="8229240" cy="3977280"/>
          </a:xfrm>
          <a:prstGeom prst="rect">
            <a:avLst/>
          </a:prstGeom>
        </p:spPr>
        <p:txBody>
          <a:bodyPr lIns="0" tIns="0" rIns="0" bIns="0">
            <a:normAutofit/>
          </a:bodyPr>
          <a:lstStyle/>
          <a:p>
            <a:pPr marL="432000" indent="-324000">
              <a:spcBef>
                <a:spcPts val="1417"/>
              </a:spcBef>
              <a:buClr>
                <a:srgbClr val="FFFFFF"/>
              </a:buClr>
              <a:buSzPct val="45000"/>
              <a:buFont typeface="Wingdings" charset="2"/>
              <a:buChar char=""/>
            </a:pPr>
            <a:r>
              <a:rPr lang="uk-UA" sz="1400" b="0" strike="noStrike" spc="-1">
                <a:solidFill>
                  <a:srgbClr val="000000"/>
                </a:solidFill>
                <a:latin typeface="Arial"/>
              </a:rPr>
              <a:t>Для редагування структури клацніть мишею</a:t>
            </a:r>
          </a:p>
          <a:p>
            <a:pPr marL="864000" lvl="1" indent="-324000">
              <a:spcBef>
                <a:spcPts val="1134"/>
              </a:spcBef>
              <a:buClr>
                <a:srgbClr val="FFFFFF"/>
              </a:buClr>
              <a:buSzPct val="75000"/>
              <a:buFont typeface="Symbol" charset="2"/>
              <a:buChar char=""/>
            </a:pPr>
            <a:r>
              <a:rPr lang="uk-UA" sz="1400" b="0" strike="noStrike" spc="-1">
                <a:solidFill>
                  <a:srgbClr val="000000"/>
                </a:solidFill>
                <a:latin typeface="Arial"/>
              </a:rPr>
              <a:t>Другий рівень структури</a:t>
            </a:r>
          </a:p>
          <a:p>
            <a:pPr marL="1296000" lvl="2" indent="-288000">
              <a:spcBef>
                <a:spcPts val="850"/>
              </a:spcBef>
              <a:buClr>
                <a:srgbClr val="FFFFFF"/>
              </a:buClr>
              <a:buSzPct val="45000"/>
              <a:buFont typeface="Wingdings" charset="2"/>
              <a:buChar char=""/>
            </a:pPr>
            <a:r>
              <a:rPr lang="uk-UA" sz="1400" b="0" strike="noStrike" spc="-1">
                <a:solidFill>
                  <a:srgbClr val="000000"/>
                </a:solidFill>
                <a:latin typeface="Arial"/>
              </a:rPr>
              <a:t>Третій рівень структури</a:t>
            </a:r>
          </a:p>
          <a:p>
            <a:pPr marL="1728000" lvl="3" indent="-216000">
              <a:spcBef>
                <a:spcPts val="567"/>
              </a:spcBef>
              <a:buClr>
                <a:srgbClr val="FFFFFF"/>
              </a:buClr>
              <a:buSzPct val="75000"/>
              <a:buFont typeface="Symbol" charset="2"/>
              <a:buChar char=""/>
            </a:pPr>
            <a:r>
              <a:rPr lang="uk-UA" sz="1400" b="0" strike="noStrike" spc="-1">
                <a:solidFill>
                  <a:srgbClr val="000000"/>
                </a:solidFill>
                <a:latin typeface="Arial"/>
              </a:rPr>
              <a:t>Четвертий рівень структури</a:t>
            </a:r>
          </a:p>
          <a:p>
            <a:pPr marL="2160000" lvl="4" indent="-216000">
              <a:spcBef>
                <a:spcPts val="283"/>
              </a:spcBef>
              <a:buClr>
                <a:srgbClr val="FFFFFF"/>
              </a:buClr>
              <a:buSzPct val="45000"/>
              <a:buFont typeface="Wingdings" charset="2"/>
              <a:buChar char=""/>
            </a:pPr>
            <a:r>
              <a:rPr lang="uk-UA" sz="2000" b="0" strike="noStrike" spc="-1">
                <a:solidFill>
                  <a:srgbClr val="000000"/>
                </a:solidFill>
                <a:latin typeface="Arial"/>
              </a:rPr>
              <a:t>П'ятий рівень структури</a:t>
            </a:r>
          </a:p>
          <a:p>
            <a:pPr marL="2592000" lvl="5" indent="-216000">
              <a:spcBef>
                <a:spcPts val="283"/>
              </a:spcBef>
              <a:buClr>
                <a:srgbClr val="FFFFFF"/>
              </a:buClr>
              <a:buSzPct val="45000"/>
              <a:buFont typeface="Wingdings" charset="2"/>
              <a:buChar char=""/>
            </a:pPr>
            <a:r>
              <a:rPr lang="uk-UA" sz="2000" b="0" strike="noStrike" spc="-1">
                <a:solidFill>
                  <a:srgbClr val="000000"/>
                </a:solidFill>
                <a:latin typeface="Arial"/>
              </a:rPr>
              <a:t>Шостий рівень структури</a:t>
            </a:r>
          </a:p>
          <a:p>
            <a:pPr marL="3024000" lvl="6" indent="-216000">
              <a:spcBef>
                <a:spcPts val="283"/>
              </a:spcBef>
              <a:buClr>
                <a:srgbClr val="FFFFFF"/>
              </a:buClr>
              <a:buSzPct val="45000"/>
              <a:buFont typeface="Wingdings" charset="2"/>
              <a:buChar char=""/>
            </a:pPr>
            <a:r>
              <a:rPr lang="uk-UA" sz="2000" b="0" strike="noStrike" spc="-1">
                <a:solidFill>
                  <a:srgbClr val="000000"/>
                </a:solidFill>
                <a:latin typeface="Arial"/>
              </a:rPr>
              <a:t>Сьомий рівень структури</a:t>
            </a:r>
          </a:p>
        </p:txBody>
      </p:sp>
    </p:spTree>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 id="214748376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003366"/>
        </a:solidFill>
        <a:effectLst/>
      </p:bgPr>
    </p:bg>
    <p:spTree>
      <p:nvGrpSpPr>
        <p:cNvPr id="1" name=""/>
        <p:cNvGrpSpPr/>
        <p:nvPr/>
      </p:nvGrpSpPr>
      <p:grpSpPr>
        <a:xfrm>
          <a:off x="0" y="0"/>
          <a:ext cx="0" cy="0"/>
          <a:chOff x="0" y="0"/>
          <a:chExt cx="0" cy="0"/>
        </a:xfrm>
      </p:grpSpPr>
      <p:sp>
        <p:nvSpPr>
          <p:cNvPr id="396" name="CustomShape 1"/>
          <p:cNvSpPr/>
          <p:nvPr/>
        </p:nvSpPr>
        <p:spPr>
          <a:xfrm>
            <a:off x="657720" y="6419880"/>
            <a:ext cx="8485560" cy="87480"/>
          </a:xfrm>
          <a:prstGeom prst="rect">
            <a:avLst/>
          </a:prstGeom>
          <a:solidFill>
            <a:srgbClr val="FF9966"/>
          </a:solidFill>
          <a:ln>
            <a:noFill/>
          </a:ln>
        </p:spPr>
        <p:style>
          <a:lnRef idx="0">
            <a:scrgbClr r="0" g="0" b="0"/>
          </a:lnRef>
          <a:fillRef idx="0">
            <a:scrgbClr r="0" g="0" b="0"/>
          </a:fillRef>
          <a:effectRef idx="0">
            <a:scrgbClr r="0" g="0" b="0"/>
          </a:effectRef>
          <a:fontRef idx="minor"/>
        </p:style>
      </p:sp>
      <p:sp>
        <p:nvSpPr>
          <p:cNvPr id="397" name="CustomShape 2"/>
          <p:cNvSpPr/>
          <p:nvPr/>
        </p:nvSpPr>
        <p:spPr>
          <a:xfrm>
            <a:off x="1803240" y="6612840"/>
            <a:ext cx="7340040" cy="87480"/>
          </a:xfrm>
          <a:prstGeom prst="rect">
            <a:avLst/>
          </a:prstGeom>
          <a:solidFill>
            <a:srgbClr val="FF9966"/>
          </a:solidFill>
          <a:ln>
            <a:noFill/>
          </a:ln>
        </p:spPr>
        <p:style>
          <a:lnRef idx="0">
            <a:scrgbClr r="0" g="0" b="0"/>
          </a:lnRef>
          <a:fillRef idx="0">
            <a:scrgbClr r="0" g="0" b="0"/>
          </a:fillRef>
          <a:effectRef idx="0">
            <a:scrgbClr r="0" g="0" b="0"/>
          </a:effectRef>
          <a:fontRef idx="minor"/>
        </p:style>
      </p:sp>
      <p:sp>
        <p:nvSpPr>
          <p:cNvPr id="398" name="PlaceHolder 3"/>
          <p:cNvSpPr>
            <a:spLocks noGrp="1"/>
          </p:cNvSpPr>
          <p:nvPr>
            <p:ph type="title"/>
          </p:nvPr>
        </p:nvSpPr>
        <p:spPr>
          <a:xfrm>
            <a:off x="672120" y="255960"/>
            <a:ext cx="7808040" cy="1144800"/>
          </a:xfrm>
          <a:prstGeom prst="rect">
            <a:avLst/>
          </a:prstGeom>
        </p:spPr>
        <p:txBody>
          <a:bodyPr lIns="0" tIns="0" rIns="0" bIns="0" anchor="ctr">
            <a:noAutofit/>
          </a:bodyPr>
          <a:lstStyle/>
          <a:p>
            <a:r>
              <a:rPr lang="uk-UA" sz="1600" b="0" strike="noStrike" spc="-1">
                <a:solidFill>
                  <a:srgbClr val="000000"/>
                </a:solidFill>
                <a:latin typeface="Arial"/>
              </a:rPr>
              <a:t>Для правки тексту заголовка клацніть мишею</a:t>
            </a:r>
          </a:p>
        </p:txBody>
      </p:sp>
      <p:sp>
        <p:nvSpPr>
          <p:cNvPr id="399" name="PlaceHolder 4"/>
          <p:cNvSpPr>
            <a:spLocks noGrp="1"/>
          </p:cNvSpPr>
          <p:nvPr>
            <p:ph type="body"/>
          </p:nvPr>
        </p:nvSpPr>
        <p:spPr>
          <a:xfrm>
            <a:off x="672120" y="1780920"/>
            <a:ext cx="7957440" cy="3977280"/>
          </a:xfrm>
          <a:prstGeom prst="rect">
            <a:avLst/>
          </a:prstGeom>
        </p:spPr>
        <p:txBody>
          <a:bodyPr lIns="0" tIns="0" rIns="0" bIns="0">
            <a:noAutofit/>
          </a:bodyPr>
          <a:lstStyle/>
          <a:p>
            <a:pPr marL="432000" indent="-324000">
              <a:spcBef>
                <a:spcPts val="1417"/>
              </a:spcBef>
              <a:buClr>
                <a:srgbClr val="FFFFFF"/>
              </a:buClr>
              <a:buSzPct val="45000"/>
              <a:buFont typeface="Wingdings" charset="2"/>
              <a:buChar char=""/>
            </a:pPr>
            <a:r>
              <a:rPr lang="uk-UA" sz="1600" b="0" strike="noStrike" spc="-1">
                <a:solidFill>
                  <a:srgbClr val="000000"/>
                </a:solidFill>
                <a:latin typeface="Arial"/>
              </a:rPr>
              <a:t>Для редагування структури клацніть мишею</a:t>
            </a:r>
          </a:p>
          <a:p>
            <a:pPr marL="864000" lvl="1" indent="-324000">
              <a:spcBef>
                <a:spcPts val="1134"/>
              </a:spcBef>
              <a:buClr>
                <a:srgbClr val="FFFFFF"/>
              </a:buClr>
              <a:buSzPct val="75000"/>
              <a:buFont typeface="Symbol" charset="2"/>
              <a:buChar char=""/>
            </a:pPr>
            <a:r>
              <a:rPr lang="uk-UA" sz="1600" b="0" strike="noStrike" spc="-1">
                <a:solidFill>
                  <a:srgbClr val="000000"/>
                </a:solidFill>
                <a:latin typeface="Arial"/>
              </a:rPr>
              <a:t>Другий рівень структури</a:t>
            </a:r>
          </a:p>
          <a:p>
            <a:pPr marL="1296000" lvl="2" indent="-288000">
              <a:spcBef>
                <a:spcPts val="850"/>
              </a:spcBef>
              <a:buClr>
                <a:srgbClr val="FFFFFF"/>
              </a:buClr>
              <a:buSzPct val="45000"/>
              <a:buFont typeface="Wingdings" charset="2"/>
              <a:buChar char=""/>
            </a:pPr>
            <a:r>
              <a:rPr lang="uk-UA" sz="1600" b="0" strike="noStrike" spc="-1">
                <a:solidFill>
                  <a:srgbClr val="000000"/>
                </a:solidFill>
                <a:latin typeface="Arial"/>
              </a:rPr>
              <a:t>Третій рівень структури</a:t>
            </a:r>
          </a:p>
          <a:p>
            <a:pPr marL="1728000" lvl="3" indent="-216000">
              <a:spcBef>
                <a:spcPts val="567"/>
              </a:spcBef>
              <a:buClr>
                <a:srgbClr val="FFFFFF"/>
              </a:buClr>
              <a:buSzPct val="75000"/>
              <a:buFont typeface="Symbol" charset="2"/>
              <a:buChar char=""/>
            </a:pPr>
            <a:r>
              <a:rPr lang="uk-UA" sz="1600" b="0" strike="noStrike" spc="-1">
                <a:solidFill>
                  <a:srgbClr val="000000"/>
                </a:solidFill>
                <a:latin typeface="Arial"/>
              </a:rPr>
              <a:t>Четвертий рівень структури</a:t>
            </a:r>
          </a:p>
          <a:p>
            <a:pPr marL="2160000" lvl="4" indent="-216000">
              <a:spcBef>
                <a:spcPts val="283"/>
              </a:spcBef>
              <a:buClr>
                <a:srgbClr val="FFFFFF"/>
              </a:buClr>
              <a:buSzPct val="45000"/>
              <a:buFont typeface="Wingdings" charset="2"/>
              <a:buChar char=""/>
            </a:pPr>
            <a:r>
              <a:rPr lang="uk-UA" sz="1600" b="0" strike="noStrike" spc="-1">
                <a:solidFill>
                  <a:srgbClr val="000000"/>
                </a:solidFill>
                <a:latin typeface="Arial"/>
              </a:rPr>
              <a:t>П'ятий рівень структури</a:t>
            </a:r>
          </a:p>
          <a:p>
            <a:pPr marL="2592000" lvl="5" indent="-216000">
              <a:spcBef>
                <a:spcPts val="283"/>
              </a:spcBef>
              <a:buClr>
                <a:srgbClr val="FFFFFF"/>
              </a:buClr>
              <a:buSzPct val="45000"/>
              <a:buFont typeface="Wingdings" charset="2"/>
              <a:buChar char=""/>
            </a:pPr>
            <a:r>
              <a:rPr lang="uk-UA" sz="1600" b="0" strike="noStrike" spc="-1">
                <a:solidFill>
                  <a:srgbClr val="000000"/>
                </a:solidFill>
                <a:latin typeface="Arial"/>
              </a:rPr>
              <a:t>Шостий рівень структури</a:t>
            </a:r>
          </a:p>
          <a:p>
            <a:pPr marL="3024000" lvl="6" indent="-216000">
              <a:spcBef>
                <a:spcPts val="283"/>
              </a:spcBef>
              <a:buClr>
                <a:srgbClr val="FFFFFF"/>
              </a:buClr>
              <a:buSzPct val="45000"/>
              <a:buFont typeface="Wingdings" charset="2"/>
              <a:buChar char=""/>
            </a:pPr>
            <a:r>
              <a:rPr lang="uk-UA" sz="1600" b="0" strike="noStrike" spc="-1">
                <a:solidFill>
                  <a:srgbClr val="000000"/>
                </a:solidFill>
                <a:latin typeface="Arial"/>
              </a:rPr>
              <a:t>Сьомий рівень структури</a:t>
            </a:r>
          </a:p>
        </p:txBody>
      </p:sp>
    </p:spTree>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 id="2147483777"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333366"/>
        </a:solidFill>
        <a:effectLst/>
      </p:bgPr>
    </p:bg>
    <p:spTree>
      <p:nvGrpSpPr>
        <p:cNvPr id="1" name=""/>
        <p:cNvGrpSpPr/>
        <p:nvPr/>
      </p:nvGrpSpPr>
      <p:grpSpPr>
        <a:xfrm>
          <a:off x="0" y="0"/>
          <a:ext cx="0" cy="0"/>
          <a:chOff x="0" y="0"/>
          <a:chExt cx="0" cy="0"/>
        </a:xfrm>
      </p:grpSpPr>
      <p:pic>
        <p:nvPicPr>
          <p:cNvPr id="557" name="Google Shape;622;p93"/>
          <p:cNvPicPr/>
          <p:nvPr/>
        </p:nvPicPr>
        <p:blipFill>
          <a:blip r:embed="rId14"/>
          <a:stretch/>
        </p:blipFill>
        <p:spPr>
          <a:xfrm>
            <a:off x="7199640" y="5671080"/>
            <a:ext cx="1785960" cy="958680"/>
          </a:xfrm>
          <a:prstGeom prst="rect">
            <a:avLst/>
          </a:prstGeom>
          <a:ln>
            <a:noFill/>
          </a:ln>
        </p:spPr>
      </p:pic>
      <p:sp>
        <p:nvSpPr>
          <p:cNvPr id="558" name="PlaceHolder 1"/>
          <p:cNvSpPr>
            <a:spLocks noGrp="1"/>
          </p:cNvSpPr>
          <p:nvPr>
            <p:ph type="title"/>
          </p:nvPr>
        </p:nvSpPr>
        <p:spPr>
          <a:xfrm>
            <a:off x="672120" y="106200"/>
            <a:ext cx="7807680" cy="1144800"/>
          </a:xfrm>
          <a:prstGeom prst="rect">
            <a:avLst/>
          </a:prstGeom>
        </p:spPr>
        <p:txBody>
          <a:bodyPr lIns="0" tIns="0" rIns="0" bIns="0" anchor="ctr">
            <a:noAutofit/>
          </a:bodyPr>
          <a:lstStyle/>
          <a:p>
            <a:r>
              <a:rPr lang="uk-UA" sz="1600" b="0" strike="noStrike" spc="-1">
                <a:solidFill>
                  <a:srgbClr val="000000"/>
                </a:solidFill>
                <a:latin typeface="Arial"/>
              </a:rPr>
              <a:t>Для правки тексту заголовка клацніть мишею</a:t>
            </a:r>
          </a:p>
        </p:txBody>
      </p:sp>
      <p:sp>
        <p:nvSpPr>
          <p:cNvPr id="559" name="PlaceHolder 2"/>
          <p:cNvSpPr>
            <a:spLocks noGrp="1"/>
          </p:cNvSpPr>
          <p:nvPr>
            <p:ph type="body"/>
          </p:nvPr>
        </p:nvSpPr>
        <p:spPr>
          <a:xfrm>
            <a:off x="457200" y="1604520"/>
            <a:ext cx="8229240" cy="3977280"/>
          </a:xfrm>
          <a:prstGeom prst="rect">
            <a:avLst/>
          </a:prstGeom>
        </p:spPr>
        <p:txBody>
          <a:bodyPr lIns="0" tIns="0" rIns="0" bIns="0">
            <a:normAutofit/>
          </a:bodyPr>
          <a:lstStyle/>
          <a:p>
            <a:pPr marL="432000" indent="-324000">
              <a:spcBef>
                <a:spcPts val="1417"/>
              </a:spcBef>
              <a:buClr>
                <a:srgbClr val="FFFFFF"/>
              </a:buClr>
              <a:buSzPct val="45000"/>
              <a:buFont typeface="Wingdings" charset="2"/>
              <a:buChar char=""/>
            </a:pPr>
            <a:r>
              <a:rPr lang="uk-UA" sz="1400" b="0" strike="noStrike" spc="-1">
                <a:solidFill>
                  <a:srgbClr val="000000"/>
                </a:solidFill>
                <a:latin typeface="Arial"/>
              </a:rPr>
              <a:t>Для редагування структури клацніть мишею</a:t>
            </a:r>
          </a:p>
          <a:p>
            <a:pPr marL="864000" lvl="1" indent="-324000">
              <a:spcBef>
                <a:spcPts val="1134"/>
              </a:spcBef>
              <a:buClr>
                <a:srgbClr val="FFFFFF"/>
              </a:buClr>
              <a:buSzPct val="75000"/>
              <a:buFont typeface="Symbol" charset="2"/>
              <a:buChar char=""/>
            </a:pPr>
            <a:r>
              <a:rPr lang="uk-UA" sz="1400" b="0" strike="noStrike" spc="-1">
                <a:solidFill>
                  <a:srgbClr val="000000"/>
                </a:solidFill>
                <a:latin typeface="Arial"/>
              </a:rPr>
              <a:t>Другий рівень структури</a:t>
            </a:r>
          </a:p>
          <a:p>
            <a:pPr marL="1296000" lvl="2" indent="-288000">
              <a:spcBef>
                <a:spcPts val="850"/>
              </a:spcBef>
              <a:buClr>
                <a:srgbClr val="FFFFFF"/>
              </a:buClr>
              <a:buSzPct val="45000"/>
              <a:buFont typeface="Wingdings" charset="2"/>
              <a:buChar char=""/>
            </a:pPr>
            <a:r>
              <a:rPr lang="uk-UA" sz="1400" b="0" strike="noStrike" spc="-1">
                <a:solidFill>
                  <a:srgbClr val="000000"/>
                </a:solidFill>
                <a:latin typeface="Arial"/>
              </a:rPr>
              <a:t>Третій рівень структури</a:t>
            </a:r>
          </a:p>
          <a:p>
            <a:pPr marL="1728000" lvl="3" indent="-216000">
              <a:spcBef>
                <a:spcPts val="567"/>
              </a:spcBef>
              <a:buClr>
                <a:srgbClr val="FFFFFF"/>
              </a:buClr>
              <a:buSzPct val="75000"/>
              <a:buFont typeface="Symbol" charset="2"/>
              <a:buChar char=""/>
            </a:pPr>
            <a:r>
              <a:rPr lang="uk-UA" sz="1400" b="0" strike="noStrike" spc="-1">
                <a:solidFill>
                  <a:srgbClr val="000000"/>
                </a:solidFill>
                <a:latin typeface="Arial"/>
              </a:rPr>
              <a:t>Четвертий рівень структури</a:t>
            </a:r>
          </a:p>
          <a:p>
            <a:pPr marL="2160000" lvl="4" indent="-216000">
              <a:spcBef>
                <a:spcPts val="283"/>
              </a:spcBef>
              <a:buClr>
                <a:srgbClr val="FFFFFF"/>
              </a:buClr>
              <a:buSzPct val="45000"/>
              <a:buFont typeface="Wingdings" charset="2"/>
              <a:buChar char=""/>
            </a:pPr>
            <a:r>
              <a:rPr lang="uk-UA" sz="2000" b="0" strike="noStrike" spc="-1">
                <a:solidFill>
                  <a:srgbClr val="000000"/>
                </a:solidFill>
                <a:latin typeface="Arial"/>
              </a:rPr>
              <a:t>П'ятий рівень структури</a:t>
            </a:r>
          </a:p>
          <a:p>
            <a:pPr marL="2592000" lvl="5" indent="-216000">
              <a:spcBef>
                <a:spcPts val="283"/>
              </a:spcBef>
              <a:buClr>
                <a:srgbClr val="FFFFFF"/>
              </a:buClr>
              <a:buSzPct val="45000"/>
              <a:buFont typeface="Wingdings" charset="2"/>
              <a:buChar char=""/>
            </a:pPr>
            <a:r>
              <a:rPr lang="uk-UA" sz="2000" b="0" strike="noStrike" spc="-1">
                <a:solidFill>
                  <a:srgbClr val="000000"/>
                </a:solidFill>
                <a:latin typeface="Arial"/>
              </a:rPr>
              <a:t>Шостий рівень структури</a:t>
            </a:r>
          </a:p>
          <a:p>
            <a:pPr marL="3024000" lvl="6" indent="-216000">
              <a:spcBef>
                <a:spcPts val="283"/>
              </a:spcBef>
              <a:buClr>
                <a:srgbClr val="FFFFFF"/>
              </a:buClr>
              <a:buSzPct val="45000"/>
              <a:buFont typeface="Wingdings" charset="2"/>
              <a:buChar char=""/>
            </a:pPr>
            <a:r>
              <a:rPr lang="uk-UA" sz="2000" b="0" strike="noStrike" spc="-1">
                <a:solidFill>
                  <a:srgbClr val="000000"/>
                </a:solidFill>
                <a:latin typeface="Arial"/>
              </a:rPr>
              <a:t>Сьомий рівень структури</a:t>
            </a:r>
          </a:p>
        </p:txBody>
      </p:sp>
    </p:spTree>
  </p:cSld>
  <p:clrMap bg1="lt1" tx1="dk1" bg2="lt2" tx2="dk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 id="2147483822" r:id="rId5"/>
    <p:sldLayoutId id="2147483823" r:id="rId6"/>
    <p:sldLayoutId id="2147483824" r:id="rId7"/>
    <p:sldLayoutId id="2147483825" r:id="rId8"/>
    <p:sldLayoutId id="2147483826" r:id="rId9"/>
    <p:sldLayoutId id="2147483827" r:id="rId10"/>
    <p:sldLayoutId id="2147483828" r:id="rId11"/>
    <p:sldLayoutId id="214748382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333366"/>
        </a:solidFill>
        <a:effectLst/>
      </p:bgPr>
    </p:bg>
    <p:spTree>
      <p:nvGrpSpPr>
        <p:cNvPr id="1" name=""/>
        <p:cNvGrpSpPr/>
        <p:nvPr/>
      </p:nvGrpSpPr>
      <p:grpSpPr>
        <a:xfrm>
          <a:off x="0" y="0"/>
          <a:ext cx="0" cy="0"/>
          <a:chOff x="0" y="0"/>
          <a:chExt cx="0" cy="0"/>
        </a:xfrm>
      </p:grpSpPr>
      <p:pic>
        <p:nvPicPr>
          <p:cNvPr id="596" name="Google Shape;622;p93"/>
          <p:cNvPicPr/>
          <p:nvPr/>
        </p:nvPicPr>
        <p:blipFill>
          <a:blip r:embed="rId14"/>
          <a:stretch/>
        </p:blipFill>
        <p:spPr>
          <a:xfrm>
            <a:off x="7199640" y="5671080"/>
            <a:ext cx="1785960" cy="958680"/>
          </a:xfrm>
          <a:prstGeom prst="rect">
            <a:avLst/>
          </a:prstGeom>
          <a:ln>
            <a:noFill/>
          </a:ln>
        </p:spPr>
      </p:pic>
      <p:sp>
        <p:nvSpPr>
          <p:cNvPr id="597" name="PlaceHolder 1"/>
          <p:cNvSpPr>
            <a:spLocks noGrp="1"/>
          </p:cNvSpPr>
          <p:nvPr>
            <p:ph type="title"/>
          </p:nvPr>
        </p:nvSpPr>
        <p:spPr>
          <a:xfrm>
            <a:off x="672120" y="106200"/>
            <a:ext cx="7807680" cy="1144800"/>
          </a:xfrm>
          <a:prstGeom prst="rect">
            <a:avLst/>
          </a:prstGeom>
        </p:spPr>
        <p:txBody>
          <a:bodyPr lIns="0" tIns="0" rIns="0" bIns="0" anchor="ctr">
            <a:noAutofit/>
          </a:bodyPr>
          <a:lstStyle/>
          <a:p>
            <a:r>
              <a:rPr lang="uk-UA" sz="1600" b="0" strike="noStrike" spc="-1">
                <a:solidFill>
                  <a:srgbClr val="000000"/>
                </a:solidFill>
                <a:latin typeface="Arial"/>
              </a:rPr>
              <a:t>Для правки тексту заголовка клацніть мишею</a:t>
            </a:r>
          </a:p>
        </p:txBody>
      </p:sp>
      <p:sp>
        <p:nvSpPr>
          <p:cNvPr id="598" name="PlaceHolder 2"/>
          <p:cNvSpPr>
            <a:spLocks noGrp="1"/>
          </p:cNvSpPr>
          <p:nvPr>
            <p:ph type="body"/>
          </p:nvPr>
        </p:nvSpPr>
        <p:spPr>
          <a:xfrm>
            <a:off x="987120" y="2017800"/>
            <a:ext cx="7689240" cy="3977280"/>
          </a:xfrm>
          <a:prstGeom prst="rect">
            <a:avLst/>
          </a:prstGeom>
        </p:spPr>
        <p:txBody>
          <a:bodyPr lIns="0" tIns="0" rIns="0" bIns="0">
            <a:noAutofit/>
          </a:bodyPr>
          <a:lstStyle/>
          <a:p>
            <a:pPr marL="432000" indent="-324000">
              <a:spcBef>
                <a:spcPts val="1417"/>
              </a:spcBef>
              <a:buClr>
                <a:srgbClr val="FFFFFF"/>
              </a:buClr>
              <a:buSzPct val="45000"/>
              <a:buFont typeface="Wingdings" charset="2"/>
              <a:buChar char=""/>
            </a:pPr>
            <a:r>
              <a:rPr lang="uk-UA" sz="1600" b="0" strike="noStrike" spc="-1">
                <a:solidFill>
                  <a:srgbClr val="000000"/>
                </a:solidFill>
                <a:latin typeface="Arial"/>
              </a:rPr>
              <a:t>Для редагування структури клацніть мишею</a:t>
            </a:r>
          </a:p>
          <a:p>
            <a:pPr marL="864000" lvl="1" indent="-324000">
              <a:spcBef>
                <a:spcPts val="1134"/>
              </a:spcBef>
              <a:buClr>
                <a:srgbClr val="FFFFFF"/>
              </a:buClr>
              <a:buSzPct val="75000"/>
              <a:buFont typeface="Symbol" charset="2"/>
              <a:buChar char=""/>
            </a:pPr>
            <a:r>
              <a:rPr lang="uk-UA" sz="1600" b="0" strike="noStrike" spc="-1">
                <a:solidFill>
                  <a:srgbClr val="000000"/>
                </a:solidFill>
                <a:latin typeface="Arial"/>
              </a:rPr>
              <a:t>Другий рівень структури</a:t>
            </a:r>
          </a:p>
          <a:p>
            <a:pPr marL="1296000" lvl="2" indent="-288000">
              <a:spcBef>
                <a:spcPts val="850"/>
              </a:spcBef>
              <a:buClr>
                <a:srgbClr val="FFFFFF"/>
              </a:buClr>
              <a:buSzPct val="45000"/>
              <a:buFont typeface="Wingdings" charset="2"/>
              <a:buChar char=""/>
            </a:pPr>
            <a:r>
              <a:rPr lang="uk-UA" sz="1600" b="0" strike="noStrike" spc="-1">
                <a:solidFill>
                  <a:srgbClr val="000000"/>
                </a:solidFill>
                <a:latin typeface="Arial"/>
              </a:rPr>
              <a:t>Третій рівень структури</a:t>
            </a:r>
          </a:p>
          <a:p>
            <a:pPr marL="1728000" lvl="3" indent="-216000">
              <a:spcBef>
                <a:spcPts val="567"/>
              </a:spcBef>
              <a:buClr>
                <a:srgbClr val="FFFFFF"/>
              </a:buClr>
              <a:buSzPct val="75000"/>
              <a:buFont typeface="Symbol" charset="2"/>
              <a:buChar char=""/>
            </a:pPr>
            <a:r>
              <a:rPr lang="uk-UA" sz="1600" b="0" strike="noStrike" spc="-1">
                <a:solidFill>
                  <a:srgbClr val="000000"/>
                </a:solidFill>
                <a:latin typeface="Arial"/>
              </a:rPr>
              <a:t>Четвертий рівень структури</a:t>
            </a:r>
          </a:p>
          <a:p>
            <a:pPr marL="2160000" lvl="4" indent="-216000">
              <a:spcBef>
                <a:spcPts val="283"/>
              </a:spcBef>
              <a:buClr>
                <a:srgbClr val="FFFFFF"/>
              </a:buClr>
              <a:buSzPct val="45000"/>
              <a:buFont typeface="Wingdings" charset="2"/>
              <a:buChar char=""/>
            </a:pPr>
            <a:r>
              <a:rPr lang="uk-UA" sz="1600" b="0" strike="noStrike" spc="-1">
                <a:solidFill>
                  <a:srgbClr val="000000"/>
                </a:solidFill>
                <a:latin typeface="Arial"/>
              </a:rPr>
              <a:t>П'ятий рівень структури</a:t>
            </a:r>
          </a:p>
          <a:p>
            <a:pPr marL="2592000" lvl="5" indent="-216000">
              <a:spcBef>
                <a:spcPts val="283"/>
              </a:spcBef>
              <a:buClr>
                <a:srgbClr val="FFFFFF"/>
              </a:buClr>
              <a:buSzPct val="45000"/>
              <a:buFont typeface="Wingdings" charset="2"/>
              <a:buChar char=""/>
            </a:pPr>
            <a:r>
              <a:rPr lang="uk-UA" sz="1600" b="0" strike="noStrike" spc="-1">
                <a:solidFill>
                  <a:srgbClr val="000000"/>
                </a:solidFill>
                <a:latin typeface="Arial"/>
              </a:rPr>
              <a:t>Шостий рівень структури</a:t>
            </a:r>
          </a:p>
          <a:p>
            <a:pPr marL="3024000" lvl="6" indent="-216000">
              <a:spcBef>
                <a:spcPts val="283"/>
              </a:spcBef>
              <a:buClr>
                <a:srgbClr val="FFFFFF"/>
              </a:buClr>
              <a:buSzPct val="45000"/>
              <a:buFont typeface="Wingdings" charset="2"/>
              <a:buChar char=""/>
            </a:pPr>
            <a:r>
              <a:rPr lang="uk-UA" sz="1600" b="0" strike="noStrike" spc="-1">
                <a:solidFill>
                  <a:srgbClr val="000000"/>
                </a:solidFill>
                <a:latin typeface="Arial"/>
              </a:rPr>
              <a:t>Сьомий рівень структури</a:t>
            </a:r>
          </a:p>
        </p:txBody>
      </p:sp>
    </p:spTree>
  </p:cSld>
  <p:clrMap bg1="lt1" tx1="dk1" bg2="lt2" tx2="dk2" accent1="accent1" accent2="accent2" accent3="accent3" accent4="accent4" accent5="accent5" accent6="accent6" hlink="hlink" folHlink="folHlink"/>
  <p:sldLayoutIdLst>
    <p:sldLayoutId id="2147483831" r:id="rId1"/>
    <p:sldLayoutId id="2147483832" r:id="rId2"/>
    <p:sldLayoutId id="2147483833" r:id="rId3"/>
    <p:sldLayoutId id="2147483834" r:id="rId4"/>
    <p:sldLayoutId id="2147483835" r:id="rId5"/>
    <p:sldLayoutId id="2147483836" r:id="rId6"/>
    <p:sldLayoutId id="2147483837" r:id="rId7"/>
    <p:sldLayoutId id="2147483838" r:id="rId8"/>
    <p:sldLayoutId id="2147483839" r:id="rId9"/>
    <p:sldLayoutId id="2147483840" r:id="rId10"/>
    <p:sldLayoutId id="2147483841" r:id="rId11"/>
    <p:sldLayoutId id="214748384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9.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9.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9.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9.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9.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9.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9.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9.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9.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4" name="CustomShape 1"/>
          <p:cNvSpPr/>
          <p:nvPr/>
        </p:nvSpPr>
        <p:spPr>
          <a:xfrm>
            <a:off x="551160" y="130680"/>
            <a:ext cx="7808040" cy="277596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noAutofit/>
          </a:bodyPr>
          <a:lstStyle/>
          <a:p>
            <a:pPr algn="ctr">
              <a:lnSpc>
                <a:spcPct val="100000"/>
              </a:lnSpc>
            </a:pPr>
            <a:r>
              <a:rPr lang="uk-UA" sz="4400" b="1" i="1" strike="noStrike" spc="-1">
                <a:solidFill>
                  <a:srgbClr val="E6E6E6"/>
                </a:solidFill>
                <a:latin typeface="Arial"/>
                <a:ea typeface="Arial"/>
              </a:rPr>
              <a:t>ИНФРАЗВУК</a:t>
            </a:r>
            <a:endParaRPr lang="uk-UA" sz="4400" b="0" strike="noStrike" spc="-1">
              <a:latin typeface="Arial"/>
            </a:endParaRPr>
          </a:p>
        </p:txBody>
      </p:sp>
      <p:sp>
        <p:nvSpPr>
          <p:cNvPr id="855" name="CustomShape 2"/>
          <p:cNvSpPr/>
          <p:nvPr/>
        </p:nvSpPr>
        <p:spPr>
          <a:xfrm>
            <a:off x="660600" y="2017800"/>
            <a:ext cx="7689240" cy="2214835"/>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noAutofit/>
          </a:bodyPr>
          <a:lstStyle/>
          <a:p>
            <a:pPr algn="ctr">
              <a:lnSpc>
                <a:spcPct val="100000"/>
              </a:lnSpc>
            </a:pPr>
            <a:r>
              <a:rPr lang="uk-UA" sz="4000" b="0" strike="noStrike" spc="-1" dirty="0">
                <a:solidFill>
                  <a:srgbClr val="E6E6E6"/>
                </a:solidFill>
                <a:latin typeface="Times New Roman"/>
                <a:ea typeface="Times New Roman"/>
              </a:rPr>
              <a:t>Цель: </a:t>
            </a:r>
            <a:r>
              <a:rPr lang="uk-UA" sz="4000" b="0" strike="noStrike" spc="-1" dirty="0" err="1">
                <a:solidFill>
                  <a:srgbClr val="E6E6E6"/>
                </a:solidFill>
                <a:latin typeface="Times New Roman"/>
                <a:ea typeface="Times New Roman"/>
              </a:rPr>
              <a:t>расширить</a:t>
            </a:r>
            <a:r>
              <a:rPr lang="uk-UA" sz="4000" b="0" strike="noStrike" spc="-1" dirty="0">
                <a:solidFill>
                  <a:srgbClr val="E6E6E6"/>
                </a:solidFill>
                <a:latin typeface="Times New Roman"/>
                <a:ea typeface="Times New Roman"/>
              </a:rPr>
              <a:t> </a:t>
            </a:r>
            <a:r>
              <a:rPr lang="uk-UA" sz="4000" b="0" strike="noStrike" spc="-1" dirty="0" err="1">
                <a:solidFill>
                  <a:srgbClr val="E6E6E6"/>
                </a:solidFill>
                <a:latin typeface="Times New Roman"/>
                <a:ea typeface="Times New Roman"/>
              </a:rPr>
              <a:t>знания</a:t>
            </a:r>
            <a:r>
              <a:rPr lang="uk-UA" sz="4000" b="0" strike="noStrike" spc="-1" dirty="0">
                <a:solidFill>
                  <a:srgbClr val="E6E6E6"/>
                </a:solidFill>
                <a:latin typeface="Times New Roman"/>
                <a:ea typeface="Times New Roman"/>
              </a:rPr>
              <a:t>  об </a:t>
            </a:r>
            <a:r>
              <a:rPr lang="uk-UA" sz="4000" b="0" strike="noStrike" spc="-1" dirty="0" err="1">
                <a:solidFill>
                  <a:srgbClr val="E6E6E6"/>
                </a:solidFill>
                <a:latin typeface="Times New Roman"/>
                <a:ea typeface="Times New Roman"/>
              </a:rPr>
              <a:t>инфразвуке</a:t>
            </a:r>
            <a:r>
              <a:rPr lang="uk-UA" sz="4000" b="0" strike="noStrike" spc="-1" dirty="0">
                <a:solidFill>
                  <a:srgbClr val="E6E6E6"/>
                </a:solidFill>
                <a:latin typeface="Times New Roman"/>
                <a:ea typeface="Times New Roman"/>
              </a:rPr>
              <a:t>, </a:t>
            </a:r>
            <a:r>
              <a:rPr lang="uk-UA" sz="4000" b="0" strike="noStrike" spc="-1" dirty="0" err="1">
                <a:solidFill>
                  <a:srgbClr val="E6E6E6"/>
                </a:solidFill>
                <a:latin typeface="Times New Roman"/>
                <a:ea typeface="Times New Roman"/>
              </a:rPr>
              <a:t>рассмотреть</a:t>
            </a:r>
            <a:r>
              <a:rPr lang="uk-UA" sz="4000" b="0" strike="noStrike" spc="-1" dirty="0">
                <a:solidFill>
                  <a:srgbClr val="E6E6E6"/>
                </a:solidFill>
                <a:latin typeface="Times New Roman"/>
                <a:ea typeface="Times New Roman"/>
              </a:rPr>
              <a:t> область </a:t>
            </a:r>
            <a:r>
              <a:rPr lang="uk-UA" sz="4000" b="0" strike="noStrike" spc="-1" dirty="0" err="1">
                <a:solidFill>
                  <a:srgbClr val="E6E6E6"/>
                </a:solidFill>
                <a:latin typeface="Times New Roman"/>
                <a:ea typeface="Times New Roman"/>
              </a:rPr>
              <a:t>применения</a:t>
            </a:r>
            <a:r>
              <a:rPr lang="uk-UA" sz="4000" b="0" strike="noStrike" spc="-1" dirty="0">
                <a:solidFill>
                  <a:srgbClr val="E6E6E6"/>
                </a:solidFill>
                <a:latin typeface="Times New Roman"/>
                <a:ea typeface="Times New Roman"/>
              </a:rPr>
              <a:t> </a:t>
            </a:r>
            <a:r>
              <a:rPr lang="uk-UA" sz="4000" b="0" strike="noStrike" spc="-1" dirty="0" err="1">
                <a:solidFill>
                  <a:srgbClr val="E6E6E6"/>
                </a:solidFill>
                <a:latin typeface="Times New Roman"/>
                <a:ea typeface="Times New Roman"/>
              </a:rPr>
              <a:t>инфразвука</a:t>
            </a:r>
            <a:r>
              <a:rPr lang="uk-UA" sz="4000" b="0" strike="noStrike" spc="-1" dirty="0">
                <a:solidFill>
                  <a:srgbClr val="E6E6E6"/>
                </a:solidFill>
                <a:latin typeface="Times New Roman"/>
                <a:ea typeface="Times New Roman"/>
              </a:rPr>
              <a:t>.       </a:t>
            </a:r>
            <a:endParaRPr lang="uk-UA" sz="4000" b="0" strike="noStrike" spc="-1" dirty="0">
              <a:latin typeface="Arial"/>
            </a:endParaRPr>
          </a:p>
        </p:txBody>
      </p:sp>
      <p:sp>
        <p:nvSpPr>
          <p:cNvPr id="2" name="Прямокутник 1">
            <a:extLst>
              <a:ext uri="{FF2B5EF4-FFF2-40B4-BE49-F238E27FC236}">
                <a16:creationId xmlns:a16="http://schemas.microsoft.com/office/drawing/2014/main" id="{6773061A-6914-4643-9013-45C0B5F6823C}"/>
              </a:ext>
            </a:extLst>
          </p:cNvPr>
          <p:cNvSpPr/>
          <p:nvPr/>
        </p:nvSpPr>
        <p:spPr>
          <a:xfrm>
            <a:off x="3091992" y="6199039"/>
            <a:ext cx="4286815" cy="369332"/>
          </a:xfrm>
          <a:prstGeom prst="rect">
            <a:avLst/>
          </a:prstGeom>
        </p:spPr>
        <p:txBody>
          <a:bodyPr wrap="none">
            <a:spAutoFit/>
          </a:bodyPr>
          <a:lstStyle/>
          <a:p>
            <a:r>
              <a:rPr lang="uk-UA" spc="-1" dirty="0" err="1">
                <a:solidFill>
                  <a:srgbClr val="CCCCCC"/>
                </a:solidFill>
                <a:latin typeface="Times New Roman"/>
                <a:ea typeface="Times New Roman"/>
              </a:rPr>
              <a:t>Выполнили</a:t>
            </a:r>
            <a:r>
              <a:rPr lang="uk-UA" spc="-1" dirty="0">
                <a:solidFill>
                  <a:srgbClr val="CCCCCC"/>
                </a:solidFill>
                <a:latin typeface="Times New Roman"/>
                <a:ea typeface="Times New Roman"/>
              </a:rPr>
              <a:t>: Гладкий Н. и </a:t>
            </a:r>
            <a:r>
              <a:rPr lang="uk-UA" spc="-1" dirty="0" err="1">
                <a:solidFill>
                  <a:srgbClr val="CCCCCC"/>
                </a:solidFill>
                <a:latin typeface="Times New Roman"/>
                <a:ea typeface="Times New Roman"/>
              </a:rPr>
              <a:t>Черножуков</a:t>
            </a:r>
            <a:r>
              <a:rPr lang="uk-UA" spc="-1" dirty="0">
                <a:solidFill>
                  <a:srgbClr val="CCCCCC"/>
                </a:solidFill>
                <a:latin typeface="Times New Roman"/>
                <a:ea typeface="Times New Roman"/>
              </a:rPr>
              <a:t> Я.</a:t>
            </a:r>
            <a:endParaRPr lang="uk-UA"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8" name="CustomShape 1"/>
          <p:cNvSpPr/>
          <p:nvPr/>
        </p:nvSpPr>
        <p:spPr>
          <a:xfrm>
            <a:off x="672120" y="106200"/>
            <a:ext cx="7807680" cy="1144800"/>
          </a:xfrm>
          <a:prstGeom prst="rect">
            <a:avLst/>
          </a:prstGeom>
          <a:noFill/>
          <a:ln>
            <a:noFill/>
          </a:ln>
        </p:spPr>
        <p:style>
          <a:lnRef idx="0">
            <a:scrgbClr r="0" g="0" b="0"/>
          </a:lnRef>
          <a:fillRef idx="0">
            <a:scrgbClr r="0" g="0" b="0"/>
          </a:fillRef>
          <a:effectRef idx="0">
            <a:scrgbClr r="0" g="0" b="0"/>
          </a:effectRef>
          <a:fontRef idx="minor"/>
        </p:style>
      </p:sp>
      <p:sp>
        <p:nvSpPr>
          <p:cNvPr id="879" name="CustomShape 2"/>
          <p:cNvSpPr/>
          <p:nvPr/>
        </p:nvSpPr>
        <p:spPr>
          <a:xfrm>
            <a:off x="987120" y="2017800"/>
            <a:ext cx="7689240" cy="4320360"/>
          </a:xfrm>
          <a:prstGeom prst="rect">
            <a:avLst/>
          </a:prstGeom>
          <a:noFill/>
          <a:ln>
            <a:noFill/>
          </a:ln>
        </p:spPr>
        <p:style>
          <a:lnRef idx="0">
            <a:scrgbClr r="0" g="0" b="0"/>
          </a:lnRef>
          <a:fillRef idx="0">
            <a:scrgbClr r="0" g="0" b="0"/>
          </a:fillRef>
          <a:effectRef idx="0">
            <a:scrgbClr r="0" g="0" b="0"/>
          </a:effectRef>
          <a:fontRef idx="minor"/>
        </p:style>
      </p:sp>
      <p:pic>
        <p:nvPicPr>
          <p:cNvPr id="880" name="Google Shape;1204;p175"/>
          <p:cNvPicPr/>
          <p:nvPr/>
        </p:nvPicPr>
        <p:blipFill>
          <a:blip r:embed="rId2"/>
          <a:stretch/>
        </p:blipFill>
        <p:spPr>
          <a:xfrm>
            <a:off x="0" y="0"/>
            <a:ext cx="9142920" cy="6857280"/>
          </a:xfrm>
          <a:prstGeom prst="rect">
            <a:avLst/>
          </a:prstGeom>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1" name="CustomShape 1"/>
          <p:cNvSpPr/>
          <p:nvPr/>
        </p:nvSpPr>
        <p:spPr>
          <a:xfrm>
            <a:off x="672120" y="106200"/>
            <a:ext cx="7807680" cy="1144800"/>
          </a:xfrm>
          <a:prstGeom prst="rect">
            <a:avLst/>
          </a:prstGeom>
          <a:noFill/>
          <a:ln>
            <a:noFill/>
          </a:ln>
        </p:spPr>
        <p:style>
          <a:lnRef idx="0">
            <a:scrgbClr r="0" g="0" b="0"/>
          </a:lnRef>
          <a:fillRef idx="0">
            <a:scrgbClr r="0" g="0" b="0"/>
          </a:fillRef>
          <a:effectRef idx="0">
            <a:scrgbClr r="0" g="0" b="0"/>
          </a:effectRef>
          <a:fontRef idx="minor"/>
        </p:style>
      </p:sp>
      <p:sp>
        <p:nvSpPr>
          <p:cNvPr id="882" name="CustomShape 2"/>
          <p:cNvSpPr/>
          <p:nvPr/>
        </p:nvSpPr>
        <p:spPr>
          <a:xfrm>
            <a:off x="987120" y="2017800"/>
            <a:ext cx="7689240" cy="4320360"/>
          </a:xfrm>
          <a:prstGeom prst="rect">
            <a:avLst/>
          </a:prstGeom>
          <a:noFill/>
          <a:ln>
            <a:noFill/>
          </a:ln>
        </p:spPr>
        <p:style>
          <a:lnRef idx="0">
            <a:scrgbClr r="0" g="0" b="0"/>
          </a:lnRef>
          <a:fillRef idx="0">
            <a:scrgbClr r="0" g="0" b="0"/>
          </a:fillRef>
          <a:effectRef idx="0">
            <a:scrgbClr r="0" g="0" b="0"/>
          </a:effectRef>
          <a:fontRef idx="minor"/>
        </p:style>
      </p:sp>
      <p:pic>
        <p:nvPicPr>
          <p:cNvPr id="883" name="Google Shape;1211;p176"/>
          <p:cNvPicPr/>
          <p:nvPr/>
        </p:nvPicPr>
        <p:blipFill>
          <a:blip r:embed="rId2"/>
          <a:stretch/>
        </p:blipFill>
        <p:spPr>
          <a:xfrm>
            <a:off x="0" y="0"/>
            <a:ext cx="9142920" cy="6857280"/>
          </a:xfrm>
          <a:prstGeom prst="rect">
            <a:avLst/>
          </a:prstGeom>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4" name="CustomShape 1"/>
          <p:cNvSpPr/>
          <p:nvPr/>
        </p:nvSpPr>
        <p:spPr>
          <a:xfrm>
            <a:off x="672120" y="1780920"/>
            <a:ext cx="7957440" cy="447876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noAutofit/>
          </a:bodyPr>
          <a:lstStyle/>
          <a:p>
            <a:pPr algn="ctr">
              <a:lnSpc>
                <a:spcPct val="100000"/>
              </a:lnSpc>
            </a:pPr>
            <a:r>
              <a:rPr lang="uk-UA" sz="2200" b="0" strike="noStrike" spc="-1" dirty="0">
                <a:solidFill>
                  <a:srgbClr val="CCCCCC"/>
                </a:solidFill>
                <a:latin typeface="Times New Roman"/>
                <a:ea typeface="Times New Roman"/>
              </a:rPr>
              <a:t> </a:t>
            </a:r>
            <a:endParaRPr lang="uk-UA" sz="2200" b="0" strike="noStrike" spc="-1" dirty="0">
              <a:latin typeface="Arial"/>
            </a:endParaRPr>
          </a:p>
        </p:txBody>
      </p:sp>
      <p:sp>
        <p:nvSpPr>
          <p:cNvPr id="885" name="CustomShape 2"/>
          <p:cNvSpPr/>
          <p:nvPr/>
        </p:nvSpPr>
        <p:spPr>
          <a:xfrm>
            <a:off x="672120" y="255960"/>
            <a:ext cx="7808040" cy="114480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noAutofit/>
          </a:bodyPr>
          <a:lstStyle/>
          <a:p>
            <a:pPr>
              <a:lnSpc>
                <a:spcPct val="100000"/>
              </a:lnSpc>
            </a:pPr>
            <a:r>
              <a:rPr lang="uk-UA" sz="2200" b="1" i="1" strike="noStrike" spc="-1" dirty="0">
                <a:solidFill>
                  <a:srgbClr val="FF9966"/>
                </a:solidFill>
                <a:latin typeface="Arial"/>
                <a:ea typeface="Arial"/>
              </a:rPr>
              <a:t>                                 ИЗ ИСТОРИИ ЗВУКА</a:t>
            </a:r>
            <a:endParaRPr lang="uk-UA" sz="2200" b="0" strike="noStrike" spc="-1" dirty="0">
              <a:latin typeface="Arial"/>
            </a:endParaRPr>
          </a:p>
        </p:txBody>
      </p:sp>
      <p:pic>
        <p:nvPicPr>
          <p:cNvPr id="886" name="Google Shape;1218;p177"/>
          <p:cNvPicPr/>
          <p:nvPr/>
        </p:nvPicPr>
        <p:blipFill>
          <a:blip r:embed="rId2"/>
          <a:stretch/>
        </p:blipFill>
        <p:spPr>
          <a:xfrm>
            <a:off x="1485720" y="1306440"/>
            <a:ext cx="2040480" cy="2089800"/>
          </a:xfrm>
          <a:prstGeom prst="rect">
            <a:avLst/>
          </a:prstGeom>
          <a:ln>
            <a:noFill/>
          </a:ln>
        </p:spPr>
      </p:pic>
      <p:pic>
        <p:nvPicPr>
          <p:cNvPr id="887" name="Google Shape;1219;p177"/>
          <p:cNvPicPr/>
          <p:nvPr/>
        </p:nvPicPr>
        <p:blipFill>
          <a:blip r:embed="rId3"/>
          <a:stretch/>
        </p:blipFill>
        <p:spPr>
          <a:xfrm rot="18000">
            <a:off x="5341320" y="1341720"/>
            <a:ext cx="1771200" cy="2097360"/>
          </a:xfrm>
          <a:prstGeom prst="rect">
            <a:avLst/>
          </a:prstGeom>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8" name="CustomShape 1"/>
          <p:cNvSpPr/>
          <p:nvPr/>
        </p:nvSpPr>
        <p:spPr>
          <a:xfrm>
            <a:off x="672120" y="255960"/>
            <a:ext cx="7808040" cy="114480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noAutofit/>
          </a:bodyPr>
          <a:lstStyle/>
          <a:p>
            <a:pPr>
              <a:lnSpc>
                <a:spcPct val="100000"/>
              </a:lnSpc>
            </a:pPr>
            <a:r>
              <a:rPr lang="uk-UA" sz="2200" b="1" i="1" strike="noStrike" spc="-1">
                <a:solidFill>
                  <a:srgbClr val="FF9966"/>
                </a:solidFill>
                <a:latin typeface="Arial"/>
                <a:ea typeface="Arial"/>
              </a:rPr>
              <a:t>                                            Звуки</a:t>
            </a:r>
            <a:endParaRPr lang="uk-UA" sz="2200" b="0" strike="noStrike" spc="-1">
              <a:latin typeface="Arial"/>
            </a:endParaRPr>
          </a:p>
        </p:txBody>
      </p:sp>
      <p:sp>
        <p:nvSpPr>
          <p:cNvPr id="889" name="CustomShape 2"/>
          <p:cNvSpPr/>
          <p:nvPr/>
        </p:nvSpPr>
        <p:spPr>
          <a:xfrm>
            <a:off x="672120" y="1189620"/>
            <a:ext cx="7957440" cy="4478760"/>
          </a:xfrm>
          <a:prstGeom prst="rect">
            <a:avLst/>
          </a:prstGeom>
          <a:noFill/>
          <a:ln>
            <a:noFill/>
          </a:ln>
        </p:spPr>
        <p:style>
          <a:lnRef idx="0">
            <a:scrgbClr r="0" g="0" b="0"/>
          </a:lnRef>
          <a:fillRef idx="0">
            <a:scrgbClr r="0" g="0" b="0"/>
          </a:fillRef>
          <a:effectRef idx="0">
            <a:scrgbClr r="0" g="0" b="0"/>
          </a:effectRef>
          <a:fontRef idx="minor"/>
        </p:style>
        <p:txBody>
          <a:bodyPr lIns="0" tIns="0" rIns="0" bIns="0">
            <a:noAutofit/>
          </a:bodyPr>
          <a:lstStyle/>
          <a:p>
            <a:pPr marL="393840" indent="-291600">
              <a:lnSpc>
                <a:spcPct val="100000"/>
              </a:lnSpc>
              <a:buClr>
                <a:srgbClr val="E6E6E6"/>
              </a:buClr>
              <a:buFont typeface="Noto Sans Symbols"/>
              <a:buChar char="●"/>
            </a:pPr>
            <a:r>
              <a:rPr lang="uk-UA" sz="2200" b="0" strike="noStrike" spc="-1" dirty="0">
                <a:solidFill>
                  <a:srgbClr val="E6E6E6"/>
                </a:solidFill>
                <a:latin typeface="Times New Roman"/>
                <a:ea typeface="Times New Roman"/>
              </a:rPr>
              <a:t>Звуки – </a:t>
            </a:r>
            <a:r>
              <a:rPr lang="uk-UA" sz="2200" b="0" strike="noStrike" spc="-1" dirty="0" err="1">
                <a:solidFill>
                  <a:srgbClr val="E6E6E6"/>
                </a:solidFill>
                <a:latin typeface="Times New Roman"/>
                <a:ea typeface="Times New Roman"/>
              </a:rPr>
              <a:t>наши</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неизменные</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спутники</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Они</a:t>
            </a:r>
            <a:r>
              <a:rPr lang="uk-UA" sz="2200" b="0" strike="noStrike" spc="-1" dirty="0">
                <a:solidFill>
                  <a:srgbClr val="E6E6E6"/>
                </a:solidFill>
                <a:latin typeface="Times New Roman"/>
                <a:ea typeface="Times New Roman"/>
              </a:rPr>
              <a:t> по - </a:t>
            </a:r>
            <a:r>
              <a:rPr lang="uk-UA" sz="2200" b="0" strike="noStrike" spc="-1" dirty="0" err="1">
                <a:solidFill>
                  <a:srgbClr val="E6E6E6"/>
                </a:solidFill>
                <a:latin typeface="Times New Roman"/>
                <a:ea typeface="Times New Roman"/>
              </a:rPr>
              <a:t>разному</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воздействуют</a:t>
            </a:r>
            <a:r>
              <a:rPr lang="uk-UA" sz="2200" b="0" strike="noStrike" spc="-1" dirty="0">
                <a:solidFill>
                  <a:srgbClr val="E6E6E6"/>
                </a:solidFill>
                <a:latin typeface="Times New Roman"/>
                <a:ea typeface="Times New Roman"/>
              </a:rPr>
              <a:t> на </a:t>
            </a:r>
            <a:r>
              <a:rPr lang="uk-UA" sz="2200" b="0" strike="noStrike" spc="-1" dirty="0" err="1">
                <a:solidFill>
                  <a:srgbClr val="E6E6E6"/>
                </a:solidFill>
                <a:latin typeface="Times New Roman"/>
                <a:ea typeface="Times New Roman"/>
              </a:rPr>
              <a:t>человека</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радуют</a:t>
            </a:r>
            <a:r>
              <a:rPr lang="uk-UA" sz="2200" b="0" strike="noStrike" spc="-1" dirty="0">
                <a:solidFill>
                  <a:srgbClr val="E6E6E6"/>
                </a:solidFill>
                <a:latin typeface="Times New Roman"/>
                <a:ea typeface="Times New Roman"/>
              </a:rPr>
              <a:t> и </a:t>
            </a:r>
            <a:r>
              <a:rPr lang="uk-UA" sz="2200" b="0" strike="noStrike" spc="-1" dirty="0" err="1">
                <a:solidFill>
                  <a:srgbClr val="E6E6E6"/>
                </a:solidFill>
                <a:latin typeface="Times New Roman"/>
                <a:ea typeface="Times New Roman"/>
              </a:rPr>
              <a:t>раздражают</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успокаивают</a:t>
            </a:r>
            <a:r>
              <a:rPr lang="uk-UA" sz="2200" b="0" strike="noStrike" spc="-1" dirty="0">
                <a:solidFill>
                  <a:srgbClr val="E6E6E6"/>
                </a:solidFill>
                <a:latin typeface="Times New Roman"/>
                <a:ea typeface="Times New Roman"/>
              </a:rPr>
              <a:t> и </a:t>
            </a:r>
            <a:r>
              <a:rPr lang="uk-UA" sz="2200" b="0" strike="noStrike" spc="-1" dirty="0" err="1">
                <a:solidFill>
                  <a:srgbClr val="E6E6E6"/>
                </a:solidFill>
                <a:latin typeface="Times New Roman"/>
                <a:ea typeface="Times New Roman"/>
              </a:rPr>
              <a:t>пугают</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своей</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неожиданностью</a:t>
            </a:r>
            <a:r>
              <a:rPr lang="uk-UA" sz="2200" b="0" strike="noStrike" spc="-1" dirty="0">
                <a:solidFill>
                  <a:srgbClr val="E6E6E6"/>
                </a:solidFill>
                <a:latin typeface="Times New Roman"/>
                <a:ea typeface="Times New Roman"/>
              </a:rPr>
              <a:t>. В </a:t>
            </a:r>
            <a:r>
              <a:rPr lang="uk-UA" sz="2200" b="0" strike="noStrike" spc="-1" dirty="0" err="1">
                <a:solidFill>
                  <a:srgbClr val="E6E6E6"/>
                </a:solidFill>
                <a:latin typeface="Times New Roman"/>
                <a:ea typeface="Times New Roman"/>
              </a:rPr>
              <a:t>глубокой</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древности</a:t>
            </a:r>
            <a:r>
              <a:rPr lang="uk-UA" sz="2200" b="0" strike="noStrike" spc="-1" dirty="0">
                <a:solidFill>
                  <a:srgbClr val="E6E6E6"/>
                </a:solidFill>
                <a:latin typeface="Times New Roman"/>
                <a:ea typeface="Times New Roman"/>
              </a:rPr>
              <a:t> звук </a:t>
            </a:r>
            <a:r>
              <a:rPr lang="uk-UA" sz="2200" b="0" strike="noStrike" spc="-1" dirty="0" err="1">
                <a:solidFill>
                  <a:srgbClr val="E6E6E6"/>
                </a:solidFill>
                <a:latin typeface="Times New Roman"/>
                <a:ea typeface="Times New Roman"/>
              </a:rPr>
              <a:t>казался</a:t>
            </a:r>
            <a:r>
              <a:rPr lang="uk-UA" sz="2200" b="0" strike="noStrike" spc="-1" dirty="0">
                <a:solidFill>
                  <a:srgbClr val="E6E6E6"/>
                </a:solidFill>
                <a:latin typeface="Times New Roman"/>
                <a:ea typeface="Times New Roman"/>
              </a:rPr>
              <a:t> людям </a:t>
            </a:r>
            <a:r>
              <a:rPr lang="uk-UA" sz="2200" b="0" strike="noStrike" spc="-1" dirty="0" err="1">
                <a:solidFill>
                  <a:srgbClr val="E6E6E6"/>
                </a:solidFill>
                <a:latin typeface="Times New Roman"/>
                <a:ea typeface="Times New Roman"/>
              </a:rPr>
              <a:t>удивительным</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таинственным</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порождением</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сверхъестественных</a:t>
            </a:r>
            <a:r>
              <a:rPr lang="uk-UA" sz="2200" b="0" strike="noStrike" spc="-1" dirty="0">
                <a:solidFill>
                  <a:srgbClr val="E6E6E6"/>
                </a:solidFill>
                <a:latin typeface="Times New Roman"/>
                <a:ea typeface="Times New Roman"/>
              </a:rPr>
              <a:t> сил. </a:t>
            </a:r>
            <a:r>
              <a:rPr lang="uk-UA" sz="2200" b="0" strike="noStrike" spc="-1" dirty="0" err="1">
                <a:solidFill>
                  <a:srgbClr val="E6E6E6"/>
                </a:solidFill>
                <a:latin typeface="Times New Roman"/>
                <a:ea typeface="Times New Roman"/>
              </a:rPr>
              <a:t>Они</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верили</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что</a:t>
            </a:r>
            <a:r>
              <a:rPr lang="uk-UA" sz="2200" b="0" strike="noStrike" spc="-1" dirty="0">
                <a:solidFill>
                  <a:srgbClr val="E6E6E6"/>
                </a:solidFill>
                <a:latin typeface="Times New Roman"/>
                <a:ea typeface="Times New Roman"/>
              </a:rPr>
              <a:t> звуки </a:t>
            </a:r>
            <a:r>
              <a:rPr lang="uk-UA" sz="2200" b="0" strike="noStrike" spc="-1" dirty="0" err="1">
                <a:solidFill>
                  <a:srgbClr val="E6E6E6"/>
                </a:solidFill>
                <a:latin typeface="Times New Roman"/>
                <a:ea typeface="Times New Roman"/>
              </a:rPr>
              <a:t>могут</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укрощать</a:t>
            </a:r>
            <a:r>
              <a:rPr lang="uk-UA" sz="2200" b="0" strike="noStrike" spc="-1" dirty="0">
                <a:solidFill>
                  <a:srgbClr val="E6E6E6"/>
                </a:solidFill>
                <a:latin typeface="Times New Roman"/>
                <a:ea typeface="Times New Roman"/>
              </a:rPr>
              <a:t> диких </a:t>
            </a:r>
            <a:r>
              <a:rPr lang="uk-UA" sz="2200" b="0" strike="noStrike" spc="-1" dirty="0" err="1">
                <a:solidFill>
                  <a:srgbClr val="E6E6E6"/>
                </a:solidFill>
                <a:latin typeface="Times New Roman"/>
                <a:ea typeface="Times New Roman"/>
              </a:rPr>
              <a:t>животных</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сдвигать</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скалы</a:t>
            </a:r>
            <a:r>
              <a:rPr lang="uk-UA" sz="2200" b="0" strike="noStrike" spc="-1" dirty="0">
                <a:solidFill>
                  <a:srgbClr val="E6E6E6"/>
                </a:solidFill>
                <a:latin typeface="Times New Roman"/>
                <a:ea typeface="Times New Roman"/>
              </a:rPr>
              <a:t> и </a:t>
            </a:r>
            <a:r>
              <a:rPr lang="uk-UA" sz="2200" b="0" strike="noStrike" spc="-1" dirty="0" err="1">
                <a:solidFill>
                  <a:srgbClr val="E6E6E6"/>
                </a:solidFill>
                <a:latin typeface="Times New Roman"/>
                <a:ea typeface="Times New Roman"/>
              </a:rPr>
              <a:t>горы</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преграждать</a:t>
            </a:r>
            <a:r>
              <a:rPr lang="uk-UA" sz="2200" b="0" strike="noStrike" spc="-1" dirty="0">
                <a:solidFill>
                  <a:srgbClr val="E6E6E6"/>
                </a:solidFill>
                <a:latin typeface="Times New Roman"/>
                <a:ea typeface="Times New Roman"/>
              </a:rPr>
              <a:t> путь </a:t>
            </a:r>
            <a:r>
              <a:rPr lang="uk-UA" sz="2200" b="0" strike="noStrike" spc="-1" dirty="0" err="1">
                <a:solidFill>
                  <a:srgbClr val="E6E6E6"/>
                </a:solidFill>
                <a:latin typeface="Times New Roman"/>
                <a:ea typeface="Times New Roman"/>
              </a:rPr>
              <a:t>воде</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вызывать</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дождь</a:t>
            </a:r>
            <a:r>
              <a:rPr lang="uk-UA" sz="2200" b="0" strike="noStrike" spc="-1" dirty="0">
                <a:solidFill>
                  <a:srgbClr val="E6E6E6"/>
                </a:solidFill>
                <a:latin typeface="Times New Roman"/>
                <a:ea typeface="Times New Roman"/>
              </a:rPr>
              <a:t>, творить </a:t>
            </a:r>
            <a:r>
              <a:rPr lang="uk-UA" sz="2200" b="0" strike="noStrike" spc="-1" dirty="0" err="1">
                <a:solidFill>
                  <a:srgbClr val="E6E6E6"/>
                </a:solidFill>
                <a:latin typeface="Times New Roman"/>
                <a:ea typeface="Times New Roman"/>
              </a:rPr>
              <a:t>другие</a:t>
            </a:r>
            <a:r>
              <a:rPr lang="uk-UA" sz="2200" b="0" strike="noStrike" spc="-1" dirty="0">
                <a:solidFill>
                  <a:srgbClr val="E6E6E6"/>
                </a:solidFill>
                <a:latin typeface="Times New Roman"/>
                <a:ea typeface="Times New Roman"/>
              </a:rPr>
              <a:t> чудеса.</a:t>
            </a:r>
            <a:endParaRPr lang="uk-UA" sz="2200" b="0" strike="noStrike" spc="-1" dirty="0">
              <a:latin typeface="Arial"/>
            </a:endParaRPr>
          </a:p>
        </p:txBody>
      </p:sp>
      <p:sp>
        <p:nvSpPr>
          <p:cNvPr id="890" name="CustomShape 3"/>
          <p:cNvSpPr/>
          <p:nvPr/>
        </p:nvSpPr>
        <p:spPr>
          <a:xfrm>
            <a:off x="2089800" y="3984480"/>
            <a:ext cx="5028480" cy="2275200"/>
          </a:xfrm>
          <a:prstGeom prst="rect">
            <a:avLst/>
          </a:prstGeom>
          <a:blipFill rotWithShape="0">
            <a:blip r:embed="rId2"/>
            <a:tile/>
          </a:blipFill>
          <a:ln>
            <a:noFill/>
          </a:ln>
        </p:spPr>
        <p:style>
          <a:lnRef idx="0">
            <a:scrgbClr r="0" g="0" b="0"/>
          </a:lnRef>
          <a:fillRef idx="0">
            <a:scrgbClr r="0" g="0" b="0"/>
          </a:fillRef>
          <a:effectRef idx="0">
            <a:scrgbClr r="0" g="0" b="0"/>
          </a:effectRef>
          <a:fontRef idx="minor"/>
        </p:style>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1" name="CustomShape 1"/>
          <p:cNvSpPr/>
          <p:nvPr/>
        </p:nvSpPr>
        <p:spPr>
          <a:xfrm>
            <a:off x="672120" y="255960"/>
            <a:ext cx="7808040" cy="114480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noAutofit/>
          </a:bodyPr>
          <a:lstStyle/>
          <a:p>
            <a:pPr>
              <a:lnSpc>
                <a:spcPct val="100000"/>
              </a:lnSpc>
            </a:pPr>
            <a:r>
              <a:rPr lang="uk-UA" sz="2200" b="1" i="1" strike="noStrike" spc="-1">
                <a:solidFill>
                  <a:srgbClr val="FF9966"/>
                </a:solidFill>
                <a:latin typeface="Arial"/>
                <a:ea typeface="Arial"/>
              </a:rPr>
              <a:t>                            Жрецы Древнего Египта</a:t>
            </a:r>
            <a:endParaRPr lang="uk-UA" sz="2200" b="0" strike="noStrike" spc="-1">
              <a:latin typeface="Arial"/>
            </a:endParaRPr>
          </a:p>
        </p:txBody>
      </p:sp>
      <p:sp>
        <p:nvSpPr>
          <p:cNvPr id="892" name="CustomShape 2"/>
          <p:cNvSpPr/>
          <p:nvPr/>
        </p:nvSpPr>
        <p:spPr>
          <a:xfrm>
            <a:off x="672120" y="1780920"/>
            <a:ext cx="7957440" cy="4979880"/>
          </a:xfrm>
          <a:prstGeom prst="rect">
            <a:avLst/>
          </a:prstGeom>
          <a:noFill/>
          <a:ln>
            <a:noFill/>
          </a:ln>
        </p:spPr>
        <p:style>
          <a:lnRef idx="0">
            <a:scrgbClr r="0" g="0" b="0"/>
          </a:lnRef>
          <a:fillRef idx="0">
            <a:scrgbClr r="0" g="0" b="0"/>
          </a:fillRef>
          <a:effectRef idx="0">
            <a:scrgbClr r="0" g="0" b="0"/>
          </a:effectRef>
          <a:fontRef idx="minor"/>
        </p:style>
        <p:txBody>
          <a:bodyPr lIns="0" tIns="0" rIns="0" bIns="0">
            <a:noAutofit/>
          </a:bodyPr>
          <a:lstStyle/>
          <a:p>
            <a:pPr marL="393840" indent="-291600">
              <a:lnSpc>
                <a:spcPct val="100000"/>
              </a:lnSpc>
              <a:buClr>
                <a:srgbClr val="E6E6E6"/>
              </a:buClr>
              <a:buFont typeface="Noto Sans Symbols"/>
              <a:buChar char="●"/>
            </a:pPr>
            <a:r>
              <a:rPr lang="uk-UA" sz="2200" b="0" strike="noStrike" spc="-1" dirty="0">
                <a:solidFill>
                  <a:srgbClr val="E6E6E6"/>
                </a:solidFill>
                <a:latin typeface="Times New Roman"/>
                <a:ea typeface="Times New Roman"/>
              </a:rPr>
              <a:t>Заметив </a:t>
            </a:r>
            <a:r>
              <a:rPr lang="uk-UA" sz="2200" b="0" strike="noStrike" spc="-1" dirty="0" err="1">
                <a:solidFill>
                  <a:srgbClr val="E6E6E6"/>
                </a:solidFill>
                <a:latin typeface="Times New Roman"/>
                <a:ea typeface="Times New Roman"/>
              </a:rPr>
              <a:t>удивительное</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воздействие</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музыки</a:t>
            </a:r>
            <a:r>
              <a:rPr lang="uk-UA" sz="2200" b="0" strike="noStrike" spc="-1" dirty="0">
                <a:solidFill>
                  <a:srgbClr val="E6E6E6"/>
                </a:solidFill>
                <a:latin typeface="Times New Roman"/>
                <a:ea typeface="Times New Roman"/>
              </a:rPr>
              <a:t> на </a:t>
            </a:r>
            <a:r>
              <a:rPr lang="uk-UA" sz="2200" b="0" strike="noStrike" spc="-1" dirty="0" err="1">
                <a:solidFill>
                  <a:srgbClr val="E6E6E6"/>
                </a:solidFill>
                <a:latin typeface="Times New Roman"/>
                <a:ea typeface="Times New Roman"/>
              </a:rPr>
              <a:t>человека</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использовали</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ее</a:t>
            </a:r>
            <a:r>
              <a:rPr lang="uk-UA" sz="2200" b="0" strike="noStrike" spc="-1" dirty="0">
                <a:solidFill>
                  <a:srgbClr val="E6E6E6"/>
                </a:solidFill>
                <a:latin typeface="Times New Roman"/>
                <a:ea typeface="Times New Roman"/>
              </a:rPr>
              <a:t> в </a:t>
            </a:r>
            <a:r>
              <a:rPr lang="uk-UA" sz="2200" b="0" strike="noStrike" spc="-1" dirty="0" err="1">
                <a:solidFill>
                  <a:srgbClr val="E6E6E6"/>
                </a:solidFill>
                <a:latin typeface="Times New Roman"/>
                <a:ea typeface="Times New Roman"/>
              </a:rPr>
              <a:t>своих</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целях</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Ни</a:t>
            </a:r>
            <a:r>
              <a:rPr lang="uk-UA" sz="2200" b="0" strike="noStrike" spc="-1" dirty="0">
                <a:solidFill>
                  <a:srgbClr val="E6E6E6"/>
                </a:solidFill>
                <a:latin typeface="Times New Roman"/>
                <a:ea typeface="Times New Roman"/>
              </a:rPr>
              <a:t> один </a:t>
            </a:r>
            <a:r>
              <a:rPr lang="uk-UA" sz="2200" b="0" strike="noStrike" spc="-1" dirty="0" err="1">
                <a:solidFill>
                  <a:srgbClr val="E6E6E6"/>
                </a:solidFill>
                <a:latin typeface="Times New Roman"/>
                <a:ea typeface="Times New Roman"/>
              </a:rPr>
              <a:t>праздник</a:t>
            </a:r>
            <a:r>
              <a:rPr lang="uk-UA" sz="2200" b="0" strike="noStrike" spc="-1" dirty="0">
                <a:solidFill>
                  <a:srgbClr val="E6E6E6"/>
                </a:solidFill>
                <a:latin typeface="Times New Roman"/>
                <a:ea typeface="Times New Roman"/>
              </a:rPr>
              <a:t> не </a:t>
            </a:r>
            <a:r>
              <a:rPr lang="uk-UA" sz="2200" b="0" strike="noStrike" spc="-1" dirty="0" err="1">
                <a:solidFill>
                  <a:srgbClr val="E6E6E6"/>
                </a:solidFill>
                <a:latin typeface="Times New Roman"/>
                <a:ea typeface="Times New Roman"/>
              </a:rPr>
              <a:t>обходился</a:t>
            </a:r>
            <a:r>
              <a:rPr lang="uk-UA" sz="2200" b="0" strike="noStrike" spc="-1" dirty="0">
                <a:solidFill>
                  <a:srgbClr val="E6E6E6"/>
                </a:solidFill>
                <a:latin typeface="Times New Roman"/>
                <a:ea typeface="Times New Roman"/>
              </a:rPr>
              <a:t> без </a:t>
            </a:r>
            <a:r>
              <a:rPr lang="uk-UA" sz="2200" b="0" strike="noStrike" spc="-1" dirty="0" err="1">
                <a:solidFill>
                  <a:srgbClr val="E6E6E6"/>
                </a:solidFill>
                <a:latin typeface="Times New Roman"/>
                <a:ea typeface="Times New Roman"/>
              </a:rPr>
              <a:t>ритуальных</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песнопений</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Позже</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музыка</a:t>
            </a:r>
            <a:r>
              <a:rPr lang="uk-UA" sz="2200" b="0" strike="noStrike" spc="-1" dirty="0">
                <a:solidFill>
                  <a:srgbClr val="E6E6E6"/>
                </a:solidFill>
                <a:latin typeface="Times New Roman"/>
                <a:ea typeface="Times New Roman"/>
              </a:rPr>
              <a:t> пришла в </a:t>
            </a:r>
            <a:r>
              <a:rPr lang="uk-UA" sz="2200" b="0" strike="noStrike" spc="-1" dirty="0" err="1">
                <a:solidFill>
                  <a:srgbClr val="E6E6E6"/>
                </a:solidFill>
                <a:latin typeface="Times New Roman"/>
                <a:ea typeface="Times New Roman"/>
              </a:rPr>
              <a:t>христианские</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храмы</a:t>
            </a:r>
            <a:r>
              <a:rPr lang="uk-UA" sz="2200" b="0" strike="noStrike" spc="-1" dirty="0">
                <a:solidFill>
                  <a:srgbClr val="E6E6E6"/>
                </a:solidFill>
                <a:latin typeface="Times New Roman"/>
                <a:ea typeface="Times New Roman"/>
              </a:rPr>
              <a:t>. </a:t>
            </a:r>
            <a:endParaRPr lang="uk-UA" sz="2200" b="0" strike="noStrike" spc="-1" dirty="0">
              <a:latin typeface="Arial"/>
            </a:endParaRPr>
          </a:p>
          <a:p>
            <a:pPr marL="393840" indent="-228240">
              <a:lnSpc>
                <a:spcPct val="100000"/>
              </a:lnSpc>
            </a:pPr>
            <a:endParaRPr lang="uk-UA" sz="2200" b="0" strike="noStrike" spc="-1" dirty="0">
              <a:latin typeface="Arial"/>
            </a:endParaRPr>
          </a:p>
          <a:p>
            <a:pPr marL="393840" indent="-228240">
              <a:lnSpc>
                <a:spcPct val="100000"/>
              </a:lnSpc>
            </a:pPr>
            <a:endParaRPr lang="uk-UA" sz="2200" b="0" strike="noStrike" spc="-1" dirty="0">
              <a:latin typeface="Arial"/>
            </a:endParaRPr>
          </a:p>
        </p:txBody>
      </p:sp>
      <p:pic>
        <p:nvPicPr>
          <p:cNvPr id="893" name="Google Shape;1233;p179"/>
          <p:cNvPicPr/>
          <p:nvPr/>
        </p:nvPicPr>
        <p:blipFill>
          <a:blip r:embed="rId2"/>
          <a:stretch/>
        </p:blipFill>
        <p:spPr>
          <a:xfrm>
            <a:off x="2873520" y="3788280"/>
            <a:ext cx="4048920" cy="2351160"/>
          </a:xfrm>
          <a:prstGeom prst="rect">
            <a:avLst/>
          </a:prstGeom>
          <a:ln>
            <a:noFill/>
          </a:ln>
        </p:spPr>
      </p:pic>
      <p:sp>
        <p:nvSpPr>
          <p:cNvPr id="894" name="CustomShape 3"/>
          <p:cNvSpPr/>
          <p:nvPr/>
        </p:nvSpPr>
        <p:spPr>
          <a:xfrm>
            <a:off x="124920" y="3040920"/>
            <a:ext cx="8921160" cy="779400"/>
          </a:xfrm>
          <a:prstGeom prst="rect">
            <a:avLst/>
          </a:prstGeom>
          <a:noFill/>
          <a:ln>
            <a:noFill/>
          </a:ln>
        </p:spPr>
        <p:style>
          <a:lnRef idx="0">
            <a:scrgbClr r="0" g="0" b="0"/>
          </a:lnRef>
          <a:fillRef idx="0">
            <a:scrgbClr r="0" g="0" b="0"/>
          </a:fillRef>
          <a:effectRef idx="0">
            <a:scrgbClr r="0" g="0" b="0"/>
          </a:effectRef>
          <a:fontRef idx="minor"/>
        </p:style>
        <p:txBody>
          <a:bodyPr lIns="81720" tIns="40680" rIns="81720" bIns="40680">
            <a:noAutofit/>
          </a:bodyPr>
          <a:lstStyle/>
          <a:p>
            <a:pPr>
              <a:lnSpc>
                <a:spcPct val="100000"/>
              </a:lnSpc>
            </a:pPr>
            <a:r>
              <a:rPr lang="uk-UA" sz="1600" b="0" strike="noStrike" spc="-1">
                <a:solidFill>
                  <a:srgbClr val="000000"/>
                </a:solidFill>
                <a:latin typeface="Arial"/>
                <a:ea typeface="Arial"/>
              </a:rPr>
              <a:t>Древние индийцы раньше других овладели высокой музыкальной культурой. Они разработали и широко использовали нотную грамоту задолго до того, как она появилась в Европе.</a:t>
            </a:r>
            <a:endParaRPr lang="uk-UA" sz="1600" b="0" strike="noStrike" spc="-1">
              <a:latin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5" name="CustomShape 1"/>
          <p:cNvSpPr/>
          <p:nvPr/>
        </p:nvSpPr>
        <p:spPr>
          <a:xfrm>
            <a:off x="672120" y="255960"/>
            <a:ext cx="7808040" cy="114480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noAutofit/>
          </a:bodyPr>
          <a:lstStyle/>
          <a:p>
            <a:pPr>
              <a:lnSpc>
                <a:spcPct val="100000"/>
              </a:lnSpc>
            </a:pPr>
            <a:r>
              <a:rPr lang="uk-UA" sz="2200" b="1" i="1" strike="noStrike" spc="-1">
                <a:solidFill>
                  <a:srgbClr val="FF9966"/>
                </a:solidFill>
                <a:latin typeface="Arial"/>
                <a:ea typeface="Arial"/>
              </a:rPr>
              <a:t>                    Различные опыты со звуками</a:t>
            </a:r>
            <a:endParaRPr lang="uk-UA" sz="2200" b="0" strike="noStrike" spc="-1">
              <a:latin typeface="Arial"/>
            </a:endParaRPr>
          </a:p>
        </p:txBody>
      </p:sp>
      <p:sp>
        <p:nvSpPr>
          <p:cNvPr id="896" name="CustomShape 2"/>
          <p:cNvSpPr/>
          <p:nvPr/>
        </p:nvSpPr>
        <p:spPr>
          <a:xfrm>
            <a:off x="672120" y="1780920"/>
            <a:ext cx="7957440" cy="4478760"/>
          </a:xfrm>
          <a:prstGeom prst="rect">
            <a:avLst/>
          </a:prstGeom>
          <a:noFill/>
          <a:ln>
            <a:noFill/>
          </a:ln>
        </p:spPr>
        <p:style>
          <a:lnRef idx="0">
            <a:scrgbClr r="0" g="0" b="0"/>
          </a:lnRef>
          <a:fillRef idx="0">
            <a:scrgbClr r="0" g="0" b="0"/>
          </a:fillRef>
          <a:effectRef idx="0">
            <a:scrgbClr r="0" g="0" b="0"/>
          </a:effectRef>
          <a:fontRef idx="minor"/>
        </p:style>
        <p:txBody>
          <a:bodyPr lIns="0" tIns="0" rIns="0" bIns="0">
            <a:noAutofit/>
          </a:bodyPr>
          <a:lstStyle/>
          <a:p>
            <a:pPr marL="393840" indent="-291600">
              <a:lnSpc>
                <a:spcPct val="100000"/>
              </a:lnSpc>
              <a:buClr>
                <a:srgbClr val="E6E6E6"/>
              </a:buClr>
              <a:buFont typeface="Noto Sans Symbols"/>
              <a:buChar char="●"/>
            </a:pPr>
            <a:r>
              <a:rPr lang="uk-UA" sz="2200" b="0" strike="noStrike" spc="-1">
                <a:solidFill>
                  <a:srgbClr val="E6E6E6"/>
                </a:solidFill>
                <a:latin typeface="Times New Roman"/>
                <a:ea typeface="Times New Roman"/>
              </a:rPr>
              <a:t>Греческий ученый и философ Пифагор, живший две с половиной тысячи лет назад, ставил различные опыты со звуками. Он впервые доказал, что низкие тона в музыкальных инструментах присуще длинным струнам. При укорочении струны вдвое звук ее повысится на целую октаву. Открытие Пифагора положило начало науки об акустики</a:t>
            </a:r>
            <a:endParaRPr lang="uk-UA" sz="2200" b="0" strike="noStrike" spc="-1">
              <a:latin typeface="Arial"/>
            </a:endParaRPr>
          </a:p>
        </p:txBody>
      </p:sp>
      <p:pic>
        <p:nvPicPr>
          <p:cNvPr id="897" name="Google Shape;1241;p180"/>
          <p:cNvPicPr/>
          <p:nvPr/>
        </p:nvPicPr>
        <p:blipFill>
          <a:blip r:embed="rId2"/>
          <a:stretch/>
        </p:blipFill>
        <p:spPr>
          <a:xfrm>
            <a:off x="2155320" y="3788280"/>
            <a:ext cx="4897800" cy="2405880"/>
          </a:xfrm>
          <a:prstGeom prst="rect">
            <a:avLst/>
          </a:prstGeom>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8" name="CustomShape 1"/>
          <p:cNvSpPr/>
          <p:nvPr/>
        </p:nvSpPr>
        <p:spPr>
          <a:xfrm>
            <a:off x="672120" y="255960"/>
            <a:ext cx="7808040" cy="114480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noAutofit/>
          </a:bodyPr>
          <a:lstStyle/>
          <a:p>
            <a:pPr>
              <a:lnSpc>
                <a:spcPct val="100000"/>
              </a:lnSpc>
            </a:pPr>
            <a:r>
              <a:rPr lang="uk-UA" sz="2200" b="1" i="1" strike="noStrike" spc="-1">
                <a:solidFill>
                  <a:srgbClr val="FF9966"/>
                </a:solidFill>
                <a:latin typeface="Arial"/>
                <a:ea typeface="Arial"/>
              </a:rPr>
              <a:t>                             Выявление Пифагором</a:t>
            </a:r>
            <a:endParaRPr lang="uk-UA" sz="2200" b="0" strike="noStrike" spc="-1">
              <a:latin typeface="Arial"/>
            </a:endParaRPr>
          </a:p>
        </p:txBody>
      </p:sp>
      <p:sp>
        <p:nvSpPr>
          <p:cNvPr id="899" name="CustomShape 2"/>
          <p:cNvSpPr/>
          <p:nvPr/>
        </p:nvSpPr>
        <p:spPr>
          <a:xfrm>
            <a:off x="0" y="1446120"/>
            <a:ext cx="9290160" cy="2407320"/>
          </a:xfrm>
          <a:prstGeom prst="rect">
            <a:avLst/>
          </a:prstGeom>
          <a:noFill/>
          <a:ln>
            <a:noFill/>
          </a:ln>
        </p:spPr>
        <p:style>
          <a:lnRef idx="0">
            <a:scrgbClr r="0" g="0" b="0"/>
          </a:lnRef>
          <a:fillRef idx="0">
            <a:scrgbClr r="0" g="0" b="0"/>
          </a:fillRef>
          <a:effectRef idx="0">
            <a:scrgbClr r="0" g="0" b="0"/>
          </a:effectRef>
          <a:fontRef idx="minor"/>
        </p:style>
        <p:txBody>
          <a:bodyPr lIns="81720" tIns="40680" rIns="81720" bIns="40680">
            <a:noAutofit/>
          </a:bodyPr>
          <a:lstStyle/>
          <a:p>
            <a:pPr>
              <a:lnSpc>
                <a:spcPct val="100000"/>
              </a:lnSpc>
            </a:pPr>
            <a:r>
              <a:rPr lang="uk-UA" sz="2200" b="0" strike="noStrike" spc="-1">
                <a:solidFill>
                  <a:srgbClr val="000000"/>
                </a:solidFill>
                <a:latin typeface="Arial"/>
                <a:ea typeface="Arial"/>
              </a:rPr>
              <a:t>Небесные тела и планеты расположены относительно друг друга в соответствии с музыкальными интервалами и излучают «музыку сфер».Например, что Сатурн издает самые низкие звуки, звуки Юпитера можно сравнить с басом, Меркурия-с фальцетом.Марса - с тенором, Земли - с контральто, Венеры - с сопрано. У этой теории была долгая жизнь. Ее признали даже в эпоху Возрождения.</a:t>
            </a:r>
            <a:endParaRPr lang="uk-UA" sz="2200" b="0" strike="noStrike" spc="-1">
              <a:latin typeface="Arial"/>
            </a:endParaRPr>
          </a:p>
        </p:txBody>
      </p:sp>
      <p:pic>
        <p:nvPicPr>
          <p:cNvPr id="900" name="Google Shape;1248;p181"/>
          <p:cNvPicPr/>
          <p:nvPr/>
        </p:nvPicPr>
        <p:blipFill>
          <a:blip r:embed="rId2"/>
          <a:stretch/>
        </p:blipFill>
        <p:spPr>
          <a:xfrm>
            <a:off x="2211120" y="3561840"/>
            <a:ext cx="4515480" cy="2251080"/>
          </a:xfrm>
          <a:prstGeom prst="rect">
            <a:avLst/>
          </a:prstGeom>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 name="CustomShape 1"/>
          <p:cNvSpPr/>
          <p:nvPr/>
        </p:nvSpPr>
        <p:spPr>
          <a:xfrm>
            <a:off x="672120" y="255960"/>
            <a:ext cx="7808040" cy="114480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noAutofit/>
          </a:bodyPr>
          <a:lstStyle/>
          <a:p>
            <a:pPr>
              <a:lnSpc>
                <a:spcPct val="100000"/>
              </a:lnSpc>
            </a:pPr>
            <a:r>
              <a:rPr lang="uk-UA" sz="2200" b="1" i="1" strike="noStrike" spc="-1">
                <a:solidFill>
                  <a:srgbClr val="FF9966"/>
                </a:solidFill>
                <a:latin typeface="Arial"/>
                <a:ea typeface="Arial"/>
              </a:rPr>
              <a:t>                                     Вихревые звуки</a:t>
            </a:r>
            <a:endParaRPr lang="uk-UA" sz="2200" b="0" strike="noStrike" spc="-1">
              <a:latin typeface="Arial"/>
            </a:endParaRPr>
          </a:p>
        </p:txBody>
      </p:sp>
      <p:pic>
        <p:nvPicPr>
          <p:cNvPr id="902" name="Google Shape;1254;p182"/>
          <p:cNvPicPr/>
          <p:nvPr/>
        </p:nvPicPr>
        <p:blipFill>
          <a:blip r:embed="rId2"/>
          <a:stretch/>
        </p:blipFill>
        <p:spPr>
          <a:xfrm>
            <a:off x="1632600" y="1175760"/>
            <a:ext cx="5747040" cy="2939040"/>
          </a:xfrm>
          <a:prstGeom prst="rect">
            <a:avLst/>
          </a:prstGeom>
          <a:ln>
            <a:noFill/>
          </a:ln>
        </p:spPr>
      </p:pic>
      <p:sp>
        <p:nvSpPr>
          <p:cNvPr id="903" name="CustomShape 2"/>
          <p:cNvSpPr/>
          <p:nvPr/>
        </p:nvSpPr>
        <p:spPr>
          <a:xfrm>
            <a:off x="-65160" y="4311000"/>
            <a:ext cx="9284760" cy="1971000"/>
          </a:xfrm>
          <a:prstGeom prst="rect">
            <a:avLst/>
          </a:prstGeom>
          <a:noFill/>
          <a:ln>
            <a:noFill/>
          </a:ln>
        </p:spPr>
        <p:style>
          <a:lnRef idx="0">
            <a:scrgbClr r="0" g="0" b="0"/>
          </a:lnRef>
          <a:fillRef idx="0">
            <a:scrgbClr r="0" g="0" b="0"/>
          </a:fillRef>
          <a:effectRef idx="0">
            <a:scrgbClr r="0" g="0" b="0"/>
          </a:effectRef>
          <a:fontRef idx="minor"/>
        </p:style>
        <p:txBody>
          <a:bodyPr lIns="81720" tIns="40680" rIns="81720" bIns="40680">
            <a:noAutofit/>
          </a:bodyPr>
          <a:lstStyle/>
          <a:p>
            <a:pPr>
              <a:lnSpc>
                <a:spcPct val="100000"/>
              </a:lnSpc>
            </a:pPr>
            <a:r>
              <a:rPr lang="uk-UA" sz="1600" b="0" strike="noStrike" spc="-1">
                <a:solidFill>
                  <a:srgbClr val="000000"/>
                </a:solidFill>
                <a:latin typeface="Arial"/>
                <a:ea typeface="Arial"/>
              </a:rPr>
              <a:t>Свист ветра в проводах, такелажа кораблей, ветвях деревьев, завывание в трубах, нагребнях скал, в расщелинах и узких оврагах. Люди издавна пользовались ими - на охоте, в быту.В Древнем Китае существовал обычай выпускать голубей с привязанными к их хвостам маленькие бамбуковые палочки. Воздушный поток, проходивший через трубочку, вызывал нежное посвистывание. Подобные звуки издает и тростниковая дудочка, которая была прообразом зародившейся в Древнем Египте флейты. Позже ее стали называть флейтой Пана - в честь древнегреческого бога лесов.</a:t>
            </a:r>
            <a:endParaRPr lang="uk-UA" sz="1600" b="0" strike="noStrike" spc="-1">
              <a:latin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4" name="CustomShape 1"/>
          <p:cNvSpPr/>
          <p:nvPr/>
        </p:nvSpPr>
        <p:spPr>
          <a:xfrm>
            <a:off x="672120" y="255960"/>
            <a:ext cx="7808040" cy="114480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noAutofit/>
          </a:bodyPr>
          <a:lstStyle/>
          <a:p>
            <a:pPr>
              <a:lnSpc>
                <a:spcPct val="100000"/>
              </a:lnSpc>
            </a:pPr>
            <a:r>
              <a:rPr lang="uk-UA" sz="2200" b="1" i="1" strike="noStrike" spc="-1">
                <a:solidFill>
                  <a:srgbClr val="FF9966"/>
                </a:solidFill>
                <a:latin typeface="Arial"/>
                <a:ea typeface="Arial"/>
              </a:rPr>
              <a:t>                            Легенда в Иерусалиме</a:t>
            </a:r>
            <a:endParaRPr lang="uk-UA" sz="2200" b="0" strike="noStrike" spc="-1">
              <a:latin typeface="Arial"/>
            </a:endParaRPr>
          </a:p>
        </p:txBody>
      </p:sp>
      <p:sp>
        <p:nvSpPr>
          <p:cNvPr id="905" name="CustomShape 2"/>
          <p:cNvSpPr/>
          <p:nvPr/>
        </p:nvSpPr>
        <p:spPr>
          <a:xfrm>
            <a:off x="672120" y="1535823"/>
            <a:ext cx="7957440" cy="4478760"/>
          </a:xfrm>
          <a:prstGeom prst="rect">
            <a:avLst/>
          </a:prstGeom>
          <a:noFill/>
          <a:ln>
            <a:noFill/>
          </a:ln>
        </p:spPr>
        <p:style>
          <a:lnRef idx="0">
            <a:scrgbClr r="0" g="0" b="0"/>
          </a:lnRef>
          <a:fillRef idx="0">
            <a:scrgbClr r="0" g="0" b="0"/>
          </a:fillRef>
          <a:effectRef idx="0">
            <a:scrgbClr r="0" g="0" b="0"/>
          </a:effectRef>
          <a:fontRef idx="minor"/>
        </p:style>
        <p:txBody>
          <a:bodyPr lIns="0" tIns="0" rIns="0" bIns="0">
            <a:noAutofit/>
          </a:bodyPr>
          <a:lstStyle/>
          <a:p>
            <a:pPr marL="393840" indent="-291600">
              <a:lnSpc>
                <a:spcPct val="100000"/>
              </a:lnSpc>
              <a:buClr>
                <a:srgbClr val="E6E6E6"/>
              </a:buClr>
              <a:buFont typeface="Noto Sans Symbols"/>
              <a:buChar char="●"/>
            </a:pPr>
            <a:r>
              <a:rPr lang="uk-UA" sz="2200" b="0" strike="noStrike" spc="-1" dirty="0" err="1">
                <a:solidFill>
                  <a:srgbClr val="E6E6E6"/>
                </a:solidFill>
                <a:latin typeface="Times New Roman"/>
                <a:ea typeface="Times New Roman"/>
              </a:rPr>
              <a:t>Когда</a:t>
            </a:r>
            <a:r>
              <a:rPr lang="uk-UA" sz="2200" b="0" strike="noStrike" spc="-1" dirty="0">
                <a:solidFill>
                  <a:srgbClr val="E6E6E6"/>
                </a:solidFill>
                <a:latin typeface="Times New Roman"/>
                <a:ea typeface="Times New Roman"/>
              </a:rPr>
              <a:t>-то находилась «</a:t>
            </a:r>
            <a:r>
              <a:rPr lang="uk-UA" sz="2200" b="0" strike="noStrike" spc="-1" dirty="0" err="1">
                <a:solidFill>
                  <a:srgbClr val="E6E6E6"/>
                </a:solidFill>
                <a:latin typeface="Times New Roman"/>
                <a:ea typeface="Times New Roman"/>
              </a:rPr>
              <a:t>стозвучная</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двурогая</a:t>
            </a:r>
            <a:r>
              <a:rPr lang="uk-UA" sz="2200" b="0" strike="noStrike" spc="-1" dirty="0">
                <a:solidFill>
                  <a:srgbClr val="E6E6E6"/>
                </a:solidFill>
                <a:latin typeface="Times New Roman"/>
                <a:ea typeface="Times New Roman"/>
              </a:rPr>
              <a:t> труба. Во </a:t>
            </a:r>
            <a:r>
              <a:rPr lang="uk-UA" sz="2200" b="0" strike="noStrike" spc="-1" dirty="0" err="1">
                <a:solidFill>
                  <a:srgbClr val="E6E6E6"/>
                </a:solidFill>
                <a:latin typeface="Times New Roman"/>
                <a:ea typeface="Times New Roman"/>
              </a:rPr>
              <a:t>время</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жертвоприношения</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разжигали</a:t>
            </a:r>
            <a:r>
              <a:rPr lang="uk-UA" sz="2200" b="0" strike="noStrike" spc="-1" dirty="0">
                <a:solidFill>
                  <a:srgbClr val="E6E6E6"/>
                </a:solidFill>
                <a:latin typeface="Times New Roman"/>
                <a:ea typeface="Times New Roman"/>
              </a:rPr>
              <a:t> костер, </a:t>
            </a:r>
            <a:r>
              <a:rPr lang="uk-UA" sz="2200" b="0" strike="noStrike" spc="-1" dirty="0" err="1">
                <a:solidFill>
                  <a:srgbClr val="E6E6E6"/>
                </a:solidFill>
                <a:latin typeface="Times New Roman"/>
                <a:ea typeface="Times New Roman"/>
              </a:rPr>
              <a:t>теплый</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воздух</a:t>
            </a:r>
            <a:r>
              <a:rPr lang="uk-UA" sz="2200" b="0" strike="noStrike" spc="-1" dirty="0">
                <a:solidFill>
                  <a:srgbClr val="E6E6E6"/>
                </a:solidFill>
                <a:latin typeface="Times New Roman"/>
                <a:ea typeface="Times New Roman"/>
              </a:rPr>
              <a:t> от </a:t>
            </a:r>
            <a:r>
              <a:rPr lang="uk-UA" sz="2200" b="0" strike="noStrike" spc="-1" dirty="0" err="1">
                <a:solidFill>
                  <a:srgbClr val="E6E6E6"/>
                </a:solidFill>
                <a:latin typeface="Times New Roman"/>
                <a:ea typeface="Times New Roman"/>
              </a:rPr>
              <a:t>которого</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устремлялся</a:t>
            </a:r>
            <a:r>
              <a:rPr lang="uk-UA" sz="2200" b="0" strike="noStrike" spc="-1" dirty="0">
                <a:solidFill>
                  <a:srgbClr val="E6E6E6"/>
                </a:solidFill>
                <a:latin typeface="Times New Roman"/>
                <a:ea typeface="Times New Roman"/>
              </a:rPr>
              <a:t> в трубу, </a:t>
            </a:r>
            <a:r>
              <a:rPr lang="uk-UA" sz="2200" b="0" strike="noStrike" spc="-1" dirty="0" err="1">
                <a:solidFill>
                  <a:srgbClr val="E6E6E6"/>
                </a:solidFill>
                <a:latin typeface="Times New Roman"/>
                <a:ea typeface="Times New Roman"/>
              </a:rPr>
              <a:t>заставляя</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ее</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выть</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Мощные</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воющие</a:t>
            </a:r>
            <a:r>
              <a:rPr lang="uk-UA" sz="2200" b="0" strike="noStrike" spc="-1" dirty="0">
                <a:solidFill>
                  <a:srgbClr val="E6E6E6"/>
                </a:solidFill>
                <a:latin typeface="Times New Roman"/>
                <a:ea typeface="Times New Roman"/>
              </a:rPr>
              <a:t> звуки </a:t>
            </a:r>
            <a:r>
              <a:rPr lang="uk-UA" sz="2200" b="0" strike="noStrike" spc="-1" dirty="0" err="1">
                <a:solidFill>
                  <a:srgbClr val="E6E6E6"/>
                </a:solidFill>
                <a:latin typeface="Times New Roman"/>
                <a:ea typeface="Times New Roman"/>
              </a:rPr>
              <a:t>возникали</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также</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когда</a:t>
            </a:r>
            <a:r>
              <a:rPr lang="uk-UA" sz="2200" b="0" strike="noStrike" spc="-1" dirty="0">
                <a:solidFill>
                  <a:srgbClr val="E6E6E6"/>
                </a:solidFill>
                <a:latin typeface="Times New Roman"/>
                <a:ea typeface="Times New Roman"/>
              </a:rPr>
              <a:t> в </a:t>
            </a:r>
            <a:r>
              <a:rPr lang="uk-UA" sz="2200" b="0" strike="noStrike" spc="-1" dirty="0" err="1">
                <a:solidFill>
                  <a:srgbClr val="E6E6E6"/>
                </a:solidFill>
                <a:latin typeface="Times New Roman"/>
                <a:ea typeface="Times New Roman"/>
              </a:rPr>
              <a:t>нее</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врывались</a:t>
            </a:r>
            <a:r>
              <a:rPr lang="uk-UA" sz="2200" b="0" strike="noStrike" spc="-1" dirty="0">
                <a:solidFill>
                  <a:srgbClr val="E6E6E6"/>
                </a:solidFill>
                <a:latin typeface="Times New Roman"/>
                <a:ea typeface="Times New Roman"/>
              </a:rPr>
              <a:t> вихри от </a:t>
            </a:r>
            <a:r>
              <a:rPr lang="uk-UA" sz="2200" b="0" strike="noStrike" spc="-1" dirty="0" err="1">
                <a:solidFill>
                  <a:srgbClr val="E6E6E6"/>
                </a:solidFill>
                <a:latin typeface="Times New Roman"/>
                <a:ea typeface="Times New Roman"/>
              </a:rPr>
              <a:t>пламени</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пожаров</a:t>
            </a:r>
            <a:r>
              <a:rPr lang="uk-UA" sz="2200" b="0" strike="noStrike" spc="-1" dirty="0">
                <a:solidFill>
                  <a:srgbClr val="E6E6E6"/>
                </a:solidFill>
                <a:latin typeface="Times New Roman"/>
                <a:ea typeface="Times New Roman"/>
              </a:rPr>
              <a:t> при осаде </a:t>
            </a:r>
            <a:r>
              <a:rPr lang="uk-UA" sz="2200" b="0" strike="noStrike" spc="-1" dirty="0" err="1">
                <a:solidFill>
                  <a:srgbClr val="E6E6E6"/>
                </a:solidFill>
                <a:latin typeface="Times New Roman"/>
                <a:ea typeface="Times New Roman"/>
              </a:rPr>
              <a:t>города</a:t>
            </a:r>
            <a:r>
              <a:rPr lang="uk-UA" sz="2200" b="0" strike="noStrike" spc="-1" dirty="0">
                <a:solidFill>
                  <a:srgbClr val="E6E6E6"/>
                </a:solidFill>
                <a:latin typeface="Times New Roman"/>
                <a:ea typeface="Times New Roman"/>
              </a:rPr>
              <a:t>.</a:t>
            </a:r>
            <a:endParaRPr lang="uk-UA" sz="2200" b="0" strike="noStrike" spc="-1" dirty="0">
              <a:latin typeface="Arial"/>
            </a:endParaRPr>
          </a:p>
        </p:txBody>
      </p:sp>
      <p:pic>
        <p:nvPicPr>
          <p:cNvPr id="906" name="Google Shape;1262;p183"/>
          <p:cNvPicPr/>
          <p:nvPr/>
        </p:nvPicPr>
        <p:blipFill>
          <a:blip r:embed="rId2"/>
          <a:stretch/>
        </p:blipFill>
        <p:spPr>
          <a:xfrm>
            <a:off x="2481840" y="3396600"/>
            <a:ext cx="3918240" cy="2872440"/>
          </a:xfrm>
          <a:prstGeom prst="rect">
            <a:avLst/>
          </a:prstGeom>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7" name="CustomShape 1"/>
          <p:cNvSpPr/>
          <p:nvPr/>
        </p:nvSpPr>
        <p:spPr>
          <a:xfrm>
            <a:off x="672120" y="255960"/>
            <a:ext cx="7808040" cy="114480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noAutofit/>
          </a:bodyPr>
          <a:lstStyle/>
          <a:p>
            <a:pPr>
              <a:lnSpc>
                <a:spcPct val="100000"/>
              </a:lnSpc>
            </a:pPr>
            <a:r>
              <a:rPr lang="uk-UA" sz="2200" b="1" i="1" strike="noStrike" spc="-1">
                <a:solidFill>
                  <a:srgbClr val="FF9966"/>
                </a:solidFill>
                <a:latin typeface="Arial"/>
                <a:ea typeface="Arial"/>
              </a:rPr>
              <a:t>                          В 1831 году в Пятигорске</a:t>
            </a:r>
            <a:endParaRPr lang="uk-UA" sz="2200" b="0" strike="noStrike" spc="-1">
              <a:latin typeface="Arial"/>
            </a:endParaRPr>
          </a:p>
        </p:txBody>
      </p:sp>
      <p:sp>
        <p:nvSpPr>
          <p:cNvPr id="908" name="CustomShape 2"/>
          <p:cNvSpPr/>
          <p:nvPr/>
        </p:nvSpPr>
        <p:spPr>
          <a:xfrm>
            <a:off x="593280" y="1400760"/>
            <a:ext cx="7957440" cy="4478760"/>
          </a:xfrm>
          <a:prstGeom prst="rect">
            <a:avLst/>
          </a:prstGeom>
          <a:noFill/>
          <a:ln>
            <a:noFill/>
          </a:ln>
        </p:spPr>
        <p:style>
          <a:lnRef idx="0">
            <a:scrgbClr r="0" g="0" b="0"/>
          </a:lnRef>
          <a:fillRef idx="0">
            <a:scrgbClr r="0" g="0" b="0"/>
          </a:fillRef>
          <a:effectRef idx="0">
            <a:scrgbClr r="0" g="0" b="0"/>
          </a:effectRef>
          <a:fontRef idx="minor"/>
        </p:style>
        <p:txBody>
          <a:bodyPr lIns="0" tIns="0" rIns="0" bIns="0">
            <a:noAutofit/>
          </a:bodyPr>
          <a:lstStyle/>
          <a:p>
            <a:pPr marL="393840" indent="-291600">
              <a:lnSpc>
                <a:spcPct val="100000"/>
              </a:lnSpc>
              <a:buClr>
                <a:srgbClr val="E6E6E6"/>
              </a:buClr>
              <a:buFont typeface="Noto Sans Symbols"/>
              <a:buChar char="●"/>
            </a:pPr>
            <a:r>
              <a:rPr lang="uk-UA" sz="2200" b="0" strike="noStrike" spc="-1" dirty="0" err="1">
                <a:solidFill>
                  <a:srgbClr val="E6E6E6"/>
                </a:solidFill>
                <a:latin typeface="Times New Roman"/>
                <a:ea typeface="Times New Roman"/>
              </a:rPr>
              <a:t>Была</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построена</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беседка</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названная</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Эоловой</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арфой</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Внутри</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нее</a:t>
            </a:r>
            <a:r>
              <a:rPr lang="uk-UA" sz="2200" b="0" strike="noStrike" spc="-1" dirty="0">
                <a:solidFill>
                  <a:srgbClr val="E6E6E6"/>
                </a:solidFill>
                <a:latin typeface="Times New Roman"/>
                <a:ea typeface="Times New Roman"/>
              </a:rPr>
              <a:t> находились </a:t>
            </a:r>
            <a:r>
              <a:rPr lang="uk-UA" sz="2200" b="0" strike="noStrike" spc="-1" dirty="0" err="1">
                <a:solidFill>
                  <a:srgbClr val="E6E6E6"/>
                </a:solidFill>
                <a:latin typeface="Times New Roman"/>
                <a:ea typeface="Times New Roman"/>
              </a:rPr>
              <a:t>две</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арфы</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которые</a:t>
            </a:r>
            <a:r>
              <a:rPr lang="uk-UA" sz="2200" b="0" strike="noStrike" spc="-1" dirty="0">
                <a:solidFill>
                  <a:srgbClr val="E6E6E6"/>
                </a:solidFill>
                <a:latin typeface="Times New Roman"/>
                <a:ea typeface="Times New Roman"/>
              </a:rPr>
              <a:t> с </a:t>
            </a:r>
            <a:r>
              <a:rPr lang="uk-UA" sz="2200" b="0" strike="noStrike" spc="-1" dirty="0" err="1">
                <a:solidFill>
                  <a:srgbClr val="E6E6E6"/>
                </a:solidFill>
                <a:latin typeface="Times New Roman"/>
                <a:ea typeface="Times New Roman"/>
              </a:rPr>
              <a:t>помощью</a:t>
            </a:r>
            <a:r>
              <a:rPr lang="uk-UA" sz="2200" b="0" strike="noStrike" spc="-1" dirty="0">
                <a:solidFill>
                  <a:srgbClr val="E6E6E6"/>
                </a:solidFill>
                <a:latin typeface="Times New Roman"/>
                <a:ea typeface="Times New Roman"/>
              </a:rPr>
              <a:t> флюгера </a:t>
            </a:r>
            <a:r>
              <a:rPr lang="uk-UA" sz="2200" b="0" strike="noStrike" spc="-1" dirty="0" err="1">
                <a:solidFill>
                  <a:srgbClr val="E6E6E6"/>
                </a:solidFill>
                <a:latin typeface="Times New Roman"/>
                <a:ea typeface="Times New Roman"/>
              </a:rPr>
              <a:t>разворачивались</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против</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ветра</a:t>
            </a:r>
            <a:r>
              <a:rPr lang="uk-UA" sz="2200" b="0" strike="noStrike" spc="-1" dirty="0">
                <a:solidFill>
                  <a:srgbClr val="E6E6E6"/>
                </a:solidFill>
                <a:latin typeface="Times New Roman"/>
                <a:ea typeface="Times New Roman"/>
              </a:rPr>
              <a:t> и </a:t>
            </a:r>
            <a:r>
              <a:rPr lang="uk-UA" sz="2200" b="0" strike="noStrike" spc="-1" dirty="0" err="1">
                <a:solidFill>
                  <a:srgbClr val="E6E6E6"/>
                </a:solidFill>
                <a:latin typeface="Times New Roman"/>
                <a:ea typeface="Times New Roman"/>
              </a:rPr>
              <a:t>под</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действием</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воздушного</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потока</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издавали</a:t>
            </a:r>
            <a:r>
              <a:rPr lang="uk-UA" sz="2200" b="0" strike="noStrike" spc="-1" dirty="0">
                <a:solidFill>
                  <a:srgbClr val="E6E6E6"/>
                </a:solidFill>
                <a:latin typeface="Times New Roman"/>
                <a:ea typeface="Times New Roman"/>
              </a:rPr>
              <a:t> </a:t>
            </a:r>
            <a:r>
              <a:rPr lang="uk-UA" sz="2200" b="0" strike="noStrike" spc="-1" dirty="0" err="1">
                <a:solidFill>
                  <a:srgbClr val="E6E6E6"/>
                </a:solidFill>
                <a:latin typeface="Times New Roman"/>
                <a:ea typeface="Times New Roman"/>
              </a:rPr>
              <a:t>гармонические</a:t>
            </a:r>
            <a:r>
              <a:rPr lang="uk-UA" sz="2200" b="0" strike="noStrike" spc="-1" dirty="0">
                <a:solidFill>
                  <a:srgbClr val="E6E6E6"/>
                </a:solidFill>
                <a:latin typeface="Times New Roman"/>
                <a:ea typeface="Times New Roman"/>
              </a:rPr>
              <a:t> звуки.</a:t>
            </a:r>
            <a:endParaRPr lang="uk-UA" sz="2200" b="0" strike="noStrike" spc="-1" dirty="0">
              <a:latin typeface="Arial"/>
            </a:endParaRPr>
          </a:p>
        </p:txBody>
      </p:sp>
      <p:pic>
        <p:nvPicPr>
          <p:cNvPr id="909" name="Google Shape;1269;p184"/>
          <p:cNvPicPr/>
          <p:nvPr/>
        </p:nvPicPr>
        <p:blipFill>
          <a:blip r:embed="rId2"/>
          <a:stretch/>
        </p:blipFill>
        <p:spPr>
          <a:xfrm>
            <a:off x="2220480" y="3070080"/>
            <a:ext cx="4515480" cy="3265560"/>
          </a:xfrm>
          <a:prstGeom prst="rect">
            <a:avLst/>
          </a:prstGeom>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6" name="CustomShape 1"/>
          <p:cNvSpPr/>
          <p:nvPr/>
        </p:nvSpPr>
        <p:spPr>
          <a:xfrm>
            <a:off x="672120" y="106200"/>
            <a:ext cx="7807680" cy="114480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noAutofit/>
          </a:bodyPr>
          <a:lstStyle/>
          <a:p>
            <a:pPr algn="ctr">
              <a:lnSpc>
                <a:spcPct val="100000"/>
              </a:lnSpc>
            </a:pPr>
            <a:r>
              <a:rPr lang="uk-UA" sz="2200" b="1" i="1" strike="noStrike" spc="-1">
                <a:solidFill>
                  <a:srgbClr val="E6E6E6"/>
                </a:solidFill>
                <a:latin typeface="Arial"/>
                <a:ea typeface="Arial"/>
              </a:rPr>
              <a:t>Инфразвук</a:t>
            </a:r>
            <a:endParaRPr lang="uk-UA" sz="2200" b="0" strike="noStrike" spc="-1">
              <a:latin typeface="Arial"/>
            </a:endParaRPr>
          </a:p>
        </p:txBody>
      </p:sp>
      <p:pic>
        <p:nvPicPr>
          <p:cNvPr id="857" name="Google Shape;1142;p166"/>
          <p:cNvPicPr/>
          <p:nvPr/>
        </p:nvPicPr>
        <p:blipFill>
          <a:blip r:embed="rId2"/>
          <a:stretch/>
        </p:blipFill>
        <p:spPr>
          <a:xfrm>
            <a:off x="0" y="0"/>
            <a:ext cx="9142920" cy="6857280"/>
          </a:xfrm>
          <a:prstGeom prst="rect">
            <a:avLst/>
          </a:prstGeom>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0" name="CustomShape 1"/>
          <p:cNvSpPr/>
          <p:nvPr/>
        </p:nvSpPr>
        <p:spPr>
          <a:xfrm>
            <a:off x="672120" y="255960"/>
            <a:ext cx="7808040" cy="114480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noAutofit/>
          </a:bodyPr>
          <a:lstStyle/>
          <a:p>
            <a:pPr>
              <a:lnSpc>
                <a:spcPct val="100000"/>
              </a:lnSpc>
            </a:pPr>
            <a:r>
              <a:rPr lang="uk-UA" sz="2200" b="1" i="1" strike="noStrike" spc="-1">
                <a:solidFill>
                  <a:srgbClr val="FF9966"/>
                </a:solidFill>
                <a:latin typeface="Arial"/>
                <a:ea typeface="Arial"/>
              </a:rPr>
              <a:t>              Легенда Сиракузского тирана Дионисия</a:t>
            </a:r>
            <a:endParaRPr lang="uk-UA" sz="2200" b="0" strike="noStrike" spc="-1">
              <a:latin typeface="Arial"/>
            </a:endParaRPr>
          </a:p>
        </p:txBody>
      </p:sp>
      <p:sp>
        <p:nvSpPr>
          <p:cNvPr id="911" name="CustomShape 2"/>
          <p:cNvSpPr/>
          <p:nvPr/>
        </p:nvSpPr>
        <p:spPr>
          <a:xfrm>
            <a:off x="672120" y="1780920"/>
            <a:ext cx="7957440" cy="4478760"/>
          </a:xfrm>
          <a:prstGeom prst="rect">
            <a:avLst/>
          </a:prstGeom>
          <a:noFill/>
          <a:ln>
            <a:noFill/>
          </a:ln>
        </p:spPr>
        <p:style>
          <a:lnRef idx="0">
            <a:scrgbClr r="0" g="0" b="0"/>
          </a:lnRef>
          <a:fillRef idx="0">
            <a:scrgbClr r="0" g="0" b="0"/>
          </a:fillRef>
          <a:effectRef idx="0">
            <a:scrgbClr r="0" g="0" b="0"/>
          </a:effectRef>
          <a:fontRef idx="minor"/>
        </p:style>
        <p:txBody>
          <a:bodyPr lIns="0" tIns="0" rIns="0" bIns="0">
            <a:noAutofit/>
          </a:bodyPr>
          <a:lstStyle/>
          <a:p>
            <a:pPr marL="393840" indent="-291600">
              <a:lnSpc>
                <a:spcPct val="100000"/>
              </a:lnSpc>
              <a:buClr>
                <a:srgbClr val="E6E6E6"/>
              </a:buClr>
              <a:buFont typeface="Noto Sans Symbols"/>
              <a:buChar char="●"/>
            </a:pPr>
            <a:r>
              <a:rPr lang="uk-UA" sz="2200" b="0" strike="noStrike" spc="-1">
                <a:solidFill>
                  <a:srgbClr val="E6E6E6"/>
                </a:solidFill>
                <a:latin typeface="Times New Roman"/>
                <a:ea typeface="Times New Roman"/>
              </a:rPr>
              <a:t>Способностью слышать в своем дворце даже легкий шепот. В это нетрудно поверить, если допустить, что во дворце были керамические звукособиратели и усилители.</a:t>
            </a:r>
            <a:endParaRPr lang="uk-UA" sz="2200" b="0" strike="noStrike" spc="-1">
              <a:latin typeface="Arial"/>
            </a:endParaRPr>
          </a:p>
          <a:p>
            <a:pPr marL="393840" indent="-228240">
              <a:lnSpc>
                <a:spcPct val="100000"/>
              </a:lnSpc>
            </a:pPr>
            <a:endParaRPr lang="uk-UA" sz="2200" b="0" strike="noStrike" spc="-1">
              <a:latin typeface="Arial"/>
            </a:endParaRPr>
          </a:p>
          <a:p>
            <a:pPr marL="393840" indent="-228240">
              <a:lnSpc>
                <a:spcPct val="100000"/>
              </a:lnSpc>
            </a:pPr>
            <a:endParaRPr lang="uk-UA" sz="2200" b="0" strike="noStrike" spc="-1">
              <a:latin typeface="Arial"/>
            </a:endParaRPr>
          </a:p>
        </p:txBody>
      </p:sp>
      <p:pic>
        <p:nvPicPr>
          <p:cNvPr id="912" name="Google Shape;1276;p185"/>
          <p:cNvPicPr/>
          <p:nvPr/>
        </p:nvPicPr>
        <p:blipFill>
          <a:blip r:embed="rId2"/>
          <a:stretch/>
        </p:blipFill>
        <p:spPr>
          <a:xfrm>
            <a:off x="1959480" y="2873880"/>
            <a:ext cx="5252400" cy="2954160"/>
          </a:xfrm>
          <a:prstGeom prst="rect">
            <a:avLst/>
          </a:prstGeom>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3" name="CustomShape 1"/>
          <p:cNvSpPr/>
          <p:nvPr/>
        </p:nvSpPr>
        <p:spPr>
          <a:xfrm>
            <a:off x="672120" y="255960"/>
            <a:ext cx="7808040" cy="114480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noAutofit/>
          </a:bodyPr>
          <a:lstStyle/>
          <a:p>
            <a:pPr>
              <a:lnSpc>
                <a:spcPct val="100000"/>
              </a:lnSpc>
            </a:pPr>
            <a:r>
              <a:rPr lang="uk-UA" sz="2200" b="1" i="1" strike="noStrike" spc="-1">
                <a:solidFill>
                  <a:srgbClr val="FF9966"/>
                </a:solidFill>
                <a:latin typeface="Arial"/>
                <a:ea typeface="Arial"/>
              </a:rPr>
              <a:t>                      Мифическое существо сирена</a:t>
            </a:r>
            <a:br/>
            <a:endParaRPr lang="uk-UA" sz="2200" b="0" strike="noStrike" spc="-1">
              <a:latin typeface="Arial"/>
            </a:endParaRPr>
          </a:p>
        </p:txBody>
      </p:sp>
      <p:sp>
        <p:nvSpPr>
          <p:cNvPr id="914" name="CustomShape 2"/>
          <p:cNvSpPr/>
          <p:nvPr/>
        </p:nvSpPr>
        <p:spPr>
          <a:xfrm>
            <a:off x="672120" y="1780920"/>
            <a:ext cx="7957440" cy="4478760"/>
          </a:xfrm>
          <a:prstGeom prst="rect">
            <a:avLst/>
          </a:prstGeom>
          <a:noFill/>
          <a:ln>
            <a:noFill/>
          </a:ln>
        </p:spPr>
        <p:style>
          <a:lnRef idx="0">
            <a:scrgbClr r="0" g="0" b="0"/>
          </a:lnRef>
          <a:fillRef idx="0">
            <a:scrgbClr r="0" g="0" b="0"/>
          </a:fillRef>
          <a:effectRef idx="0">
            <a:scrgbClr r="0" g="0" b="0"/>
          </a:effectRef>
          <a:fontRef idx="minor"/>
        </p:style>
        <p:txBody>
          <a:bodyPr lIns="0" tIns="0" rIns="0" bIns="0">
            <a:noAutofit/>
          </a:bodyPr>
          <a:lstStyle/>
          <a:p>
            <a:pPr marL="393840" indent="-228240">
              <a:lnSpc>
                <a:spcPct val="100000"/>
              </a:lnSpc>
            </a:pPr>
            <a:endParaRPr lang="uk-UA" sz="1800" b="0" strike="noStrike" spc="-1">
              <a:latin typeface="Arial"/>
            </a:endParaRPr>
          </a:p>
          <a:p>
            <a:pPr marL="393840" indent="-228240">
              <a:lnSpc>
                <a:spcPct val="100000"/>
              </a:lnSpc>
            </a:pPr>
            <a:endParaRPr lang="uk-UA" sz="1800" b="0" strike="noStrike" spc="-1">
              <a:latin typeface="Arial"/>
            </a:endParaRPr>
          </a:p>
        </p:txBody>
      </p:sp>
      <p:pic>
        <p:nvPicPr>
          <p:cNvPr id="915" name="Google Shape;1283;p186"/>
          <p:cNvPicPr/>
          <p:nvPr/>
        </p:nvPicPr>
        <p:blipFill>
          <a:blip r:embed="rId2"/>
          <a:stretch/>
        </p:blipFill>
        <p:spPr>
          <a:xfrm>
            <a:off x="2555640" y="4020300"/>
            <a:ext cx="4032720" cy="2405880"/>
          </a:xfrm>
          <a:prstGeom prst="rect">
            <a:avLst/>
          </a:prstGeom>
          <a:ln>
            <a:noFill/>
          </a:ln>
        </p:spPr>
      </p:pic>
      <p:sp>
        <p:nvSpPr>
          <p:cNvPr id="916" name="CustomShape 3"/>
          <p:cNvSpPr/>
          <p:nvPr/>
        </p:nvSpPr>
        <p:spPr>
          <a:xfrm>
            <a:off x="24480" y="1306440"/>
            <a:ext cx="9183960" cy="2780640"/>
          </a:xfrm>
          <a:prstGeom prst="rect">
            <a:avLst/>
          </a:prstGeom>
          <a:noFill/>
          <a:ln>
            <a:noFill/>
          </a:ln>
        </p:spPr>
        <p:style>
          <a:lnRef idx="0">
            <a:scrgbClr r="0" g="0" b="0"/>
          </a:lnRef>
          <a:fillRef idx="0">
            <a:scrgbClr r="0" g="0" b="0"/>
          </a:fillRef>
          <a:effectRef idx="0">
            <a:scrgbClr r="0" g="0" b="0"/>
          </a:effectRef>
          <a:fontRef idx="minor"/>
        </p:style>
        <p:txBody>
          <a:bodyPr lIns="81720" tIns="40680" rIns="81720" bIns="40680">
            <a:noAutofit/>
          </a:bodyPr>
          <a:lstStyle/>
          <a:p>
            <a:pPr>
              <a:lnSpc>
                <a:spcPct val="100000"/>
              </a:lnSpc>
            </a:pPr>
            <a:r>
              <a:rPr lang="uk-UA" sz="2200" b="0" strike="noStrike" spc="-1">
                <a:solidFill>
                  <a:srgbClr val="000000"/>
                </a:solidFill>
                <a:latin typeface="Arial"/>
                <a:ea typeface="Arial"/>
              </a:rPr>
              <a:t>Сиренами</a:t>
            </a:r>
            <a:r>
              <a:rPr lang="uk-UA" sz="1600" b="0" strike="noStrike" spc="-1">
                <a:solidFill>
                  <a:srgbClr val="000000"/>
                </a:solidFill>
                <a:latin typeface="Arial"/>
                <a:ea typeface="Arial"/>
              </a:rPr>
              <a:t> </a:t>
            </a:r>
            <a:r>
              <a:rPr lang="uk-UA" sz="2200" b="0" strike="noStrike" spc="-1">
                <a:solidFill>
                  <a:srgbClr val="000000"/>
                </a:solidFill>
                <a:latin typeface="Arial"/>
                <a:ea typeface="Arial"/>
              </a:rPr>
              <a:t>называли в древнегреческой мифологии загадочных и таинственных морских существ женского пола, им приписывали обманчивый и жестокий нрав. Своими песнями и обольстительным внешним видом, сирены заманивали моряков на гибель. Упоминание об этих девушках-рыбах или девушках-птицах встречается часто, легенд и приданий связанный с ними тоже очень много, объединяет их одно, что все кто встречался с сиренами, речь, конечно же, идет о мужчинах, прежде всего, непременно погибали.</a:t>
            </a:r>
            <a:endParaRPr lang="uk-UA" sz="2200" b="0" strike="noStrike" spc="-1">
              <a:latin typeface="Arial"/>
            </a:endParaRPr>
          </a:p>
          <a:p>
            <a:pPr>
              <a:lnSpc>
                <a:spcPct val="100000"/>
              </a:lnSpc>
            </a:pPr>
            <a:endParaRPr lang="uk-UA" sz="2200" b="0" strike="noStrike" spc="-1">
              <a:latin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7" name="CustomShape 1"/>
          <p:cNvSpPr/>
          <p:nvPr/>
        </p:nvSpPr>
        <p:spPr>
          <a:xfrm>
            <a:off x="672120" y="255960"/>
            <a:ext cx="7808040" cy="1144800"/>
          </a:xfrm>
          <a:prstGeom prst="rect">
            <a:avLst/>
          </a:prstGeom>
          <a:noFill/>
          <a:ln>
            <a:noFill/>
          </a:ln>
        </p:spPr>
        <p:style>
          <a:lnRef idx="0">
            <a:scrgbClr r="0" g="0" b="0"/>
          </a:lnRef>
          <a:fillRef idx="0">
            <a:scrgbClr r="0" g="0" b="0"/>
          </a:fillRef>
          <a:effectRef idx="0">
            <a:scrgbClr r="0" g="0" b="0"/>
          </a:effectRef>
          <a:fontRef idx="minor"/>
        </p:style>
        <p:txBody>
          <a:bodyPr lIns="0" tIns="0" rIns="0" bIns="0" anchor="ctr">
            <a:noAutofit/>
          </a:bodyPr>
          <a:lstStyle/>
          <a:p>
            <a:pPr>
              <a:lnSpc>
                <a:spcPct val="100000"/>
              </a:lnSpc>
            </a:pPr>
            <a:r>
              <a:rPr lang="uk-UA" sz="2200" b="1" i="1" strike="noStrike" spc="-1">
                <a:solidFill>
                  <a:srgbClr val="FF9966"/>
                </a:solidFill>
                <a:latin typeface="Arial"/>
                <a:ea typeface="Arial"/>
              </a:rPr>
              <a:t>                                             Мявки</a:t>
            </a:r>
            <a:endParaRPr lang="uk-UA" sz="2200" b="0" strike="noStrike" spc="-1">
              <a:latin typeface="Arial"/>
            </a:endParaRPr>
          </a:p>
        </p:txBody>
      </p:sp>
      <p:pic>
        <p:nvPicPr>
          <p:cNvPr id="918" name="Google Shape;1290;p187"/>
          <p:cNvPicPr/>
          <p:nvPr/>
        </p:nvPicPr>
        <p:blipFill>
          <a:blip r:embed="rId2"/>
          <a:stretch/>
        </p:blipFill>
        <p:spPr>
          <a:xfrm>
            <a:off x="2808360" y="4264920"/>
            <a:ext cx="3722400" cy="2135880"/>
          </a:xfrm>
          <a:prstGeom prst="rect">
            <a:avLst/>
          </a:prstGeom>
          <a:ln>
            <a:noFill/>
          </a:ln>
        </p:spPr>
      </p:pic>
      <p:sp>
        <p:nvSpPr>
          <p:cNvPr id="919" name="CustomShape 2"/>
          <p:cNvSpPr/>
          <p:nvPr/>
        </p:nvSpPr>
        <p:spPr>
          <a:xfrm>
            <a:off x="20520" y="2025000"/>
            <a:ext cx="9187920" cy="2239560"/>
          </a:xfrm>
          <a:prstGeom prst="rect">
            <a:avLst/>
          </a:prstGeom>
          <a:noFill/>
          <a:ln>
            <a:noFill/>
          </a:ln>
        </p:spPr>
        <p:style>
          <a:lnRef idx="0">
            <a:scrgbClr r="0" g="0" b="0"/>
          </a:lnRef>
          <a:fillRef idx="0">
            <a:scrgbClr r="0" g="0" b="0"/>
          </a:fillRef>
          <a:effectRef idx="0">
            <a:scrgbClr r="0" g="0" b="0"/>
          </a:effectRef>
          <a:fontRef idx="minor"/>
        </p:style>
        <p:txBody>
          <a:bodyPr lIns="81720" tIns="40680" rIns="81720" bIns="40680">
            <a:noAutofit/>
          </a:bodyPr>
          <a:lstStyle/>
          <a:p>
            <a:pPr>
              <a:lnSpc>
                <a:spcPct val="100000"/>
              </a:lnSpc>
            </a:pPr>
            <a:r>
              <a:rPr lang="uk-UA" sz="2200" b="0" strike="noStrike" spc="-1">
                <a:solidFill>
                  <a:srgbClr val="000000"/>
                </a:solidFill>
                <a:latin typeface="Arial"/>
                <a:ea typeface="Arial"/>
              </a:rPr>
              <a:t>         Происхождение слова мавка/навка связывают с древним              общеславянским понятием «навь», которое можно перевести как       «смерть», «мертвец». По другой теории термин появился благодаря          глаголу «помавать», то есть «покачивать, кивать». Не менее              распространенной является версия, связывающая название со словом «мяу», так как считалось, что мявка издает те же звуки, что и                                                        кошка.</a:t>
            </a:r>
            <a:endParaRPr lang="uk-UA" sz="2200" b="0" strike="noStrike" spc="-1">
              <a:latin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8" name="CustomShape 1"/>
          <p:cNvSpPr/>
          <p:nvPr/>
        </p:nvSpPr>
        <p:spPr>
          <a:xfrm>
            <a:off x="672120" y="106200"/>
            <a:ext cx="7807680" cy="1144800"/>
          </a:xfrm>
          <a:prstGeom prst="rect">
            <a:avLst/>
          </a:prstGeom>
          <a:noFill/>
          <a:ln>
            <a:noFill/>
          </a:ln>
        </p:spPr>
        <p:style>
          <a:lnRef idx="0">
            <a:scrgbClr r="0" g="0" b="0"/>
          </a:lnRef>
          <a:fillRef idx="0">
            <a:scrgbClr r="0" g="0" b="0"/>
          </a:fillRef>
          <a:effectRef idx="0">
            <a:scrgbClr r="0" g="0" b="0"/>
          </a:effectRef>
          <a:fontRef idx="minor"/>
        </p:style>
      </p:sp>
      <p:sp>
        <p:nvSpPr>
          <p:cNvPr id="859" name="CustomShape 2"/>
          <p:cNvSpPr/>
          <p:nvPr/>
        </p:nvSpPr>
        <p:spPr>
          <a:xfrm>
            <a:off x="987120" y="2017800"/>
            <a:ext cx="7689240" cy="4320360"/>
          </a:xfrm>
          <a:prstGeom prst="rect">
            <a:avLst/>
          </a:prstGeom>
          <a:noFill/>
          <a:ln>
            <a:noFill/>
          </a:ln>
        </p:spPr>
        <p:style>
          <a:lnRef idx="0">
            <a:scrgbClr r="0" g="0" b="0"/>
          </a:lnRef>
          <a:fillRef idx="0">
            <a:scrgbClr r="0" g="0" b="0"/>
          </a:fillRef>
          <a:effectRef idx="0">
            <a:scrgbClr r="0" g="0" b="0"/>
          </a:effectRef>
          <a:fontRef idx="minor"/>
        </p:style>
      </p:sp>
      <p:pic>
        <p:nvPicPr>
          <p:cNvPr id="860" name="Google Shape;1149;p167"/>
          <p:cNvPicPr/>
          <p:nvPr/>
        </p:nvPicPr>
        <p:blipFill>
          <a:blip r:embed="rId2"/>
          <a:stretch/>
        </p:blipFill>
        <p:spPr>
          <a:xfrm>
            <a:off x="0" y="0"/>
            <a:ext cx="9142920" cy="6857280"/>
          </a:xfrm>
          <a:prstGeom prst="rect">
            <a:avLst/>
          </a:prstGeom>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1" name="CustomShape 1"/>
          <p:cNvSpPr/>
          <p:nvPr/>
        </p:nvSpPr>
        <p:spPr>
          <a:xfrm>
            <a:off x="672120" y="106200"/>
            <a:ext cx="7807680" cy="1144800"/>
          </a:xfrm>
          <a:prstGeom prst="rect">
            <a:avLst/>
          </a:prstGeom>
          <a:noFill/>
          <a:ln>
            <a:noFill/>
          </a:ln>
        </p:spPr>
        <p:style>
          <a:lnRef idx="0">
            <a:scrgbClr r="0" g="0" b="0"/>
          </a:lnRef>
          <a:fillRef idx="0">
            <a:scrgbClr r="0" g="0" b="0"/>
          </a:fillRef>
          <a:effectRef idx="0">
            <a:scrgbClr r="0" g="0" b="0"/>
          </a:effectRef>
          <a:fontRef idx="minor"/>
        </p:style>
      </p:sp>
      <p:pic>
        <p:nvPicPr>
          <p:cNvPr id="862" name="Google Shape;1155;p168"/>
          <p:cNvPicPr/>
          <p:nvPr/>
        </p:nvPicPr>
        <p:blipFill>
          <a:blip r:embed="rId2"/>
          <a:stretch/>
        </p:blipFill>
        <p:spPr>
          <a:xfrm>
            <a:off x="0" y="0"/>
            <a:ext cx="9142920" cy="6857280"/>
          </a:xfrm>
          <a:prstGeom prst="rect">
            <a:avLst/>
          </a:prstGeom>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3" name="CustomShape 1"/>
          <p:cNvSpPr/>
          <p:nvPr/>
        </p:nvSpPr>
        <p:spPr>
          <a:xfrm>
            <a:off x="672120" y="106200"/>
            <a:ext cx="7807680" cy="1144800"/>
          </a:xfrm>
          <a:prstGeom prst="rect">
            <a:avLst/>
          </a:prstGeom>
          <a:noFill/>
          <a:ln>
            <a:noFill/>
          </a:ln>
        </p:spPr>
        <p:style>
          <a:lnRef idx="0">
            <a:scrgbClr r="0" g="0" b="0"/>
          </a:lnRef>
          <a:fillRef idx="0">
            <a:scrgbClr r="0" g="0" b="0"/>
          </a:fillRef>
          <a:effectRef idx="0">
            <a:scrgbClr r="0" g="0" b="0"/>
          </a:effectRef>
          <a:fontRef idx="minor"/>
        </p:style>
      </p:sp>
      <p:sp>
        <p:nvSpPr>
          <p:cNvPr id="864" name="CustomShape 2"/>
          <p:cNvSpPr/>
          <p:nvPr/>
        </p:nvSpPr>
        <p:spPr>
          <a:xfrm>
            <a:off x="987120" y="2017800"/>
            <a:ext cx="7689240" cy="4320360"/>
          </a:xfrm>
          <a:prstGeom prst="rect">
            <a:avLst/>
          </a:prstGeom>
          <a:noFill/>
          <a:ln>
            <a:noFill/>
          </a:ln>
        </p:spPr>
        <p:style>
          <a:lnRef idx="0">
            <a:scrgbClr r="0" g="0" b="0"/>
          </a:lnRef>
          <a:fillRef idx="0">
            <a:scrgbClr r="0" g="0" b="0"/>
          </a:fillRef>
          <a:effectRef idx="0">
            <a:scrgbClr r="0" g="0" b="0"/>
          </a:effectRef>
          <a:fontRef idx="minor"/>
        </p:style>
      </p:sp>
      <p:pic>
        <p:nvPicPr>
          <p:cNvPr id="865" name="Google Shape;1162;p169"/>
          <p:cNvPicPr/>
          <p:nvPr/>
        </p:nvPicPr>
        <p:blipFill>
          <a:blip r:embed="rId2"/>
          <a:stretch/>
        </p:blipFill>
        <p:spPr>
          <a:xfrm>
            <a:off x="0" y="0"/>
            <a:ext cx="9142920" cy="6857280"/>
          </a:xfrm>
          <a:prstGeom prst="rect">
            <a:avLst/>
          </a:prstGeom>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6" name="CustomShape 1"/>
          <p:cNvSpPr/>
          <p:nvPr/>
        </p:nvSpPr>
        <p:spPr>
          <a:xfrm>
            <a:off x="672120" y="106200"/>
            <a:ext cx="7807680" cy="1144800"/>
          </a:xfrm>
          <a:prstGeom prst="rect">
            <a:avLst/>
          </a:prstGeom>
          <a:noFill/>
          <a:ln>
            <a:noFill/>
          </a:ln>
        </p:spPr>
        <p:style>
          <a:lnRef idx="0">
            <a:scrgbClr r="0" g="0" b="0"/>
          </a:lnRef>
          <a:fillRef idx="0">
            <a:scrgbClr r="0" g="0" b="0"/>
          </a:fillRef>
          <a:effectRef idx="0">
            <a:scrgbClr r="0" g="0" b="0"/>
          </a:effectRef>
          <a:fontRef idx="minor"/>
        </p:style>
      </p:sp>
      <p:sp>
        <p:nvSpPr>
          <p:cNvPr id="867" name="CustomShape 2"/>
          <p:cNvSpPr/>
          <p:nvPr/>
        </p:nvSpPr>
        <p:spPr>
          <a:xfrm>
            <a:off x="987120" y="2017800"/>
            <a:ext cx="7689240" cy="4320360"/>
          </a:xfrm>
          <a:prstGeom prst="rect">
            <a:avLst/>
          </a:prstGeom>
          <a:noFill/>
          <a:ln>
            <a:noFill/>
          </a:ln>
        </p:spPr>
        <p:style>
          <a:lnRef idx="0">
            <a:scrgbClr r="0" g="0" b="0"/>
          </a:lnRef>
          <a:fillRef idx="0">
            <a:scrgbClr r="0" g="0" b="0"/>
          </a:fillRef>
          <a:effectRef idx="0">
            <a:scrgbClr r="0" g="0" b="0"/>
          </a:effectRef>
          <a:fontRef idx="minor"/>
        </p:style>
      </p:sp>
      <p:pic>
        <p:nvPicPr>
          <p:cNvPr id="868" name="Google Shape;1169;p170"/>
          <p:cNvPicPr/>
          <p:nvPr/>
        </p:nvPicPr>
        <p:blipFill>
          <a:blip r:embed="rId2"/>
          <a:stretch/>
        </p:blipFill>
        <p:spPr>
          <a:xfrm>
            <a:off x="0" y="0"/>
            <a:ext cx="9142920" cy="6857280"/>
          </a:xfrm>
          <a:prstGeom prst="rect">
            <a:avLst/>
          </a:prstGeom>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9" name="CustomShape 1"/>
          <p:cNvSpPr/>
          <p:nvPr/>
        </p:nvSpPr>
        <p:spPr>
          <a:xfrm>
            <a:off x="672120" y="106200"/>
            <a:ext cx="7807680" cy="1144800"/>
          </a:xfrm>
          <a:prstGeom prst="rect">
            <a:avLst/>
          </a:prstGeom>
          <a:noFill/>
          <a:ln>
            <a:noFill/>
          </a:ln>
        </p:spPr>
        <p:style>
          <a:lnRef idx="0">
            <a:scrgbClr r="0" g="0" b="0"/>
          </a:lnRef>
          <a:fillRef idx="0">
            <a:scrgbClr r="0" g="0" b="0"/>
          </a:fillRef>
          <a:effectRef idx="0">
            <a:scrgbClr r="0" g="0" b="0"/>
          </a:effectRef>
          <a:fontRef idx="minor"/>
        </p:style>
      </p:sp>
      <p:sp>
        <p:nvSpPr>
          <p:cNvPr id="870" name="CustomShape 2"/>
          <p:cNvSpPr/>
          <p:nvPr/>
        </p:nvSpPr>
        <p:spPr>
          <a:xfrm>
            <a:off x="987120" y="2017800"/>
            <a:ext cx="7689240" cy="4320360"/>
          </a:xfrm>
          <a:prstGeom prst="rect">
            <a:avLst/>
          </a:prstGeom>
          <a:noFill/>
          <a:ln>
            <a:noFill/>
          </a:ln>
        </p:spPr>
        <p:style>
          <a:lnRef idx="0">
            <a:scrgbClr r="0" g="0" b="0"/>
          </a:lnRef>
          <a:fillRef idx="0">
            <a:scrgbClr r="0" g="0" b="0"/>
          </a:fillRef>
          <a:effectRef idx="0">
            <a:scrgbClr r="0" g="0" b="0"/>
          </a:effectRef>
          <a:fontRef idx="minor"/>
        </p:style>
      </p:sp>
      <p:pic>
        <p:nvPicPr>
          <p:cNvPr id="871" name="Google Shape;1176;p171"/>
          <p:cNvPicPr/>
          <p:nvPr/>
        </p:nvPicPr>
        <p:blipFill>
          <a:blip r:embed="rId2"/>
          <a:stretch/>
        </p:blipFill>
        <p:spPr>
          <a:xfrm>
            <a:off x="0" y="0"/>
            <a:ext cx="9142920" cy="6857280"/>
          </a:xfrm>
          <a:prstGeom prst="rect">
            <a:avLst/>
          </a:prstGeom>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2" name="CustomShape 1"/>
          <p:cNvSpPr/>
          <p:nvPr/>
        </p:nvSpPr>
        <p:spPr>
          <a:xfrm>
            <a:off x="672120" y="106200"/>
            <a:ext cx="7807680" cy="1144800"/>
          </a:xfrm>
          <a:prstGeom prst="rect">
            <a:avLst/>
          </a:prstGeom>
          <a:noFill/>
          <a:ln>
            <a:noFill/>
          </a:ln>
        </p:spPr>
        <p:style>
          <a:lnRef idx="0">
            <a:scrgbClr r="0" g="0" b="0"/>
          </a:lnRef>
          <a:fillRef idx="0">
            <a:scrgbClr r="0" g="0" b="0"/>
          </a:fillRef>
          <a:effectRef idx="0">
            <a:scrgbClr r="0" g="0" b="0"/>
          </a:effectRef>
          <a:fontRef idx="minor"/>
        </p:style>
      </p:sp>
      <p:sp>
        <p:nvSpPr>
          <p:cNvPr id="873" name="CustomShape 2"/>
          <p:cNvSpPr/>
          <p:nvPr/>
        </p:nvSpPr>
        <p:spPr>
          <a:xfrm>
            <a:off x="987120" y="2017800"/>
            <a:ext cx="7689240" cy="4320360"/>
          </a:xfrm>
          <a:prstGeom prst="rect">
            <a:avLst/>
          </a:prstGeom>
          <a:noFill/>
          <a:ln>
            <a:noFill/>
          </a:ln>
        </p:spPr>
        <p:style>
          <a:lnRef idx="0">
            <a:scrgbClr r="0" g="0" b="0"/>
          </a:lnRef>
          <a:fillRef idx="0">
            <a:scrgbClr r="0" g="0" b="0"/>
          </a:fillRef>
          <a:effectRef idx="0">
            <a:scrgbClr r="0" g="0" b="0"/>
          </a:effectRef>
          <a:fontRef idx="minor"/>
        </p:style>
      </p:sp>
      <p:pic>
        <p:nvPicPr>
          <p:cNvPr id="874" name="Google Shape;1183;p172"/>
          <p:cNvPicPr/>
          <p:nvPr/>
        </p:nvPicPr>
        <p:blipFill>
          <a:blip r:embed="rId2"/>
          <a:stretch/>
        </p:blipFill>
        <p:spPr>
          <a:xfrm>
            <a:off x="0" y="0"/>
            <a:ext cx="9142920" cy="6857280"/>
          </a:xfrm>
          <a:prstGeom prst="rect">
            <a:avLst/>
          </a:prstGeom>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5" name="CustomShape 1"/>
          <p:cNvSpPr/>
          <p:nvPr/>
        </p:nvSpPr>
        <p:spPr>
          <a:xfrm>
            <a:off x="672120" y="106200"/>
            <a:ext cx="7807680" cy="1144800"/>
          </a:xfrm>
          <a:prstGeom prst="rect">
            <a:avLst/>
          </a:prstGeom>
          <a:noFill/>
          <a:ln>
            <a:noFill/>
          </a:ln>
        </p:spPr>
        <p:style>
          <a:lnRef idx="0">
            <a:scrgbClr r="0" g="0" b="0"/>
          </a:lnRef>
          <a:fillRef idx="0">
            <a:scrgbClr r="0" g="0" b="0"/>
          </a:fillRef>
          <a:effectRef idx="0">
            <a:scrgbClr r="0" g="0" b="0"/>
          </a:effectRef>
          <a:fontRef idx="minor"/>
        </p:style>
      </p:sp>
      <p:sp>
        <p:nvSpPr>
          <p:cNvPr id="876" name="CustomShape 2"/>
          <p:cNvSpPr/>
          <p:nvPr/>
        </p:nvSpPr>
        <p:spPr>
          <a:xfrm>
            <a:off x="987120" y="2017800"/>
            <a:ext cx="7689240" cy="4320360"/>
          </a:xfrm>
          <a:prstGeom prst="rect">
            <a:avLst/>
          </a:prstGeom>
          <a:noFill/>
          <a:ln>
            <a:noFill/>
          </a:ln>
        </p:spPr>
        <p:style>
          <a:lnRef idx="0">
            <a:scrgbClr r="0" g="0" b="0"/>
          </a:lnRef>
          <a:fillRef idx="0">
            <a:scrgbClr r="0" g="0" b="0"/>
          </a:fillRef>
          <a:effectRef idx="0">
            <a:scrgbClr r="0" g="0" b="0"/>
          </a:effectRef>
          <a:fontRef idx="minor"/>
        </p:style>
      </p:sp>
      <p:pic>
        <p:nvPicPr>
          <p:cNvPr id="877" name="Google Shape;1190;p173"/>
          <p:cNvPicPr/>
          <p:nvPr/>
        </p:nvPicPr>
        <p:blipFill>
          <a:blip r:embed="rId2"/>
          <a:stretch/>
        </p:blipFill>
        <p:spPr>
          <a:xfrm>
            <a:off x="0" y="42840"/>
            <a:ext cx="9142920" cy="6847200"/>
          </a:xfrm>
          <a:prstGeom prst="rect">
            <a:avLst/>
          </a:prstGeom>
          <a:ln>
            <a:noFill/>
          </a:ln>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24242"/>
      </a:dk2>
      <a:lt2>
        <a:srgbClr val="8DD8D3"/>
      </a:lt2>
      <a:accent1>
        <a:srgbClr val="0B6374"/>
      </a:accent1>
      <a:accent2>
        <a:srgbClr val="FD5B58"/>
      </a:accent2>
      <a:accent3>
        <a:srgbClr val="599191"/>
      </a:accent3>
      <a:accent4>
        <a:srgbClr val="D7E6A3"/>
      </a:accent4>
      <a:accent5>
        <a:srgbClr val="27278B"/>
      </a:accent5>
      <a:accent6>
        <a:srgbClr val="D558AB"/>
      </a:accent6>
      <a:hlink>
        <a:srgbClr val="27278B"/>
      </a:hlink>
      <a:folHlink>
        <a:srgbClr val="27278B"/>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24242"/>
      </a:dk2>
      <a:lt2>
        <a:srgbClr val="8DD8D3"/>
      </a:lt2>
      <a:accent1>
        <a:srgbClr val="0B6374"/>
      </a:accent1>
      <a:accent2>
        <a:srgbClr val="FD5B58"/>
      </a:accent2>
      <a:accent3>
        <a:srgbClr val="599191"/>
      </a:accent3>
      <a:accent4>
        <a:srgbClr val="D7E6A3"/>
      </a:accent4>
      <a:accent5>
        <a:srgbClr val="27278B"/>
      </a:accent5>
      <a:accent6>
        <a:srgbClr val="D558AB"/>
      </a:accent6>
      <a:hlink>
        <a:srgbClr val="27278B"/>
      </a:hlink>
      <a:folHlink>
        <a:srgbClr val="27278B"/>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24242"/>
      </a:dk2>
      <a:lt2>
        <a:srgbClr val="8DD8D3"/>
      </a:lt2>
      <a:accent1>
        <a:srgbClr val="0B6374"/>
      </a:accent1>
      <a:accent2>
        <a:srgbClr val="FD5B58"/>
      </a:accent2>
      <a:accent3>
        <a:srgbClr val="599191"/>
      </a:accent3>
      <a:accent4>
        <a:srgbClr val="D7E6A3"/>
      </a:accent4>
      <a:accent5>
        <a:srgbClr val="27278B"/>
      </a:accent5>
      <a:accent6>
        <a:srgbClr val="D558AB"/>
      </a:accent6>
      <a:hlink>
        <a:srgbClr val="27278B"/>
      </a:hlink>
      <a:folHlink>
        <a:srgbClr val="27278B"/>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TotalTime>
  <Words>642</Words>
  <Application>Microsoft Office PowerPoint</Application>
  <PresentationFormat>Екран (4:3)</PresentationFormat>
  <Paragraphs>27</Paragraphs>
  <Slides>22</Slides>
  <Notes>0</Notes>
  <HiddenSlides>0</HiddenSlides>
  <MMClips>0</MMClips>
  <ScaleCrop>false</ScaleCrop>
  <HeadingPairs>
    <vt:vector size="6" baseType="variant">
      <vt:variant>
        <vt:lpstr>Використані шрифти</vt:lpstr>
      </vt:variant>
      <vt:variant>
        <vt:i4>5</vt:i4>
      </vt:variant>
      <vt:variant>
        <vt:lpstr>Тема</vt:lpstr>
      </vt:variant>
      <vt:variant>
        <vt:i4>5</vt:i4>
      </vt:variant>
      <vt:variant>
        <vt:lpstr>Заголовки слайдів</vt:lpstr>
      </vt:variant>
      <vt:variant>
        <vt:i4>22</vt:i4>
      </vt:variant>
    </vt:vector>
  </HeadingPairs>
  <TitlesOfParts>
    <vt:vector size="32" baseType="lpstr">
      <vt:lpstr>Arial</vt:lpstr>
      <vt:lpstr>Noto Sans Symbols</vt:lpstr>
      <vt:lpstr>Symbol</vt:lpstr>
      <vt:lpstr>Times New Roman</vt:lpstr>
      <vt:lpstr>Wingdings</vt:lpstr>
      <vt:lpstr>Office Theme</vt:lpstr>
      <vt:lpstr>Office Theme</vt:lpstr>
      <vt:lpstr>Office Theme</vt:lpstr>
      <vt:lpstr>Office Theme</vt:lpstr>
      <vt:lpstr>Office Theme</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Презентація PowerPoint</dc:title>
  <dc:subject/>
  <dc:creator>пк</dc:creator>
  <dc:description/>
  <cp:lastModifiedBy>пк</cp:lastModifiedBy>
  <cp:revision>3</cp:revision>
  <dcterms:modified xsi:type="dcterms:W3CDTF">2020-01-05T18:11:52Z</dcterms:modified>
  <dc:language>uk-UA</dc:language>
</cp:coreProperties>
</file>