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5" r:id="rId3"/>
    <p:sldId id="269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80" r:id="rId12"/>
    <p:sldId id="281" r:id="rId13"/>
    <p:sldId id="282" r:id="rId14"/>
    <p:sldId id="28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F7580-23FB-4061-B5F1-5F133C2AEAC2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50172-ADD9-4B13-8683-7E48B22F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835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F7580-23FB-4061-B5F1-5F133C2AEAC2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50172-ADD9-4B13-8683-7E48B22F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7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F7580-23FB-4061-B5F1-5F133C2AEAC2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50172-ADD9-4B13-8683-7E48B22F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047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F7580-23FB-4061-B5F1-5F133C2AEAC2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50172-ADD9-4B13-8683-7E48B22F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34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F7580-23FB-4061-B5F1-5F133C2AEAC2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50172-ADD9-4B13-8683-7E48B22F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772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F7580-23FB-4061-B5F1-5F133C2AEAC2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50172-ADD9-4B13-8683-7E48B22F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145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F7580-23FB-4061-B5F1-5F133C2AEAC2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50172-ADD9-4B13-8683-7E48B22F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47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F7580-23FB-4061-B5F1-5F133C2AEAC2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50172-ADD9-4B13-8683-7E48B22F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779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F7580-23FB-4061-B5F1-5F133C2AEAC2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50172-ADD9-4B13-8683-7E48B22F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96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F7580-23FB-4061-B5F1-5F133C2AEAC2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50172-ADD9-4B13-8683-7E48B22F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101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F7580-23FB-4061-B5F1-5F133C2AEAC2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50172-ADD9-4B13-8683-7E48B22F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998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F7580-23FB-4061-B5F1-5F133C2AEAC2}" type="datetimeFigureOut">
              <a:rPr lang="en-US" smtClean="0"/>
              <a:t>2/20/2020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50172-ADD9-4B13-8683-7E48B22F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100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7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46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60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12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86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09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1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11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70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626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12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088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18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088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78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95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52"/>
            <a:ext cx="12192000" cy="685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53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073" y="0"/>
            <a:ext cx="123767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49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Произвольный</PresentationFormat>
  <Paragraphs>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Windows</cp:lastModifiedBy>
  <cp:revision>7</cp:revision>
  <dcterms:created xsi:type="dcterms:W3CDTF">2020-02-18T17:58:43Z</dcterms:created>
  <dcterms:modified xsi:type="dcterms:W3CDTF">2020-02-20T07:23:01Z</dcterms:modified>
</cp:coreProperties>
</file>