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8064E73-492B-4BEC-8D9C-CE2E2ED1896C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00BCBAA-6428-4423-AD89-CD846F6573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2484438" y="1268413"/>
            <a:ext cx="3960812" cy="3960812"/>
            <a:chOff x="4116" y="2640"/>
            <a:chExt cx="3812" cy="3763"/>
          </a:xfrm>
        </p:grpSpPr>
        <p:sp>
          <p:nvSpPr>
            <p:cNvPr id="4100" name="AutoShape 4"/>
            <p:cNvSpPr>
              <a:spLocks noChangeAspect="1" noChangeArrowheads="1"/>
            </p:cNvSpPr>
            <p:nvPr/>
          </p:nvSpPr>
          <p:spPr bwMode="auto">
            <a:xfrm>
              <a:off x="4116" y="2640"/>
              <a:ext cx="3812" cy="3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1" name="Oval 5"/>
            <p:cNvSpPr>
              <a:spLocks noChangeArrowheads="1"/>
            </p:cNvSpPr>
            <p:nvPr/>
          </p:nvSpPr>
          <p:spPr bwMode="auto">
            <a:xfrm>
              <a:off x="4116" y="2640"/>
              <a:ext cx="3812" cy="376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4800" b="1">
                  <a:latin typeface="Times New Roman" pitchFamily="18" charset="0"/>
                </a:rPr>
                <a:t>Все,</a:t>
              </a:r>
            </a:p>
            <a:p>
              <a:pPr algn="ctr"/>
              <a:r>
                <a:rPr lang="uk-UA" sz="4800" b="1">
                  <a:latin typeface="Times New Roman" pitchFamily="18" charset="0"/>
                </a:rPr>
                <a:t>що ми знаємо</a:t>
              </a:r>
              <a:endParaRPr lang="ru-RU"/>
            </a:p>
          </p:txBody>
        </p:sp>
      </p:grp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1835150" y="549275"/>
            <a:ext cx="5184775" cy="52403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50111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Все, </a:t>
            </a:r>
            <a:r>
              <a:rPr lang="ru-RU" sz="3600" kern="1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що</a:t>
            </a: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ми не </a:t>
            </a:r>
            <a:r>
              <a:rPr lang="ru-RU" sz="3600" kern="1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знаємо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1331913" y="-819150"/>
            <a:ext cx="6192837" cy="74168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354438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Все, про </a:t>
            </a:r>
            <a:r>
              <a:rPr lang="ru-RU" sz="3600" kern="1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що</a:t>
            </a: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ми </a:t>
            </a:r>
            <a:r>
              <a:rPr lang="ru-RU" sz="3600" kern="1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хочемо</a:t>
            </a: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ru-RU" sz="3600" kern="1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дізнатися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2143140" cy="928693"/>
          </a:xfrm>
        </p:spPr>
        <p:txBody>
          <a:bodyPr/>
          <a:lstStyle/>
          <a:p>
            <a:r>
              <a:rPr lang="uk-UA" smtClean="0"/>
              <a:t>Вправа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142852"/>
            <a:ext cx="4643470" cy="771548"/>
          </a:xfrm>
        </p:spPr>
        <p:txBody>
          <a:bodyPr>
            <a:noAutofit/>
          </a:bodyPr>
          <a:lstStyle/>
          <a:p>
            <a:r>
              <a:rPr lang="ru-RU" sz="3200" dirty="0" smtClean="0"/>
              <a:t>«</a:t>
            </a:r>
            <a:r>
              <a:rPr lang="uk-UA" sz="3200" dirty="0" smtClean="0"/>
              <a:t>Незакінчене</a:t>
            </a:r>
            <a:r>
              <a:rPr lang="ru-RU" sz="3200" dirty="0" smtClean="0"/>
              <a:t> </a:t>
            </a:r>
            <a:r>
              <a:rPr lang="ru-RU" sz="3200" dirty="0" err="1" smtClean="0"/>
              <a:t>речення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214422"/>
            <a:ext cx="814393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Розділ механіки, в якому вивчається рух тіл у зв’язку з їх взаємодією з іншими тілами називають …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Кількісну характеристику механічної дії одного фізичного тіла на інше називають ...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Дію на тіло декількох сил можна замінити дією однієї сили, яку називають …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Якщо рівнодійна всіх сил, що діють на тіло дорівнює 0, то…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Основою розділу динаміки є закони руху, які називають …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картинки другий закон ньютона"/>
          <p:cNvPicPr/>
          <p:nvPr/>
        </p:nvPicPr>
        <p:blipFill>
          <a:blip r:embed="rId2"/>
          <a:srcRect r="25999"/>
          <a:stretch>
            <a:fillRect/>
          </a:stretch>
        </p:blipFill>
        <p:spPr bwMode="auto">
          <a:xfrm>
            <a:off x="357158" y="285728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картинки другий закон ньютона"/>
          <p:cNvPicPr/>
          <p:nvPr/>
        </p:nvPicPr>
        <p:blipFill>
          <a:blip r:embed="rId3"/>
          <a:srcRect b="19642"/>
          <a:stretch>
            <a:fillRect/>
          </a:stretch>
        </p:blipFill>
        <p:spPr bwMode="auto">
          <a:xfrm>
            <a:off x="6215074" y="357166"/>
            <a:ext cx="27670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image003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571744"/>
            <a:ext cx="2714644" cy="202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Рабочий стол\14.jpg"/>
          <p:cNvPicPr/>
          <p:nvPr/>
        </p:nvPicPr>
        <p:blipFill>
          <a:blip r:embed="rId5"/>
          <a:srcRect r="43626" b="24580"/>
          <a:stretch>
            <a:fillRect/>
          </a:stretch>
        </p:blipFill>
        <p:spPr bwMode="auto">
          <a:xfrm>
            <a:off x="3214678" y="142852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картинки другий закон ньютона"/>
          <p:cNvPicPr/>
          <p:nvPr/>
        </p:nvPicPr>
        <p:blipFill>
          <a:blip r:embed="rId6"/>
          <a:srcRect l="8000" t="15000" r="9999" b="24999"/>
          <a:stretch>
            <a:fillRect/>
          </a:stretch>
        </p:blipFill>
        <p:spPr bwMode="auto">
          <a:xfrm>
            <a:off x="6000760" y="2357430"/>
            <a:ext cx="292895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tinlib.ru/fizika/vozvrashenie_charodeja/i_021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929198"/>
            <a:ext cx="3609981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tinlib.ru/fizika/vozvrashenie_charodeja/i_023.pn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8" y="3929066"/>
            <a:ext cx="2428872" cy="242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285852" y="2143116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мал.1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14810" y="2000240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мал.2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215206" y="1928802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мал.3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714612" y="4500570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мал.4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000892" y="3571876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мал.5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857356" y="6357958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мал.6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286512" y="6357958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мал.7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image002.png"/>
          <p:cNvPicPr/>
          <p:nvPr/>
        </p:nvPicPr>
        <p:blipFill>
          <a:blip r:embed="rId2"/>
          <a:srcRect r="19643"/>
          <a:stretch>
            <a:fillRect/>
          </a:stretch>
        </p:blipFill>
        <p:spPr bwMode="auto">
          <a:xfrm>
            <a:off x="2357422" y="571480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Картинки по запросу картинки вязкое тр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571876"/>
            <a:ext cx="4214842" cy="203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Мои документы\Мои рисунки\Изображение\Изображение.jpg"/>
          <p:cNvPicPr>
            <a:picLocks noChangeAspect="1" noChangeArrowheads="1"/>
          </p:cNvPicPr>
          <p:nvPr/>
        </p:nvPicPr>
        <p:blipFill>
          <a:blip r:embed="rId2">
            <a:lum bright="11000"/>
          </a:blip>
          <a:srcRect l="9203" t="12632" r="22406" b="2105"/>
          <a:stretch>
            <a:fillRect/>
          </a:stretch>
        </p:blipFill>
        <p:spPr bwMode="auto">
          <a:xfrm rot="5400000">
            <a:off x="1166549" y="-809416"/>
            <a:ext cx="3071834" cy="4976369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00232" y="3286124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мал.1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1" name="Picture 3" descr="C:\Documents and Settings\Admin\Мои документы\Мои рисунки\Изображение\Изображение 463.jpg"/>
          <p:cNvPicPr>
            <a:picLocks noChangeAspect="1" noChangeArrowheads="1"/>
          </p:cNvPicPr>
          <p:nvPr/>
        </p:nvPicPr>
        <p:blipFill>
          <a:blip r:embed="rId3"/>
          <a:srcRect l="4698" t="10194" r="5417" b="2427"/>
          <a:stretch>
            <a:fillRect/>
          </a:stretch>
        </p:blipFill>
        <p:spPr bwMode="auto">
          <a:xfrm>
            <a:off x="3500430" y="3071810"/>
            <a:ext cx="5353881" cy="2714644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857884" y="5857892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мал.2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Картинки по запросу способи збільшення тертя картинки"/>
          <p:cNvPicPr>
            <a:picLocks noChangeAspect="1" noChangeArrowheads="1"/>
          </p:cNvPicPr>
          <p:nvPr/>
        </p:nvPicPr>
        <p:blipFill>
          <a:blip r:embed="rId2"/>
          <a:srcRect l="47728" t="55892" r="20129" b="16811"/>
          <a:stretch>
            <a:fillRect/>
          </a:stretch>
        </p:blipFill>
        <p:spPr bwMode="auto">
          <a:xfrm>
            <a:off x="3857620" y="3000371"/>
            <a:ext cx="4643470" cy="2954935"/>
          </a:xfrm>
          <a:prstGeom prst="rect">
            <a:avLst/>
          </a:prstGeom>
          <a:noFill/>
        </p:spPr>
      </p:pic>
      <p:pic>
        <p:nvPicPr>
          <p:cNvPr id="18438" name="Picture 6" descr="Картинки по запросу способи збільшення тертя картинки"/>
          <p:cNvPicPr>
            <a:picLocks noChangeAspect="1" noChangeArrowheads="1"/>
          </p:cNvPicPr>
          <p:nvPr/>
        </p:nvPicPr>
        <p:blipFill>
          <a:blip r:embed="rId2"/>
          <a:srcRect l="6818" t="57193" r="62013" b="15511"/>
          <a:stretch>
            <a:fillRect/>
          </a:stretch>
        </p:blipFill>
        <p:spPr bwMode="auto">
          <a:xfrm>
            <a:off x="142843" y="142852"/>
            <a:ext cx="4789749" cy="3143272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57356" y="3357562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мал.1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857884" y="6000768"/>
            <a:ext cx="857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мал.2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1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Слайд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7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000108"/>
            <a:ext cx="8458200" cy="4214842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/>
              <a:t>Як відомо, ніч найтемніша перед світанком. Тому, якщо на вашому шляху виникають труднощі, значить ви рухаєтеся у правильному напрямку.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14290"/>
            <a:ext cx="857256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Які види тертя існують в природі?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Як напрямлена сила тертя?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Чому в багатьох випадках силу тертя ковзання замінюють на силу тертя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кочення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?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Чому виникає сила тертя?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Наведіть приклад, де тертя корисне, а де шкідливе.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Які способи збільшення тертя?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Які способи зменшення тертя?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Як визначити коефіцієнт тертя? 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000108"/>
            <a:ext cx="8458200" cy="1222375"/>
          </a:xfrm>
        </p:spPr>
        <p:txBody>
          <a:bodyPr/>
          <a:lstStyle/>
          <a:p>
            <a:pPr algn="ctr"/>
            <a:r>
              <a:rPr lang="ru-RU" dirty="0" err="1" smtClean="0"/>
              <a:t>Домашн</a:t>
            </a:r>
            <a:r>
              <a:rPr lang="uk-UA" dirty="0" smtClean="0"/>
              <a:t>є завдання: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1857364"/>
            <a:ext cx="311943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§ 27</a:t>
            </a:r>
            <a:endParaRPr lang="ru-RU" sz="5400" b="1" dirty="0"/>
          </a:p>
        </p:txBody>
      </p:sp>
      <p:pic>
        <p:nvPicPr>
          <p:cNvPr id="19462" name="Picture 6" descr="Картинки по запросу Миколай їде на санках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143248"/>
            <a:ext cx="4786346" cy="3201207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4786314" y="5715016"/>
            <a:ext cx="571504" cy="1588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3571868" y="5715016"/>
            <a:ext cx="1214446" cy="1588"/>
          </a:xfrm>
          <a:prstGeom prst="straightConnector1">
            <a:avLst/>
          </a:prstGeom>
          <a:ln w="2222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143240" y="5786454"/>
            <a:ext cx="10001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uk-UA" sz="2400" b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тяг</a:t>
            </a:r>
            <a:endParaRPr kumimoji="0" lang="uk-UA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5072066" y="5786454"/>
            <a:ext cx="10001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uk-UA" sz="2400" b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</a:t>
            </a:r>
            <a:endParaRPr kumimoji="0" lang="uk-UA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228</TotalTime>
  <Words>206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Вправа</vt:lpstr>
      <vt:lpstr>Слайд 3</vt:lpstr>
      <vt:lpstr>Слайд 4</vt:lpstr>
      <vt:lpstr>Слайд 5</vt:lpstr>
      <vt:lpstr>Слайд 6</vt:lpstr>
      <vt:lpstr>Як відомо, ніч найтемніша перед світанком. Тому, якщо на вашому шляху виникають труднощі, значить ви рухаєтеся у правильному напрямку.</vt:lpstr>
      <vt:lpstr>Слайд 8</vt:lpstr>
      <vt:lpstr>Домашнє завдання: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2017-12-03T14:33:07Z</dcterms:created>
  <dcterms:modified xsi:type="dcterms:W3CDTF">2017-12-05T18:38:46Z</dcterms:modified>
</cp:coreProperties>
</file>