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6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75" r:id="rId12"/>
    <p:sldId id="274" r:id="rId13"/>
    <p:sldId id="269" r:id="rId14"/>
    <p:sldId id="257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C668"/>
    <a:srgbClr val="CC9900"/>
    <a:srgbClr val="ECEC9C"/>
    <a:srgbClr val="DED186"/>
    <a:srgbClr val="604700"/>
    <a:srgbClr val="926C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85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5" Type="http://schemas.openxmlformats.org/officeDocument/2006/relationships/image" Target="../media/image9.wmf"/><Relationship Id="rId4" Type="http://schemas.openxmlformats.org/officeDocument/2006/relationships/image" Target="../media/image8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40.wmf"/><Relationship Id="rId2" Type="http://schemas.openxmlformats.org/officeDocument/2006/relationships/image" Target="../media/image43.wmf"/><Relationship Id="rId1" Type="http://schemas.openxmlformats.org/officeDocument/2006/relationships/image" Target="../media/image5.wmf"/><Relationship Id="rId5" Type="http://schemas.openxmlformats.org/officeDocument/2006/relationships/image" Target="../media/image42.wmf"/><Relationship Id="rId4" Type="http://schemas.openxmlformats.org/officeDocument/2006/relationships/image" Target="../media/image44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6.wmf"/><Relationship Id="rId2" Type="http://schemas.openxmlformats.org/officeDocument/2006/relationships/image" Target="../media/image45.wmf"/><Relationship Id="rId1" Type="http://schemas.openxmlformats.org/officeDocument/2006/relationships/image" Target="../media/image5.wmf"/><Relationship Id="rId5" Type="http://schemas.openxmlformats.org/officeDocument/2006/relationships/image" Target="../media/image48.wmf"/><Relationship Id="rId4" Type="http://schemas.openxmlformats.org/officeDocument/2006/relationships/image" Target="../media/image47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5.wmf"/><Relationship Id="rId5" Type="http://schemas.openxmlformats.org/officeDocument/2006/relationships/image" Target="../media/image14.wmf"/><Relationship Id="rId4" Type="http://schemas.openxmlformats.org/officeDocument/2006/relationships/image" Target="../media/image13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5.wmf"/><Relationship Id="rId5" Type="http://schemas.openxmlformats.org/officeDocument/2006/relationships/image" Target="../media/image18.wmf"/><Relationship Id="rId4" Type="http://schemas.openxmlformats.org/officeDocument/2006/relationships/image" Target="../media/image17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5.wmf"/><Relationship Id="rId5" Type="http://schemas.openxmlformats.org/officeDocument/2006/relationships/image" Target="../media/image22.wmf"/><Relationship Id="rId4" Type="http://schemas.openxmlformats.org/officeDocument/2006/relationships/image" Target="../media/image21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5.wmf"/><Relationship Id="rId5" Type="http://schemas.openxmlformats.org/officeDocument/2006/relationships/image" Target="../media/image26.wmf"/><Relationship Id="rId4" Type="http://schemas.openxmlformats.org/officeDocument/2006/relationships/image" Target="../media/image25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27.wmf"/><Relationship Id="rId1" Type="http://schemas.openxmlformats.org/officeDocument/2006/relationships/image" Target="../media/image5.wmf"/><Relationship Id="rId5" Type="http://schemas.openxmlformats.org/officeDocument/2006/relationships/image" Target="../media/image30.wmf"/><Relationship Id="rId4" Type="http://schemas.openxmlformats.org/officeDocument/2006/relationships/image" Target="../media/image29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image" Target="../media/image31.wmf"/><Relationship Id="rId1" Type="http://schemas.openxmlformats.org/officeDocument/2006/relationships/image" Target="../media/image5.wmf"/><Relationship Id="rId5" Type="http://schemas.openxmlformats.org/officeDocument/2006/relationships/image" Target="../media/image34.wmf"/><Relationship Id="rId4" Type="http://schemas.openxmlformats.org/officeDocument/2006/relationships/image" Target="../media/image33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36.wmf"/><Relationship Id="rId2" Type="http://schemas.openxmlformats.org/officeDocument/2006/relationships/image" Target="../media/image35.wmf"/><Relationship Id="rId1" Type="http://schemas.openxmlformats.org/officeDocument/2006/relationships/image" Target="../media/image5.wmf"/><Relationship Id="rId5" Type="http://schemas.openxmlformats.org/officeDocument/2006/relationships/image" Target="../media/image38.wmf"/><Relationship Id="rId4" Type="http://schemas.openxmlformats.org/officeDocument/2006/relationships/image" Target="../media/image37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40.wmf"/><Relationship Id="rId2" Type="http://schemas.openxmlformats.org/officeDocument/2006/relationships/image" Target="../media/image39.wmf"/><Relationship Id="rId1" Type="http://schemas.openxmlformats.org/officeDocument/2006/relationships/image" Target="../media/image5.wmf"/><Relationship Id="rId5" Type="http://schemas.openxmlformats.org/officeDocument/2006/relationships/image" Target="../media/image42.wmf"/><Relationship Id="rId4" Type="http://schemas.openxmlformats.org/officeDocument/2006/relationships/image" Target="../media/image4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35E29BAD-1B83-4170-8951-AC3A96974F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6BCFEED9-36CC-45FC-9781-7304D906BDC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70C767-3513-4B36-AF74-D9579F220C2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pPr>
              <a:defRPr/>
            </a:pPr>
            <a:fld id="{7E44D996-0AF5-4EAE-BC98-6F5D996A1C2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pPr>
              <a:defRPr/>
            </a:pPr>
            <a:fld id="{B019852A-8065-40F4-A5F6-FB1A05A13AA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6A102A26-1542-46C6-A61F-9580EDE3350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96A3DE-DFD4-4746-BC52-DE7CA611661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AD729639-85EB-46AD-8E0A-732E00AFA72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pPr>
              <a:defRPr/>
            </a:pPr>
            <a:fld id="{8CC760FF-D285-41C0-913E-4FAADDDDEA2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95D640B5-EE59-4AFB-BD54-EF5C69FBB6A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EB474B4D-D744-420A-B2A1-2DFC18A6A06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pPr>
              <a:defRPr/>
            </a:pPr>
            <a:fld id="{5AA5CB74-939D-4ED6-BBDB-BD8459E223E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8ABA75D7-2765-4DCD-AD59-497EC42F1F8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7.bin"/><Relationship Id="rId13" Type="http://schemas.openxmlformats.org/officeDocument/2006/relationships/image" Target="../media/image4.jpeg"/><Relationship Id="rId3" Type="http://schemas.openxmlformats.org/officeDocument/2006/relationships/audio" Target="file:///C:\Users\&#1052;&#1072;&#1082;&#1089;\Desktop\&#1060;&#1086;&#1088;&#1084;&#1091;&#1083;&#1099;\CHpok.wav" TargetMode="External"/><Relationship Id="rId7" Type="http://schemas.openxmlformats.org/officeDocument/2006/relationships/image" Target="../media/image10.png"/><Relationship Id="rId12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46.bin"/><Relationship Id="rId11" Type="http://schemas.openxmlformats.org/officeDocument/2006/relationships/oleObject" Target="../embeddings/oleObject50.bin"/><Relationship Id="rId5" Type="http://schemas.openxmlformats.org/officeDocument/2006/relationships/image" Target="../media/image3.jpeg"/><Relationship Id="rId10" Type="http://schemas.openxmlformats.org/officeDocument/2006/relationships/oleObject" Target="../embeddings/oleObject49.bin"/><Relationship Id="rId4" Type="http://schemas.openxmlformats.org/officeDocument/2006/relationships/slideLayout" Target="../slideLayouts/slideLayout7.xml"/><Relationship Id="rId9" Type="http://schemas.openxmlformats.org/officeDocument/2006/relationships/oleObject" Target="../embeddings/oleObject48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2.bin"/><Relationship Id="rId13" Type="http://schemas.openxmlformats.org/officeDocument/2006/relationships/image" Target="../media/image4.jpeg"/><Relationship Id="rId3" Type="http://schemas.openxmlformats.org/officeDocument/2006/relationships/audio" Target="file:///C:\Users\&#1052;&#1072;&#1082;&#1089;\Desktop\&#1060;&#1086;&#1088;&#1084;&#1091;&#1083;&#1099;\CHpok.wav" TargetMode="External"/><Relationship Id="rId7" Type="http://schemas.openxmlformats.org/officeDocument/2006/relationships/image" Target="../media/image10.png"/><Relationship Id="rId12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51.bin"/><Relationship Id="rId11" Type="http://schemas.openxmlformats.org/officeDocument/2006/relationships/oleObject" Target="../embeddings/oleObject55.bin"/><Relationship Id="rId5" Type="http://schemas.openxmlformats.org/officeDocument/2006/relationships/image" Target="../media/image3.jpeg"/><Relationship Id="rId10" Type="http://schemas.openxmlformats.org/officeDocument/2006/relationships/oleObject" Target="../embeddings/oleObject54.bin"/><Relationship Id="rId4" Type="http://schemas.openxmlformats.org/officeDocument/2006/relationships/slideLayout" Target="../slideLayouts/slideLayout7.xml"/><Relationship Id="rId9" Type="http://schemas.openxmlformats.org/officeDocument/2006/relationships/oleObject" Target="../embeddings/oleObject53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7.bin"/><Relationship Id="rId13" Type="http://schemas.openxmlformats.org/officeDocument/2006/relationships/image" Target="../media/image4.jpeg"/><Relationship Id="rId3" Type="http://schemas.openxmlformats.org/officeDocument/2006/relationships/audio" Target="file:///C:\Users\&#1052;&#1072;&#1082;&#1089;\Desktop\&#1060;&#1086;&#1088;&#1084;&#1091;&#1083;&#1099;\CHpok.wav" TargetMode="External"/><Relationship Id="rId7" Type="http://schemas.openxmlformats.org/officeDocument/2006/relationships/image" Target="../media/image10.png"/><Relationship Id="rId12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56.bin"/><Relationship Id="rId11" Type="http://schemas.openxmlformats.org/officeDocument/2006/relationships/oleObject" Target="../embeddings/oleObject60.bin"/><Relationship Id="rId5" Type="http://schemas.openxmlformats.org/officeDocument/2006/relationships/image" Target="../media/image3.jpeg"/><Relationship Id="rId10" Type="http://schemas.openxmlformats.org/officeDocument/2006/relationships/oleObject" Target="../embeddings/oleObject59.bin"/><Relationship Id="rId4" Type="http://schemas.openxmlformats.org/officeDocument/2006/relationships/slideLayout" Target="../slideLayouts/slideLayout7.xml"/><Relationship Id="rId9" Type="http://schemas.openxmlformats.org/officeDocument/2006/relationships/oleObject" Target="../embeddings/oleObject58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audio" Target="file:///C:\Users\&#1052;&#1072;&#1082;&#1089;\Desktop\&#1060;&#1086;&#1088;&#1084;&#1091;&#1083;&#1099;\CHpok.wav" TargetMode="External"/><Relationship Id="rId7" Type="http://schemas.openxmlformats.org/officeDocument/2006/relationships/oleObject" Target="../embeddings/oleObject62.bin"/><Relationship Id="rId2" Type="http://schemas.openxmlformats.org/officeDocument/2006/relationships/audio" Target="../media/audio2.wav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61.bin"/><Relationship Id="rId5" Type="http://schemas.openxmlformats.org/officeDocument/2006/relationships/image" Target="../media/image3.jpeg"/><Relationship Id="rId4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zvuki-tut.narod2.ru/chpok/CHpok.mp3" TargetMode="External"/><Relationship Id="rId2" Type="http://schemas.openxmlformats.org/officeDocument/2006/relationships/hyperlink" Target="http://us.123rf.com/400wm/400/400/clairev/clairev0901/clairev090100106/4193149-cartoon-scientist--vector-illustration.jpg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audio" Target="../media/audio1.wav"/><Relationship Id="rId3" Type="http://schemas.openxmlformats.org/officeDocument/2006/relationships/audio" Target="file:///C:\Users\&#1052;&#1072;&#1082;&#1089;\Desktop\&#1060;&#1086;&#1088;&#1084;&#1091;&#1083;&#1099;\CHpok.wav" TargetMode="External"/><Relationship Id="rId7" Type="http://schemas.openxmlformats.org/officeDocument/2006/relationships/oleObject" Target="../embeddings/oleObject2.bin"/><Relationship Id="rId12" Type="http://schemas.openxmlformats.org/officeDocument/2006/relationships/image" Target="../media/image10.png"/><Relationship Id="rId2" Type="http://schemas.openxmlformats.org/officeDocument/2006/relationships/audio" Target="../media/audio2.wav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11" Type="http://schemas.openxmlformats.org/officeDocument/2006/relationships/oleObject" Target="../embeddings/oleObject6.bin"/><Relationship Id="rId5" Type="http://schemas.openxmlformats.org/officeDocument/2006/relationships/image" Target="../media/image3.jpeg"/><Relationship Id="rId10" Type="http://schemas.openxmlformats.org/officeDocument/2006/relationships/oleObject" Target="../embeddings/oleObject5.bin"/><Relationship Id="rId4" Type="http://schemas.openxmlformats.org/officeDocument/2006/relationships/slideLayout" Target="../slideLayouts/slideLayout2.xml"/><Relationship Id="rId9" Type="http://schemas.openxmlformats.org/officeDocument/2006/relationships/oleObject" Target="../embeddings/oleObject4.bin"/><Relationship Id="rId1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13" Type="http://schemas.openxmlformats.org/officeDocument/2006/relationships/audio" Target="../media/audio1.wav"/><Relationship Id="rId3" Type="http://schemas.openxmlformats.org/officeDocument/2006/relationships/audio" Target="file:///C:\Users\&#1052;&#1072;&#1082;&#1089;\Desktop\&#1060;&#1086;&#1088;&#1084;&#1091;&#1083;&#1099;\CHpok.wav" TargetMode="External"/><Relationship Id="rId7" Type="http://schemas.openxmlformats.org/officeDocument/2006/relationships/oleObject" Target="../embeddings/oleObject8.bin"/><Relationship Id="rId12" Type="http://schemas.openxmlformats.org/officeDocument/2006/relationships/image" Target="../media/image10.png"/><Relationship Id="rId2" Type="http://schemas.openxmlformats.org/officeDocument/2006/relationships/audio" Target="../media/audio2.wav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7.bin"/><Relationship Id="rId11" Type="http://schemas.openxmlformats.org/officeDocument/2006/relationships/oleObject" Target="../embeddings/oleObject12.bin"/><Relationship Id="rId5" Type="http://schemas.openxmlformats.org/officeDocument/2006/relationships/image" Target="../media/image3.jpeg"/><Relationship Id="rId10" Type="http://schemas.openxmlformats.org/officeDocument/2006/relationships/oleObject" Target="../embeddings/oleObject11.bin"/><Relationship Id="rId4" Type="http://schemas.openxmlformats.org/officeDocument/2006/relationships/slideLayout" Target="../slideLayouts/slideLayout7.xml"/><Relationship Id="rId9" Type="http://schemas.openxmlformats.org/officeDocument/2006/relationships/oleObject" Target="../embeddings/oleObject10.bin"/><Relationship Id="rId1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audio" Target="../media/audio1.wav"/><Relationship Id="rId3" Type="http://schemas.openxmlformats.org/officeDocument/2006/relationships/audio" Target="file:///C:\Users\&#1052;&#1072;&#1082;&#1089;\Desktop\&#1060;&#1086;&#1088;&#1084;&#1091;&#1083;&#1099;\CHpok.wav" TargetMode="External"/><Relationship Id="rId7" Type="http://schemas.openxmlformats.org/officeDocument/2006/relationships/oleObject" Target="../embeddings/oleObject14.bin"/><Relationship Id="rId12" Type="http://schemas.openxmlformats.org/officeDocument/2006/relationships/oleObject" Target="../embeddings/oleObject18.bin"/><Relationship Id="rId2" Type="http://schemas.openxmlformats.org/officeDocument/2006/relationships/audio" Target="../media/audio2.wav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3.bin"/><Relationship Id="rId11" Type="http://schemas.openxmlformats.org/officeDocument/2006/relationships/oleObject" Target="../embeddings/oleObject17.bin"/><Relationship Id="rId5" Type="http://schemas.openxmlformats.org/officeDocument/2006/relationships/image" Target="../media/image3.jpeg"/><Relationship Id="rId10" Type="http://schemas.openxmlformats.org/officeDocument/2006/relationships/oleObject" Target="../embeddings/oleObject16.bin"/><Relationship Id="rId4" Type="http://schemas.openxmlformats.org/officeDocument/2006/relationships/slideLayout" Target="../slideLayouts/slideLayout7.xml"/><Relationship Id="rId9" Type="http://schemas.openxmlformats.org/officeDocument/2006/relationships/oleObject" Target="../embeddings/oleObject15.bin"/><Relationship Id="rId1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4.jpeg"/><Relationship Id="rId3" Type="http://schemas.openxmlformats.org/officeDocument/2006/relationships/audio" Target="file:///C:\Users\&#1052;&#1072;&#1082;&#1089;\Desktop\&#1060;&#1086;&#1088;&#1084;&#1091;&#1083;&#1099;\CHpok.wav" TargetMode="External"/><Relationship Id="rId7" Type="http://schemas.openxmlformats.org/officeDocument/2006/relationships/oleObject" Target="../embeddings/oleObject20.bin"/><Relationship Id="rId12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9.bin"/><Relationship Id="rId11" Type="http://schemas.openxmlformats.org/officeDocument/2006/relationships/oleObject" Target="../embeddings/oleObject23.bin"/><Relationship Id="rId5" Type="http://schemas.openxmlformats.org/officeDocument/2006/relationships/image" Target="../media/image3.jpeg"/><Relationship Id="rId10" Type="http://schemas.openxmlformats.org/officeDocument/2006/relationships/oleObject" Target="../embeddings/oleObject22.bin"/><Relationship Id="rId4" Type="http://schemas.openxmlformats.org/officeDocument/2006/relationships/slideLayout" Target="../slideLayouts/slideLayout7.xml"/><Relationship Id="rId9" Type="http://schemas.openxmlformats.org/officeDocument/2006/relationships/oleObject" Target="../embeddings/oleObject21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5.bin"/><Relationship Id="rId13" Type="http://schemas.openxmlformats.org/officeDocument/2006/relationships/image" Target="../media/image4.jpeg"/><Relationship Id="rId3" Type="http://schemas.openxmlformats.org/officeDocument/2006/relationships/audio" Target="file:///C:\Users\&#1052;&#1072;&#1082;&#1089;\Desktop\&#1060;&#1086;&#1088;&#1084;&#1091;&#1083;&#1099;\CHpok.wav" TargetMode="External"/><Relationship Id="rId7" Type="http://schemas.openxmlformats.org/officeDocument/2006/relationships/image" Target="../media/image10.png"/><Relationship Id="rId12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24.bin"/><Relationship Id="rId11" Type="http://schemas.openxmlformats.org/officeDocument/2006/relationships/oleObject" Target="../embeddings/oleObject28.bin"/><Relationship Id="rId5" Type="http://schemas.openxmlformats.org/officeDocument/2006/relationships/image" Target="../media/image3.jpeg"/><Relationship Id="rId10" Type="http://schemas.openxmlformats.org/officeDocument/2006/relationships/oleObject" Target="../embeddings/oleObject27.bin"/><Relationship Id="rId4" Type="http://schemas.openxmlformats.org/officeDocument/2006/relationships/slideLayout" Target="../slideLayouts/slideLayout7.xml"/><Relationship Id="rId9" Type="http://schemas.openxmlformats.org/officeDocument/2006/relationships/oleObject" Target="../embeddings/oleObject26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audio" Target="../media/audio1.wav"/><Relationship Id="rId3" Type="http://schemas.openxmlformats.org/officeDocument/2006/relationships/audio" Target="file:///C:\Users\&#1052;&#1072;&#1082;&#1089;\Desktop\&#1060;&#1086;&#1088;&#1084;&#1091;&#1083;&#1099;\CHpok.wav" TargetMode="External"/><Relationship Id="rId7" Type="http://schemas.openxmlformats.org/officeDocument/2006/relationships/oleObject" Target="../embeddings/oleObject30.bin"/><Relationship Id="rId12" Type="http://schemas.openxmlformats.org/officeDocument/2006/relationships/oleObject" Target="../embeddings/oleObject34.bin"/><Relationship Id="rId2" Type="http://schemas.openxmlformats.org/officeDocument/2006/relationships/audio" Target="../media/audio2.wav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9.bin"/><Relationship Id="rId11" Type="http://schemas.openxmlformats.org/officeDocument/2006/relationships/oleObject" Target="../embeddings/oleObject33.bin"/><Relationship Id="rId5" Type="http://schemas.openxmlformats.org/officeDocument/2006/relationships/image" Target="../media/image3.jpeg"/><Relationship Id="rId10" Type="http://schemas.openxmlformats.org/officeDocument/2006/relationships/oleObject" Target="../embeddings/oleObject32.bin"/><Relationship Id="rId4" Type="http://schemas.openxmlformats.org/officeDocument/2006/relationships/slideLayout" Target="../slideLayouts/slideLayout7.xml"/><Relationship Id="rId9" Type="http://schemas.openxmlformats.org/officeDocument/2006/relationships/oleObject" Target="../embeddings/oleObject31.bin"/><Relationship Id="rId1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audio" Target="../media/audio1.wav"/><Relationship Id="rId3" Type="http://schemas.openxmlformats.org/officeDocument/2006/relationships/audio" Target="file:///C:\Users\&#1052;&#1072;&#1082;&#1089;\Desktop\&#1060;&#1086;&#1088;&#1084;&#1091;&#1083;&#1099;\CHpok.wav" TargetMode="External"/><Relationship Id="rId7" Type="http://schemas.openxmlformats.org/officeDocument/2006/relationships/oleObject" Target="../embeddings/oleObject36.bin"/><Relationship Id="rId12" Type="http://schemas.openxmlformats.org/officeDocument/2006/relationships/oleObject" Target="../embeddings/oleObject40.bin"/><Relationship Id="rId2" Type="http://schemas.openxmlformats.org/officeDocument/2006/relationships/audio" Target="../media/audio2.wav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35.bin"/><Relationship Id="rId11" Type="http://schemas.openxmlformats.org/officeDocument/2006/relationships/oleObject" Target="../embeddings/oleObject39.bin"/><Relationship Id="rId5" Type="http://schemas.openxmlformats.org/officeDocument/2006/relationships/image" Target="../media/image3.jpeg"/><Relationship Id="rId10" Type="http://schemas.openxmlformats.org/officeDocument/2006/relationships/oleObject" Target="../embeddings/oleObject38.bin"/><Relationship Id="rId4" Type="http://schemas.openxmlformats.org/officeDocument/2006/relationships/slideLayout" Target="../slideLayouts/slideLayout7.xml"/><Relationship Id="rId9" Type="http://schemas.openxmlformats.org/officeDocument/2006/relationships/oleObject" Target="../embeddings/oleObject37.bin"/><Relationship Id="rId1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2.bin"/><Relationship Id="rId13" Type="http://schemas.openxmlformats.org/officeDocument/2006/relationships/image" Target="../media/image4.jpeg"/><Relationship Id="rId3" Type="http://schemas.openxmlformats.org/officeDocument/2006/relationships/audio" Target="file:///C:\Users\&#1052;&#1072;&#1082;&#1089;\Desktop\&#1060;&#1086;&#1088;&#1084;&#1091;&#1083;&#1099;\CHpok.wav" TargetMode="External"/><Relationship Id="rId7" Type="http://schemas.openxmlformats.org/officeDocument/2006/relationships/image" Target="../media/image10.png"/><Relationship Id="rId12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41.bin"/><Relationship Id="rId11" Type="http://schemas.openxmlformats.org/officeDocument/2006/relationships/oleObject" Target="../embeddings/oleObject45.bin"/><Relationship Id="rId5" Type="http://schemas.openxmlformats.org/officeDocument/2006/relationships/image" Target="../media/image3.jpeg"/><Relationship Id="rId10" Type="http://schemas.openxmlformats.org/officeDocument/2006/relationships/oleObject" Target="../embeddings/oleObject44.bin"/><Relationship Id="rId4" Type="http://schemas.openxmlformats.org/officeDocument/2006/relationships/slideLayout" Target="../slideLayouts/slideLayout7.xml"/><Relationship Id="rId9" Type="http://schemas.openxmlformats.org/officeDocument/2006/relationships/oleObject" Target="../embeddings/oleObject4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6" descr="4193149-cartoon-scientist--vector-illustration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9800" y="2667000"/>
            <a:ext cx="1666875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AutoShape 8">
            <a:hlinkClick r:id="" action="ppaction://hlinkshowjump?jump=lastslide" highlightClick="1"/>
          </p:cNvPr>
          <p:cNvSpPr>
            <a:spLocks noChangeArrowheads="1"/>
          </p:cNvSpPr>
          <p:nvPr/>
        </p:nvSpPr>
        <p:spPr bwMode="auto">
          <a:xfrm>
            <a:off x="152400" y="6172200"/>
            <a:ext cx="609600" cy="533400"/>
          </a:xfrm>
          <a:prstGeom prst="actionButtonInformation">
            <a:avLst/>
          </a:prstGeom>
          <a:solidFill>
            <a:srgbClr val="DED186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uk-UA"/>
          </a:p>
        </p:txBody>
      </p:sp>
      <p:sp>
        <p:nvSpPr>
          <p:cNvPr id="14341" name="Rectangle 10"/>
          <p:cNvSpPr>
            <a:spLocks noChangeArrowheads="1"/>
          </p:cNvSpPr>
          <p:nvPr/>
        </p:nvSpPr>
        <p:spPr bwMode="auto">
          <a:xfrm>
            <a:off x="2514600" y="5638800"/>
            <a:ext cx="36576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uk-UA" sz="1600"/>
          </a:p>
        </p:txBody>
      </p:sp>
      <p:sp>
        <p:nvSpPr>
          <p:cNvPr id="14342" name="Text Box 12"/>
          <p:cNvSpPr txBox="1">
            <a:spLocks noChangeArrowheads="1"/>
          </p:cNvSpPr>
          <p:nvPr/>
        </p:nvSpPr>
        <p:spPr bwMode="auto">
          <a:xfrm>
            <a:off x="762000" y="2362200"/>
            <a:ext cx="3733800" cy="2339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dirty="0" smtClean="0"/>
              <a:t>Тренажер формул </a:t>
            </a:r>
            <a:r>
              <a:rPr lang="ru-RU" sz="3200" dirty="0" err="1" smtClean="0"/>
              <a:t>з</a:t>
            </a:r>
            <a:r>
              <a:rPr lang="ru-RU" sz="3200" dirty="0" smtClean="0"/>
              <a:t> </a:t>
            </a:r>
            <a:r>
              <a:rPr lang="ru-RU" sz="3200" dirty="0" err="1" smtClean="0"/>
              <a:t>фізики</a:t>
            </a:r>
            <a:r>
              <a:rPr lang="ru-RU" sz="3200" dirty="0" smtClean="0"/>
              <a:t> за темою</a:t>
            </a:r>
          </a:p>
          <a:p>
            <a:pPr algn="ctr"/>
            <a:r>
              <a:rPr lang="ru-RU" sz="3200" dirty="0" smtClean="0"/>
              <a:t>«</a:t>
            </a:r>
            <a:r>
              <a:rPr lang="ru-RU" sz="3200" dirty="0" err="1" smtClean="0"/>
              <a:t>Електричні</a:t>
            </a:r>
            <a:r>
              <a:rPr lang="ru-RU" sz="3200" dirty="0" smtClean="0"/>
              <a:t> </a:t>
            </a:r>
            <a:r>
              <a:rPr lang="ru-RU" sz="3200" dirty="0" err="1" smtClean="0"/>
              <a:t>явища</a:t>
            </a:r>
            <a:r>
              <a:rPr lang="ru-RU" sz="3200" dirty="0" smtClean="0"/>
              <a:t>»</a:t>
            </a:r>
          </a:p>
          <a:p>
            <a:pPr algn="ctr"/>
            <a:r>
              <a:rPr lang="ru-RU" dirty="0" smtClean="0"/>
              <a:t>(формул</a:t>
            </a:r>
            <a:r>
              <a:rPr lang="uk-UA" dirty="0"/>
              <a:t>и</a:t>
            </a:r>
            <a:r>
              <a:rPr lang="ru-RU" dirty="0" smtClean="0"/>
              <a:t> 8 </a:t>
            </a:r>
            <a:r>
              <a:rPr lang="ru-RU" dirty="0" err="1" smtClean="0"/>
              <a:t>клас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9" name="Управляющая кнопка: далее 8">
            <a:hlinkClick r:id="" action="ppaction://hlinkshowjump?jump=nextslide" highlightClick="1">
              <a:snd r:embed="rId3" name="type.wav"/>
            </a:hlinkClick>
            <a:hlinkHover r:id="" action="ppaction://noaction">
              <a:snd r:embed="rId3" name="type.wav"/>
            </a:hlinkHover>
          </p:cNvPr>
          <p:cNvSpPr/>
          <p:nvPr/>
        </p:nvSpPr>
        <p:spPr>
          <a:xfrm>
            <a:off x="7596188" y="5732463"/>
            <a:ext cx="792162" cy="504825"/>
          </a:xfrm>
          <a:prstGeom prst="actionButtonForwardNext">
            <a:avLst/>
          </a:prstGeom>
          <a:blipFill>
            <a:blip r:embed="rId4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10" name="Подзаголовок 9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4" name="Picture 3" descr="4193149-cartoon-scientist--vector-illustration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33800" y="4267200"/>
            <a:ext cx="1666875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5" name="AutoShape 4" descr="214768-1440x900"/>
          <p:cNvSpPr>
            <a:spLocks noChangeArrowheads="1"/>
          </p:cNvSpPr>
          <p:nvPr/>
        </p:nvSpPr>
        <p:spPr bwMode="auto">
          <a:xfrm>
            <a:off x="228600" y="152400"/>
            <a:ext cx="8686800" cy="1676400"/>
          </a:xfrm>
          <a:prstGeom prst="horizontalScroll">
            <a:avLst>
              <a:gd name="adj" fmla="val 12500"/>
            </a:avLst>
          </a:prstGeom>
          <a:solidFill>
            <a:schemeClr val="accent2"/>
          </a:solidFill>
          <a:ln w="28575">
            <a:solidFill>
              <a:srgbClr val="6047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dirty="0" err="1" smtClean="0"/>
              <a:t>Загальний</a:t>
            </a:r>
            <a:r>
              <a:rPr lang="ru-RU" sz="2400" dirty="0" smtClean="0"/>
              <a:t> </a:t>
            </a:r>
            <a:r>
              <a:rPr lang="ru-RU" sz="2400" dirty="0" err="1" smtClean="0"/>
              <a:t>опір</a:t>
            </a:r>
            <a:r>
              <a:rPr lang="ru-RU" sz="2400" dirty="0" smtClean="0"/>
              <a:t> при </a:t>
            </a:r>
            <a:r>
              <a:rPr lang="ru-RU" sz="2400" dirty="0" err="1" smtClean="0"/>
              <a:t>паралельному</a:t>
            </a:r>
            <a:r>
              <a:rPr lang="ru-RU" sz="2400" dirty="0" smtClean="0"/>
              <a:t> </a:t>
            </a:r>
            <a:r>
              <a:rPr lang="ru-RU" sz="2400" dirty="0" err="1" smtClean="0"/>
              <a:t>з'єднанні</a:t>
            </a:r>
            <a:endParaRPr lang="ru-RU" sz="2400" dirty="0" smtClean="0"/>
          </a:p>
          <a:p>
            <a:pPr algn="ctr"/>
            <a:r>
              <a:rPr lang="ru-RU" sz="2400" dirty="0" smtClean="0"/>
              <a:t>  </a:t>
            </a:r>
            <a:r>
              <a:rPr lang="ru-RU" sz="2400" dirty="0" err="1" smtClean="0"/>
              <a:t>провідників</a:t>
            </a:r>
            <a:r>
              <a:rPr lang="ru-RU" sz="2400" dirty="0" smtClean="0"/>
              <a:t> </a:t>
            </a:r>
            <a:r>
              <a:rPr lang="ru-RU" sz="2400" dirty="0" err="1" smtClean="0"/>
              <a:t>обчислюють</a:t>
            </a:r>
            <a:r>
              <a:rPr lang="ru-RU" sz="2400" dirty="0" smtClean="0"/>
              <a:t> за формулою :</a:t>
            </a:r>
            <a:endParaRPr lang="ru-RU" sz="2400" dirty="0"/>
          </a:p>
        </p:txBody>
      </p:sp>
      <p:graphicFrame>
        <p:nvGraphicFramePr>
          <p:cNvPr id="9218" name="Object 5"/>
          <p:cNvGraphicFramePr>
            <a:graphicFrameLocks noChangeAspect="1"/>
          </p:cNvGraphicFramePr>
          <p:nvPr/>
        </p:nvGraphicFramePr>
        <p:xfrm>
          <a:off x="0" y="0"/>
          <a:ext cx="114300" cy="219075"/>
        </p:xfrm>
        <a:graphic>
          <a:graphicData uri="http://schemas.openxmlformats.org/presentationml/2006/ole">
            <p:oleObj spid="_x0000_s9218" name="Формула" r:id="rId6" imgW="114399" imgH="216088" progId="Equation.3">
              <p:embed/>
            </p:oleObj>
          </a:graphicData>
        </a:graphic>
      </p:graphicFrame>
      <p:sp>
        <p:nvSpPr>
          <p:cNvPr id="922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sp>
        <p:nvSpPr>
          <p:cNvPr id="9227" name="Rectangle 7"/>
          <p:cNvSpPr>
            <a:spLocks noChangeArrowheads="1"/>
          </p:cNvSpPr>
          <p:nvPr/>
        </p:nvSpPr>
        <p:spPr bwMode="auto">
          <a:xfrm>
            <a:off x="0" y="228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sp>
        <p:nvSpPr>
          <p:cNvPr id="9228" name="Rectangle 8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sp>
        <p:nvSpPr>
          <p:cNvPr id="9229" name="Rectangle 9"/>
          <p:cNvSpPr>
            <a:spLocks noChangeArrowheads="1"/>
          </p:cNvSpPr>
          <p:nvPr/>
        </p:nvSpPr>
        <p:spPr bwMode="auto">
          <a:xfrm>
            <a:off x="0" y="33385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sp>
        <p:nvSpPr>
          <p:cNvPr id="9230" name="Rectangle 10"/>
          <p:cNvSpPr>
            <a:spLocks noChangeArrowheads="1"/>
          </p:cNvSpPr>
          <p:nvPr/>
        </p:nvSpPr>
        <p:spPr bwMode="auto">
          <a:xfrm>
            <a:off x="0" y="3219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sp>
        <p:nvSpPr>
          <p:cNvPr id="16395" name="AutoShape 11"/>
          <p:cNvSpPr>
            <a:spLocks noChangeArrowheads="1"/>
          </p:cNvSpPr>
          <p:nvPr/>
        </p:nvSpPr>
        <p:spPr bwMode="auto">
          <a:xfrm>
            <a:off x="3733800" y="3276600"/>
            <a:ext cx="1752600" cy="533400"/>
          </a:xfrm>
          <a:prstGeom prst="wedgeRoundRectCallout">
            <a:avLst>
              <a:gd name="adj1" fmla="val -815"/>
              <a:gd name="adj2" fmla="val 121130"/>
              <a:gd name="adj3" fmla="val 16667"/>
            </a:avLst>
          </a:prstGeom>
          <a:solidFill>
            <a:srgbClr val="ECEC9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400"/>
              <a:t>Подумай!</a:t>
            </a:r>
          </a:p>
        </p:txBody>
      </p:sp>
      <p:sp>
        <p:nvSpPr>
          <p:cNvPr id="16396" name="AutoShape 12"/>
          <p:cNvSpPr>
            <a:spLocks noChangeArrowheads="1"/>
          </p:cNvSpPr>
          <p:nvPr/>
        </p:nvSpPr>
        <p:spPr bwMode="auto">
          <a:xfrm>
            <a:off x="3733800" y="3276600"/>
            <a:ext cx="1752600" cy="533400"/>
          </a:xfrm>
          <a:prstGeom prst="wedgeRoundRectCallout">
            <a:avLst>
              <a:gd name="adj1" fmla="val -1991"/>
              <a:gd name="adj2" fmla="val 119046"/>
              <a:gd name="adj3" fmla="val 16667"/>
            </a:avLst>
          </a:prstGeom>
          <a:solidFill>
            <a:srgbClr val="ECEC9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400"/>
              <a:t>Подумай!</a:t>
            </a:r>
          </a:p>
        </p:txBody>
      </p:sp>
      <p:sp>
        <p:nvSpPr>
          <p:cNvPr id="16397" name="AutoShape 13"/>
          <p:cNvSpPr>
            <a:spLocks noChangeArrowheads="1"/>
          </p:cNvSpPr>
          <p:nvPr/>
        </p:nvSpPr>
        <p:spPr bwMode="auto">
          <a:xfrm>
            <a:off x="3733800" y="3276600"/>
            <a:ext cx="1905000" cy="533400"/>
          </a:xfrm>
          <a:prstGeom prst="wedgeRoundRectCallout">
            <a:avLst>
              <a:gd name="adj1" fmla="val -815"/>
              <a:gd name="adj2" fmla="val 123213"/>
              <a:gd name="adj3" fmla="val 16667"/>
            </a:avLst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400" dirty="0" err="1" smtClean="0"/>
              <a:t>Молодець</a:t>
            </a:r>
            <a:r>
              <a:rPr lang="ru-RU" sz="2400" dirty="0" smtClean="0"/>
              <a:t>!</a:t>
            </a:r>
            <a:endParaRPr lang="ru-RU" sz="2400" dirty="0"/>
          </a:p>
        </p:txBody>
      </p:sp>
      <p:pic>
        <p:nvPicPr>
          <p:cNvPr id="16398" name="j021489.wav">
            <a:hlinkClick r:id="" action="ppaction://media"/>
          </p:cNvPr>
          <p:cNvPicPr>
            <a:picLocks noRot="1" noChangeAspect="1" noChangeArrowheads="1"/>
          </p:cNvPicPr>
          <p:nvPr>
            <a:wavAudioFile r:embed="rId2" name="j0214098.wav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-304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35" name="Rectangle 15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sp>
        <p:nvSpPr>
          <p:cNvPr id="16400" name="AutoShape 16"/>
          <p:cNvSpPr>
            <a:spLocks noChangeArrowheads="1"/>
          </p:cNvSpPr>
          <p:nvPr/>
        </p:nvSpPr>
        <p:spPr bwMode="auto">
          <a:xfrm>
            <a:off x="3733800" y="2971800"/>
            <a:ext cx="1752600" cy="533400"/>
          </a:xfrm>
          <a:prstGeom prst="wedgeRoundRectCallout">
            <a:avLst>
              <a:gd name="adj1" fmla="val -1991"/>
              <a:gd name="adj2" fmla="val 119046"/>
              <a:gd name="adj3" fmla="val 16667"/>
            </a:avLst>
          </a:prstGeom>
          <a:solidFill>
            <a:srgbClr val="ECEC9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400" dirty="0"/>
              <a:t>Подумай!</a:t>
            </a:r>
          </a:p>
        </p:txBody>
      </p:sp>
      <p:sp>
        <p:nvSpPr>
          <p:cNvPr id="9237" name="Rectangle 17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sp>
        <p:nvSpPr>
          <p:cNvPr id="9238" name="Rectangle 21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sp>
        <p:nvSpPr>
          <p:cNvPr id="9239" name="Rectangle 25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grpSp>
        <p:nvGrpSpPr>
          <p:cNvPr id="2" name="Group 26"/>
          <p:cNvGrpSpPr>
            <a:grpSpLocks/>
          </p:cNvGrpSpPr>
          <p:nvPr/>
        </p:nvGrpSpPr>
        <p:grpSpPr bwMode="auto">
          <a:xfrm>
            <a:off x="5791200" y="2133600"/>
            <a:ext cx="2705100" cy="1143000"/>
            <a:chOff x="3648" y="1440"/>
            <a:chExt cx="1704" cy="720"/>
          </a:xfrm>
        </p:grpSpPr>
        <p:sp>
          <p:nvSpPr>
            <p:cNvPr id="11301" name="Rectangle 27"/>
            <p:cNvSpPr>
              <a:spLocks noChangeArrowheads="1"/>
            </p:cNvSpPr>
            <p:nvPr/>
          </p:nvSpPr>
          <p:spPr bwMode="auto">
            <a:xfrm>
              <a:off x="3648" y="1440"/>
              <a:ext cx="1680" cy="720"/>
            </a:xfrm>
            <a:prstGeom prst="rect">
              <a:avLst/>
            </a:prstGeom>
            <a:solidFill>
              <a:srgbClr val="DED18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CC99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uk-UA"/>
            </a:p>
          </p:txBody>
        </p:sp>
        <p:graphicFrame>
          <p:nvGraphicFramePr>
            <p:cNvPr id="9222" name="Object 28"/>
            <p:cNvGraphicFramePr>
              <a:graphicFrameLocks noChangeAspect="1"/>
            </p:cNvGraphicFramePr>
            <p:nvPr/>
          </p:nvGraphicFramePr>
          <p:xfrm>
            <a:off x="3672" y="1549"/>
            <a:ext cx="1680" cy="451"/>
          </p:xfrm>
          <a:graphic>
            <a:graphicData uri="http://schemas.openxmlformats.org/presentationml/2006/ole">
              <p:oleObj spid="_x0000_s9222" name="Формула" r:id="rId8" imgW="888840" imgH="241200" progId="Equation.3">
                <p:embed/>
              </p:oleObj>
            </a:graphicData>
          </a:graphic>
        </p:graphicFrame>
      </p:grpSp>
      <p:sp>
        <p:nvSpPr>
          <p:cNvPr id="9241" name="Rectangle 29"/>
          <p:cNvSpPr>
            <a:spLocks noChangeArrowheads="1"/>
          </p:cNvSpPr>
          <p:nvPr/>
        </p:nvSpPr>
        <p:spPr bwMode="auto">
          <a:xfrm>
            <a:off x="0" y="3352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grpSp>
        <p:nvGrpSpPr>
          <p:cNvPr id="3" name="Group 30"/>
          <p:cNvGrpSpPr>
            <a:grpSpLocks/>
          </p:cNvGrpSpPr>
          <p:nvPr/>
        </p:nvGrpSpPr>
        <p:grpSpPr bwMode="auto">
          <a:xfrm>
            <a:off x="685800" y="4267200"/>
            <a:ext cx="2667000" cy="1143000"/>
            <a:chOff x="3648" y="2592"/>
            <a:chExt cx="1680" cy="720"/>
          </a:xfrm>
        </p:grpSpPr>
        <p:sp>
          <p:nvSpPr>
            <p:cNvPr id="11299" name="Rectangle 31"/>
            <p:cNvSpPr>
              <a:spLocks noChangeArrowheads="1"/>
            </p:cNvSpPr>
            <p:nvPr/>
          </p:nvSpPr>
          <p:spPr bwMode="auto">
            <a:xfrm>
              <a:off x="3648" y="2592"/>
              <a:ext cx="1680" cy="720"/>
            </a:xfrm>
            <a:prstGeom prst="rect">
              <a:avLst/>
            </a:prstGeom>
            <a:solidFill>
              <a:srgbClr val="DED18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CC99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uk-UA"/>
            </a:p>
          </p:txBody>
        </p:sp>
        <p:graphicFrame>
          <p:nvGraphicFramePr>
            <p:cNvPr id="9221" name="Object 32"/>
            <p:cNvGraphicFramePr>
              <a:graphicFrameLocks noChangeAspect="1"/>
            </p:cNvGraphicFramePr>
            <p:nvPr/>
          </p:nvGraphicFramePr>
          <p:xfrm>
            <a:off x="3858" y="2725"/>
            <a:ext cx="1356" cy="452"/>
          </p:xfrm>
          <a:graphic>
            <a:graphicData uri="http://schemas.openxmlformats.org/presentationml/2006/ole">
              <p:oleObj spid="_x0000_s9221" name="Формула" r:id="rId9" imgW="736560" imgH="241200" progId="Equation.3">
                <p:embed/>
              </p:oleObj>
            </a:graphicData>
          </a:graphic>
        </p:graphicFrame>
      </p:grpSp>
      <p:sp>
        <p:nvSpPr>
          <p:cNvPr id="9243" name="Rectangle 34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grpSp>
        <p:nvGrpSpPr>
          <p:cNvPr id="4" name="Group 35"/>
          <p:cNvGrpSpPr>
            <a:grpSpLocks/>
          </p:cNvGrpSpPr>
          <p:nvPr/>
        </p:nvGrpSpPr>
        <p:grpSpPr bwMode="auto">
          <a:xfrm>
            <a:off x="5791200" y="4191000"/>
            <a:ext cx="2667000" cy="1143000"/>
            <a:chOff x="3648" y="2640"/>
            <a:chExt cx="1680" cy="720"/>
          </a:xfrm>
        </p:grpSpPr>
        <p:sp>
          <p:nvSpPr>
            <p:cNvPr id="11297" name="Rectangle 19"/>
            <p:cNvSpPr>
              <a:spLocks noChangeArrowheads="1"/>
            </p:cNvSpPr>
            <p:nvPr/>
          </p:nvSpPr>
          <p:spPr bwMode="auto">
            <a:xfrm>
              <a:off x="3648" y="2640"/>
              <a:ext cx="1680" cy="720"/>
            </a:xfrm>
            <a:prstGeom prst="rect">
              <a:avLst/>
            </a:prstGeom>
            <a:solidFill>
              <a:srgbClr val="DED18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CC99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uk-UA"/>
            </a:p>
          </p:txBody>
        </p:sp>
        <p:graphicFrame>
          <p:nvGraphicFramePr>
            <p:cNvPr id="9220" name="Object 33"/>
            <p:cNvGraphicFramePr>
              <a:graphicFrameLocks noChangeAspect="1"/>
            </p:cNvGraphicFramePr>
            <p:nvPr/>
          </p:nvGraphicFramePr>
          <p:xfrm>
            <a:off x="3718" y="2649"/>
            <a:ext cx="1540" cy="694"/>
          </p:xfrm>
          <a:graphic>
            <a:graphicData uri="http://schemas.openxmlformats.org/presentationml/2006/ole">
              <p:oleObj spid="_x0000_s9220" name="Формула" r:id="rId10" imgW="977760" imgH="444240" progId="Equation.3">
                <p:embed/>
              </p:oleObj>
            </a:graphicData>
          </a:graphic>
        </p:graphicFrame>
      </p:grpSp>
      <p:sp>
        <p:nvSpPr>
          <p:cNvPr id="9245" name="Rectangle 37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grpSp>
        <p:nvGrpSpPr>
          <p:cNvPr id="5" name="Group 38"/>
          <p:cNvGrpSpPr>
            <a:grpSpLocks/>
          </p:cNvGrpSpPr>
          <p:nvPr/>
        </p:nvGrpSpPr>
        <p:grpSpPr bwMode="auto">
          <a:xfrm>
            <a:off x="609600" y="2133600"/>
            <a:ext cx="2667000" cy="1143000"/>
            <a:chOff x="432" y="1440"/>
            <a:chExt cx="1680" cy="720"/>
          </a:xfrm>
        </p:grpSpPr>
        <p:sp>
          <p:nvSpPr>
            <p:cNvPr id="11295" name="Rectangle 23"/>
            <p:cNvSpPr>
              <a:spLocks noChangeArrowheads="1"/>
            </p:cNvSpPr>
            <p:nvPr/>
          </p:nvSpPr>
          <p:spPr bwMode="auto">
            <a:xfrm>
              <a:off x="432" y="1440"/>
              <a:ext cx="1680" cy="720"/>
            </a:xfrm>
            <a:prstGeom prst="rect">
              <a:avLst/>
            </a:prstGeom>
            <a:solidFill>
              <a:srgbClr val="DED18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CC99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uk-UA"/>
            </a:p>
          </p:txBody>
        </p:sp>
        <p:graphicFrame>
          <p:nvGraphicFramePr>
            <p:cNvPr id="9219" name="Object 36"/>
            <p:cNvGraphicFramePr>
              <a:graphicFrameLocks noChangeAspect="1"/>
            </p:cNvGraphicFramePr>
            <p:nvPr/>
          </p:nvGraphicFramePr>
          <p:xfrm>
            <a:off x="931" y="1488"/>
            <a:ext cx="633" cy="586"/>
          </p:xfrm>
          <a:graphic>
            <a:graphicData uri="http://schemas.openxmlformats.org/presentationml/2006/ole">
              <p:oleObj spid="_x0000_s9219" name="Формула" r:id="rId11" imgW="419040" imgH="393480" progId="Equation.3">
                <p:embed/>
              </p:oleObj>
            </a:graphicData>
          </a:graphic>
        </p:graphicFrame>
      </p:grpSp>
      <p:pic>
        <p:nvPicPr>
          <p:cNvPr id="16423" name="CHpok.wav">
            <a:hlinkClick r:id="" action="ppaction://media"/>
          </p:cNvPr>
          <p:cNvPicPr>
            <a:picLocks noRot="1" noChangeAspect="1" noChangeArrowheads="1"/>
          </p:cNvPicPr>
          <p:nvPr>
            <a:audioFile r:link="rId3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7200" y="-304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24" name="CHpok.wav">
            <a:hlinkClick r:id="" action="ppaction://media"/>
          </p:cNvPr>
          <p:cNvPicPr>
            <a:picLocks noRot="1" noChangeAspect="1" noChangeArrowheads="1"/>
          </p:cNvPicPr>
          <p:nvPr>
            <a:audioFile r:link="rId3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905000" y="-304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25" name="CHpok.wav">
            <a:hlinkClick r:id="" action="ppaction://media"/>
          </p:cNvPr>
          <p:cNvPicPr>
            <a:picLocks noRot="1" noChangeAspect="1" noChangeArrowheads="1"/>
          </p:cNvPicPr>
          <p:nvPr>
            <a:audioFile r:link="rId3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14400" y="-304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26" name="CHpok.wav">
            <a:hlinkClick r:id="" action="ppaction://media"/>
          </p:cNvPr>
          <p:cNvPicPr>
            <a:picLocks noRot="1" noChangeAspect="1" noChangeArrowheads="1"/>
          </p:cNvPicPr>
          <p:nvPr>
            <a:audioFile r:link="rId3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371600" y="-304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" name="Управляющая кнопка: далее 39">
            <a:hlinkClick r:id="" action="ppaction://hlinkshowjump?jump=nextslide" highlightClick="1">
              <a:snd r:embed="rId12" name="type.wav"/>
            </a:hlinkClick>
            <a:hlinkHover r:id="" action="ppaction://noaction">
              <a:snd r:embed="rId12" name="type.wav"/>
            </a:hlinkHover>
          </p:cNvPr>
          <p:cNvSpPr/>
          <p:nvPr/>
        </p:nvSpPr>
        <p:spPr>
          <a:xfrm>
            <a:off x="7596188" y="5732463"/>
            <a:ext cx="792162" cy="504825"/>
          </a:xfrm>
          <a:prstGeom prst="actionButtonForwardNext">
            <a:avLst/>
          </a:prstGeom>
          <a:blipFill>
            <a:blip r:embed="rId13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398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 nodeType="clickPar">
                      <p:stCondLst>
                        <p:cond delay="0"/>
                      </p:stCondLst>
                      <p:childTnLst>
                        <p:par>
                          <p:cTn id="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228" fill="hold"/>
                                        <p:tgtEl>
                                          <p:spTgt spid="164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228"/>
                            </p:stCondLst>
                            <p:childTnLst>
                              <p:par>
                                <p:cTn id="1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 nodeType="clickPar">
                      <p:stCondLst>
                        <p:cond delay="0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228" fill="hold"/>
                                        <p:tgtEl>
                                          <p:spTgt spid="164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228"/>
                            </p:stCondLst>
                            <p:childTnLst>
                              <p:par>
                                <p:cTn id="2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 nodeType="clickPar">
                      <p:stCondLst>
                        <p:cond delay="0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4745" fill="hold"/>
                                        <p:tgtEl>
                                          <p:spTgt spid="1639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 nodeType="clickPar">
                      <p:stCondLst>
                        <p:cond delay="0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1228" fill="hold"/>
                                        <p:tgtEl>
                                          <p:spTgt spid="164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1228"/>
                            </p:stCondLst>
                            <p:childTnLst>
                              <p:par>
                                <p:cTn id="5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5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423"/>
                </p:tgtEl>
              </p:cMediaNode>
            </p:audio>
            <p:audio>
              <p:cMediaNode>
                <p:cTn id="5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424"/>
                </p:tgtEl>
              </p:cMediaNode>
            </p:audio>
            <p:audio>
              <p:cMediaNode>
                <p:cTn id="5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425"/>
                </p:tgtEl>
              </p:cMediaNode>
            </p:audio>
            <p:audio>
              <p:cMediaNode>
                <p:cTn id="5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426"/>
                </p:tgtEl>
              </p:cMediaNode>
            </p:audio>
          </p:childTnLst>
        </p:cTn>
      </p:par>
    </p:tnLst>
    <p:bldLst>
      <p:bldP spid="16395" grpId="0" animBg="1"/>
      <p:bldP spid="16396" grpId="0" animBg="1"/>
      <p:bldP spid="16396" grpId="1" animBg="1"/>
      <p:bldP spid="16397" grpId="0" animBg="1"/>
      <p:bldP spid="16400" grpId="0" animBg="1"/>
      <p:bldP spid="16400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8" name="Picture 3" descr="4193149-cartoon-scientist--vector-illustration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33800" y="4267200"/>
            <a:ext cx="1666875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9" name="AutoShape 4" descr="214768-1440x900"/>
          <p:cNvSpPr>
            <a:spLocks noChangeArrowheads="1"/>
          </p:cNvSpPr>
          <p:nvPr/>
        </p:nvSpPr>
        <p:spPr bwMode="auto">
          <a:xfrm>
            <a:off x="228600" y="152400"/>
            <a:ext cx="8686800" cy="1676400"/>
          </a:xfrm>
          <a:prstGeom prst="horizontalScroll">
            <a:avLst>
              <a:gd name="adj" fmla="val 12500"/>
            </a:avLst>
          </a:prstGeom>
          <a:solidFill>
            <a:schemeClr val="accent2"/>
          </a:solidFill>
          <a:ln w="28575">
            <a:solidFill>
              <a:srgbClr val="6047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dirty="0" smtClean="0"/>
              <a:t>Яка </a:t>
            </a:r>
            <a:r>
              <a:rPr lang="ru-RU" sz="2400" dirty="0" err="1" smtClean="0"/>
              <a:t>з</a:t>
            </a:r>
            <a:r>
              <a:rPr lang="ru-RU" sz="2400" dirty="0" smtClean="0"/>
              <a:t> формул не </a:t>
            </a:r>
            <a:r>
              <a:rPr lang="ru-RU" sz="2400" dirty="0" err="1" smtClean="0"/>
              <a:t>відноситься</a:t>
            </a:r>
            <a:r>
              <a:rPr lang="ru-RU" sz="2400" dirty="0" smtClean="0"/>
              <a:t> до</a:t>
            </a:r>
          </a:p>
          <a:p>
            <a:pPr algn="ctr"/>
            <a:r>
              <a:rPr lang="ru-RU" sz="2400" dirty="0" err="1" smtClean="0"/>
              <a:t>послідовному</a:t>
            </a:r>
            <a:r>
              <a:rPr lang="ru-RU" sz="2400" dirty="0" smtClean="0"/>
              <a:t> </a:t>
            </a:r>
            <a:r>
              <a:rPr lang="ru-RU" sz="2400" dirty="0" err="1" smtClean="0"/>
              <a:t>з'єднанню</a:t>
            </a:r>
            <a:r>
              <a:rPr lang="ru-RU" sz="2400" dirty="0" smtClean="0"/>
              <a:t> </a:t>
            </a:r>
            <a:r>
              <a:rPr lang="ru-RU" sz="2400" dirty="0" err="1" smtClean="0"/>
              <a:t>провідників</a:t>
            </a:r>
            <a:r>
              <a:rPr lang="ru-RU" sz="2400" dirty="0" smtClean="0"/>
              <a:t>?</a:t>
            </a:r>
            <a:endParaRPr lang="ru-RU" sz="2400" dirty="0"/>
          </a:p>
        </p:txBody>
      </p:sp>
      <p:graphicFrame>
        <p:nvGraphicFramePr>
          <p:cNvPr id="10242" name="Object 5"/>
          <p:cNvGraphicFramePr>
            <a:graphicFrameLocks noChangeAspect="1"/>
          </p:cNvGraphicFramePr>
          <p:nvPr/>
        </p:nvGraphicFramePr>
        <p:xfrm>
          <a:off x="0" y="0"/>
          <a:ext cx="114300" cy="219075"/>
        </p:xfrm>
        <a:graphic>
          <a:graphicData uri="http://schemas.openxmlformats.org/presentationml/2006/ole">
            <p:oleObj spid="_x0000_s10242" name="Формула" r:id="rId6" imgW="114399" imgH="216088" progId="Equation.3">
              <p:embed/>
            </p:oleObj>
          </a:graphicData>
        </a:graphic>
      </p:graphicFrame>
      <p:sp>
        <p:nvSpPr>
          <p:cNvPr id="1025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sp>
        <p:nvSpPr>
          <p:cNvPr id="10251" name="Rectangle 7"/>
          <p:cNvSpPr>
            <a:spLocks noChangeArrowheads="1"/>
          </p:cNvSpPr>
          <p:nvPr/>
        </p:nvSpPr>
        <p:spPr bwMode="auto">
          <a:xfrm>
            <a:off x="0" y="228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sp>
        <p:nvSpPr>
          <p:cNvPr id="10252" name="Rectangle 8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sp>
        <p:nvSpPr>
          <p:cNvPr id="10253" name="Rectangle 9"/>
          <p:cNvSpPr>
            <a:spLocks noChangeArrowheads="1"/>
          </p:cNvSpPr>
          <p:nvPr/>
        </p:nvSpPr>
        <p:spPr bwMode="auto">
          <a:xfrm>
            <a:off x="0" y="33385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sp>
        <p:nvSpPr>
          <p:cNvPr id="10254" name="Rectangle 10"/>
          <p:cNvSpPr>
            <a:spLocks noChangeArrowheads="1"/>
          </p:cNvSpPr>
          <p:nvPr/>
        </p:nvSpPr>
        <p:spPr bwMode="auto">
          <a:xfrm>
            <a:off x="0" y="3219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sp>
        <p:nvSpPr>
          <p:cNvPr id="16395" name="AutoShape 11"/>
          <p:cNvSpPr>
            <a:spLocks noChangeArrowheads="1"/>
          </p:cNvSpPr>
          <p:nvPr/>
        </p:nvSpPr>
        <p:spPr bwMode="auto">
          <a:xfrm>
            <a:off x="3733800" y="3276600"/>
            <a:ext cx="1752600" cy="533400"/>
          </a:xfrm>
          <a:prstGeom prst="wedgeRoundRectCallout">
            <a:avLst>
              <a:gd name="adj1" fmla="val -815"/>
              <a:gd name="adj2" fmla="val 121130"/>
              <a:gd name="adj3" fmla="val 16667"/>
            </a:avLst>
          </a:prstGeom>
          <a:solidFill>
            <a:srgbClr val="ECEC9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400"/>
              <a:t>Подумай!</a:t>
            </a:r>
          </a:p>
        </p:txBody>
      </p:sp>
      <p:sp>
        <p:nvSpPr>
          <p:cNvPr id="16396" name="AutoShape 12"/>
          <p:cNvSpPr>
            <a:spLocks noChangeArrowheads="1"/>
          </p:cNvSpPr>
          <p:nvPr/>
        </p:nvSpPr>
        <p:spPr bwMode="auto">
          <a:xfrm>
            <a:off x="3733800" y="3276600"/>
            <a:ext cx="1752600" cy="533400"/>
          </a:xfrm>
          <a:prstGeom prst="wedgeRoundRectCallout">
            <a:avLst>
              <a:gd name="adj1" fmla="val -1991"/>
              <a:gd name="adj2" fmla="val 119046"/>
              <a:gd name="adj3" fmla="val 16667"/>
            </a:avLst>
          </a:prstGeom>
          <a:solidFill>
            <a:srgbClr val="ECEC9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400"/>
              <a:t>Подумай!</a:t>
            </a:r>
          </a:p>
        </p:txBody>
      </p:sp>
      <p:sp>
        <p:nvSpPr>
          <p:cNvPr id="16397" name="AutoShape 13"/>
          <p:cNvSpPr>
            <a:spLocks noChangeArrowheads="1"/>
          </p:cNvSpPr>
          <p:nvPr/>
        </p:nvSpPr>
        <p:spPr bwMode="auto">
          <a:xfrm>
            <a:off x="3733800" y="3276600"/>
            <a:ext cx="1828800" cy="533400"/>
          </a:xfrm>
          <a:prstGeom prst="wedgeRoundRectCallout">
            <a:avLst>
              <a:gd name="adj1" fmla="val -815"/>
              <a:gd name="adj2" fmla="val 123213"/>
              <a:gd name="adj3" fmla="val 16667"/>
            </a:avLst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400" dirty="0" err="1" smtClean="0"/>
              <a:t>Молодець</a:t>
            </a:r>
            <a:r>
              <a:rPr lang="ru-RU" sz="2400" dirty="0" smtClean="0"/>
              <a:t>!</a:t>
            </a:r>
            <a:endParaRPr lang="ru-RU" sz="2400" dirty="0"/>
          </a:p>
        </p:txBody>
      </p:sp>
      <p:pic>
        <p:nvPicPr>
          <p:cNvPr id="16398" name="j021489.wav">
            <a:hlinkClick r:id="" action="ppaction://media"/>
          </p:cNvPr>
          <p:cNvPicPr>
            <a:picLocks noRot="1" noChangeAspect="1" noChangeArrowheads="1"/>
          </p:cNvPicPr>
          <p:nvPr>
            <a:wavAudioFile r:embed="rId2" name="j0214098.wav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-304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9" name="Rectangle 15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sp>
        <p:nvSpPr>
          <p:cNvPr id="16400" name="AutoShape 16"/>
          <p:cNvSpPr>
            <a:spLocks noChangeArrowheads="1"/>
          </p:cNvSpPr>
          <p:nvPr/>
        </p:nvSpPr>
        <p:spPr bwMode="auto">
          <a:xfrm>
            <a:off x="3733800" y="2895600"/>
            <a:ext cx="1752600" cy="533400"/>
          </a:xfrm>
          <a:prstGeom prst="wedgeRoundRectCallout">
            <a:avLst>
              <a:gd name="adj1" fmla="val -1991"/>
              <a:gd name="adj2" fmla="val 119046"/>
              <a:gd name="adj3" fmla="val 16667"/>
            </a:avLst>
          </a:prstGeom>
          <a:solidFill>
            <a:srgbClr val="ECEC9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400" dirty="0"/>
              <a:t>Подумай!</a:t>
            </a:r>
          </a:p>
        </p:txBody>
      </p:sp>
      <p:sp>
        <p:nvSpPr>
          <p:cNvPr id="10261" name="Rectangle 17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sp>
        <p:nvSpPr>
          <p:cNvPr id="10262" name="Rectangle 21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sp>
        <p:nvSpPr>
          <p:cNvPr id="10263" name="Rectangle 25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grpSp>
        <p:nvGrpSpPr>
          <p:cNvPr id="2" name="Group 26"/>
          <p:cNvGrpSpPr>
            <a:grpSpLocks/>
          </p:cNvGrpSpPr>
          <p:nvPr/>
        </p:nvGrpSpPr>
        <p:grpSpPr bwMode="auto">
          <a:xfrm>
            <a:off x="5791200" y="2133600"/>
            <a:ext cx="2705100" cy="1143000"/>
            <a:chOff x="3648" y="1440"/>
            <a:chExt cx="1704" cy="720"/>
          </a:xfrm>
        </p:grpSpPr>
        <p:sp>
          <p:nvSpPr>
            <p:cNvPr id="12325" name="Rectangle 27"/>
            <p:cNvSpPr>
              <a:spLocks noChangeArrowheads="1"/>
            </p:cNvSpPr>
            <p:nvPr/>
          </p:nvSpPr>
          <p:spPr bwMode="auto">
            <a:xfrm>
              <a:off x="3648" y="1440"/>
              <a:ext cx="1680" cy="720"/>
            </a:xfrm>
            <a:prstGeom prst="rect">
              <a:avLst/>
            </a:prstGeom>
            <a:solidFill>
              <a:srgbClr val="DED18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CC99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uk-UA"/>
            </a:p>
          </p:txBody>
        </p:sp>
        <p:graphicFrame>
          <p:nvGraphicFramePr>
            <p:cNvPr id="10246" name="Object 28"/>
            <p:cNvGraphicFramePr>
              <a:graphicFrameLocks noChangeAspect="1"/>
            </p:cNvGraphicFramePr>
            <p:nvPr/>
          </p:nvGraphicFramePr>
          <p:xfrm>
            <a:off x="3672" y="1549"/>
            <a:ext cx="1680" cy="451"/>
          </p:xfrm>
          <a:graphic>
            <a:graphicData uri="http://schemas.openxmlformats.org/presentationml/2006/ole">
              <p:oleObj spid="_x0000_s10246" name="Формула" r:id="rId8" imgW="888840" imgH="241200" progId="Equation.3">
                <p:embed/>
              </p:oleObj>
            </a:graphicData>
          </a:graphic>
        </p:graphicFrame>
      </p:grpSp>
      <p:sp>
        <p:nvSpPr>
          <p:cNvPr id="10265" name="Rectangle 29"/>
          <p:cNvSpPr>
            <a:spLocks noChangeArrowheads="1"/>
          </p:cNvSpPr>
          <p:nvPr/>
        </p:nvSpPr>
        <p:spPr bwMode="auto">
          <a:xfrm>
            <a:off x="0" y="3352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grpSp>
        <p:nvGrpSpPr>
          <p:cNvPr id="3" name="Group 30"/>
          <p:cNvGrpSpPr>
            <a:grpSpLocks/>
          </p:cNvGrpSpPr>
          <p:nvPr/>
        </p:nvGrpSpPr>
        <p:grpSpPr bwMode="auto">
          <a:xfrm>
            <a:off x="685800" y="4267200"/>
            <a:ext cx="2667000" cy="1143000"/>
            <a:chOff x="3648" y="2592"/>
            <a:chExt cx="1680" cy="720"/>
          </a:xfrm>
        </p:grpSpPr>
        <p:sp>
          <p:nvSpPr>
            <p:cNvPr id="12323" name="Rectangle 31"/>
            <p:cNvSpPr>
              <a:spLocks noChangeArrowheads="1"/>
            </p:cNvSpPr>
            <p:nvPr/>
          </p:nvSpPr>
          <p:spPr bwMode="auto">
            <a:xfrm>
              <a:off x="3648" y="2592"/>
              <a:ext cx="1680" cy="720"/>
            </a:xfrm>
            <a:prstGeom prst="rect">
              <a:avLst/>
            </a:prstGeom>
            <a:solidFill>
              <a:srgbClr val="DED18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CC99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uk-UA"/>
            </a:p>
          </p:txBody>
        </p:sp>
        <p:graphicFrame>
          <p:nvGraphicFramePr>
            <p:cNvPr id="10245" name="Object 32"/>
            <p:cNvGraphicFramePr>
              <a:graphicFrameLocks noChangeAspect="1"/>
            </p:cNvGraphicFramePr>
            <p:nvPr/>
          </p:nvGraphicFramePr>
          <p:xfrm>
            <a:off x="3788" y="2725"/>
            <a:ext cx="1497" cy="452"/>
          </p:xfrm>
          <a:graphic>
            <a:graphicData uri="http://schemas.openxmlformats.org/presentationml/2006/ole">
              <p:oleObj spid="_x0000_s10245" name="Формула" r:id="rId9" imgW="812520" imgH="241200" progId="Equation.3">
                <p:embed/>
              </p:oleObj>
            </a:graphicData>
          </a:graphic>
        </p:graphicFrame>
      </p:grpSp>
      <p:sp>
        <p:nvSpPr>
          <p:cNvPr id="10267" name="Rectangle 34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grpSp>
        <p:nvGrpSpPr>
          <p:cNvPr id="4" name="Group 35"/>
          <p:cNvGrpSpPr>
            <a:grpSpLocks/>
          </p:cNvGrpSpPr>
          <p:nvPr/>
        </p:nvGrpSpPr>
        <p:grpSpPr bwMode="auto">
          <a:xfrm>
            <a:off x="5791200" y="4191000"/>
            <a:ext cx="2667000" cy="1143000"/>
            <a:chOff x="3648" y="2640"/>
            <a:chExt cx="1680" cy="720"/>
          </a:xfrm>
        </p:grpSpPr>
        <p:sp>
          <p:nvSpPr>
            <p:cNvPr id="12321" name="Rectangle 19"/>
            <p:cNvSpPr>
              <a:spLocks noChangeArrowheads="1"/>
            </p:cNvSpPr>
            <p:nvPr/>
          </p:nvSpPr>
          <p:spPr bwMode="auto">
            <a:xfrm>
              <a:off x="3648" y="2640"/>
              <a:ext cx="1680" cy="720"/>
            </a:xfrm>
            <a:prstGeom prst="rect">
              <a:avLst/>
            </a:prstGeom>
            <a:solidFill>
              <a:srgbClr val="DED18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CC99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uk-UA"/>
            </a:p>
          </p:txBody>
        </p:sp>
        <p:graphicFrame>
          <p:nvGraphicFramePr>
            <p:cNvPr id="10244" name="Object 33"/>
            <p:cNvGraphicFramePr>
              <a:graphicFrameLocks noChangeAspect="1"/>
            </p:cNvGraphicFramePr>
            <p:nvPr/>
          </p:nvGraphicFramePr>
          <p:xfrm>
            <a:off x="3718" y="2649"/>
            <a:ext cx="1540" cy="694"/>
          </p:xfrm>
          <a:graphic>
            <a:graphicData uri="http://schemas.openxmlformats.org/presentationml/2006/ole">
              <p:oleObj spid="_x0000_s10244" name="Формула" r:id="rId10" imgW="977760" imgH="444240" progId="Equation.3">
                <p:embed/>
              </p:oleObj>
            </a:graphicData>
          </a:graphic>
        </p:graphicFrame>
      </p:grpSp>
      <p:sp>
        <p:nvSpPr>
          <p:cNvPr id="10269" name="Rectangle 37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grpSp>
        <p:nvGrpSpPr>
          <p:cNvPr id="5" name="Group 38"/>
          <p:cNvGrpSpPr>
            <a:grpSpLocks/>
          </p:cNvGrpSpPr>
          <p:nvPr/>
        </p:nvGrpSpPr>
        <p:grpSpPr bwMode="auto">
          <a:xfrm>
            <a:off x="609600" y="2133600"/>
            <a:ext cx="2667000" cy="1143000"/>
            <a:chOff x="432" y="1440"/>
            <a:chExt cx="1680" cy="720"/>
          </a:xfrm>
        </p:grpSpPr>
        <p:sp>
          <p:nvSpPr>
            <p:cNvPr id="12319" name="Rectangle 23"/>
            <p:cNvSpPr>
              <a:spLocks noChangeArrowheads="1"/>
            </p:cNvSpPr>
            <p:nvPr/>
          </p:nvSpPr>
          <p:spPr bwMode="auto">
            <a:xfrm>
              <a:off x="432" y="1440"/>
              <a:ext cx="1680" cy="720"/>
            </a:xfrm>
            <a:prstGeom prst="rect">
              <a:avLst/>
            </a:prstGeom>
            <a:solidFill>
              <a:srgbClr val="DED18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CC99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uk-UA"/>
            </a:p>
          </p:txBody>
        </p:sp>
        <p:graphicFrame>
          <p:nvGraphicFramePr>
            <p:cNvPr id="10243" name="Object 36"/>
            <p:cNvGraphicFramePr>
              <a:graphicFrameLocks noChangeAspect="1"/>
            </p:cNvGraphicFramePr>
            <p:nvPr/>
          </p:nvGraphicFramePr>
          <p:xfrm>
            <a:off x="547" y="1601"/>
            <a:ext cx="1401" cy="359"/>
          </p:xfrm>
          <a:graphic>
            <a:graphicData uri="http://schemas.openxmlformats.org/presentationml/2006/ole">
              <p:oleObj spid="_x0000_s10243" name="Формула" r:id="rId11" imgW="927000" imgH="241200" progId="Equation.3">
                <p:embed/>
              </p:oleObj>
            </a:graphicData>
          </a:graphic>
        </p:graphicFrame>
      </p:grpSp>
      <p:pic>
        <p:nvPicPr>
          <p:cNvPr id="16423" name="CHpok.wav">
            <a:hlinkClick r:id="" action="ppaction://media"/>
          </p:cNvPr>
          <p:cNvPicPr>
            <a:picLocks noRot="1" noChangeAspect="1" noChangeArrowheads="1"/>
          </p:cNvPicPr>
          <p:nvPr>
            <a:audioFile r:link="rId3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7200" y="-304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24" name="CHpok.wav">
            <a:hlinkClick r:id="" action="ppaction://media"/>
          </p:cNvPr>
          <p:cNvPicPr>
            <a:picLocks noRot="1" noChangeAspect="1" noChangeArrowheads="1"/>
          </p:cNvPicPr>
          <p:nvPr>
            <a:audioFile r:link="rId3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905000" y="-304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25" name="CHpok.wav">
            <a:hlinkClick r:id="" action="ppaction://media"/>
          </p:cNvPr>
          <p:cNvPicPr>
            <a:picLocks noRot="1" noChangeAspect="1" noChangeArrowheads="1"/>
          </p:cNvPicPr>
          <p:nvPr>
            <a:audioFile r:link="rId3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14400" y="-304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26" name="CHpok.wav">
            <a:hlinkClick r:id="" action="ppaction://media"/>
          </p:cNvPr>
          <p:cNvPicPr>
            <a:picLocks noRot="1" noChangeAspect="1" noChangeArrowheads="1"/>
          </p:cNvPicPr>
          <p:nvPr>
            <a:audioFile r:link="rId3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371600" y="-304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" name="Управляющая кнопка: далее 40">
            <a:hlinkClick r:id="" action="ppaction://hlinkshowjump?jump=nextslide" highlightClick="1">
              <a:snd r:embed="rId12" name="type.wav"/>
            </a:hlinkClick>
            <a:hlinkHover r:id="" action="ppaction://noaction">
              <a:snd r:embed="rId12" name="type.wav"/>
            </a:hlinkHover>
          </p:cNvPr>
          <p:cNvSpPr/>
          <p:nvPr/>
        </p:nvSpPr>
        <p:spPr>
          <a:xfrm>
            <a:off x="7596188" y="5732463"/>
            <a:ext cx="792162" cy="504825"/>
          </a:xfrm>
          <a:prstGeom prst="actionButtonForwardNext">
            <a:avLst/>
          </a:prstGeom>
          <a:blipFill>
            <a:blip r:embed="rId13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398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 nodeType="clickPar">
                      <p:stCondLst>
                        <p:cond delay="0"/>
                      </p:stCondLst>
                      <p:childTnLst>
                        <p:par>
                          <p:cTn id="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228" fill="hold"/>
                                        <p:tgtEl>
                                          <p:spTgt spid="164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228"/>
                            </p:stCondLst>
                            <p:childTnLst>
                              <p:par>
                                <p:cTn id="1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 nodeType="clickPar">
                      <p:stCondLst>
                        <p:cond delay="0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228" fill="hold"/>
                                        <p:tgtEl>
                                          <p:spTgt spid="164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228"/>
                            </p:stCondLst>
                            <p:childTnLst>
                              <p:par>
                                <p:cTn id="2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 nodeType="clickPar">
                      <p:stCondLst>
                        <p:cond delay="0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4745" fill="hold"/>
                                        <p:tgtEl>
                                          <p:spTgt spid="1639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 nodeType="clickPar">
                      <p:stCondLst>
                        <p:cond delay="0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1228" fill="hold"/>
                                        <p:tgtEl>
                                          <p:spTgt spid="164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1228"/>
                            </p:stCondLst>
                            <p:childTnLst>
                              <p:par>
                                <p:cTn id="5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5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423"/>
                </p:tgtEl>
              </p:cMediaNode>
            </p:audio>
            <p:audio>
              <p:cMediaNode>
                <p:cTn id="5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424"/>
                </p:tgtEl>
              </p:cMediaNode>
            </p:audio>
            <p:audio>
              <p:cMediaNode>
                <p:cTn id="5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425"/>
                </p:tgtEl>
              </p:cMediaNode>
            </p:audio>
            <p:audio>
              <p:cMediaNode>
                <p:cTn id="5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426"/>
                </p:tgtEl>
              </p:cMediaNode>
            </p:audio>
          </p:childTnLst>
        </p:cTn>
      </p:par>
    </p:tnLst>
    <p:bldLst>
      <p:bldP spid="16395" grpId="0" animBg="1"/>
      <p:bldP spid="16396" grpId="0" animBg="1"/>
      <p:bldP spid="16396" grpId="1" animBg="1"/>
      <p:bldP spid="16397" grpId="0" animBg="1"/>
      <p:bldP spid="16400" grpId="0" animBg="1"/>
      <p:bldP spid="16400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2" name="Picture 3" descr="4193149-cartoon-scientist--vector-illustration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33800" y="4267200"/>
            <a:ext cx="1666875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3" name="AutoShape 4" descr="214768-1440x900"/>
          <p:cNvSpPr>
            <a:spLocks noChangeArrowheads="1"/>
          </p:cNvSpPr>
          <p:nvPr/>
        </p:nvSpPr>
        <p:spPr bwMode="auto">
          <a:xfrm>
            <a:off x="228600" y="152400"/>
            <a:ext cx="8686800" cy="1676400"/>
          </a:xfrm>
          <a:prstGeom prst="horizontalScroll">
            <a:avLst>
              <a:gd name="adj" fmla="val 12500"/>
            </a:avLst>
          </a:prstGeom>
          <a:solidFill>
            <a:schemeClr val="accent2"/>
          </a:solidFill>
          <a:ln w="28575">
            <a:solidFill>
              <a:srgbClr val="6047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dirty="0" smtClean="0"/>
              <a:t>Яка </a:t>
            </a:r>
            <a:r>
              <a:rPr lang="ru-RU" sz="2400" dirty="0" err="1" smtClean="0"/>
              <a:t>з</a:t>
            </a:r>
            <a:r>
              <a:rPr lang="ru-RU" sz="2400" dirty="0" smtClean="0"/>
              <a:t> формул не </a:t>
            </a:r>
            <a:r>
              <a:rPr lang="ru-RU" sz="2400" dirty="0" err="1" smtClean="0"/>
              <a:t>відноситься</a:t>
            </a:r>
            <a:endParaRPr lang="ru-RU" sz="2400" dirty="0" smtClean="0"/>
          </a:p>
          <a:p>
            <a:pPr algn="ctr"/>
            <a:r>
              <a:rPr lang="ru-RU" sz="2400" dirty="0" smtClean="0"/>
              <a:t>до </a:t>
            </a:r>
            <a:r>
              <a:rPr lang="ru-RU" sz="2400" dirty="0" err="1" smtClean="0"/>
              <a:t>паралельного</a:t>
            </a:r>
            <a:r>
              <a:rPr lang="ru-RU" sz="2400" dirty="0" smtClean="0"/>
              <a:t> </a:t>
            </a:r>
            <a:r>
              <a:rPr lang="ru-RU" sz="2400" dirty="0" err="1" smtClean="0"/>
              <a:t>з'єднання</a:t>
            </a:r>
            <a:r>
              <a:rPr lang="ru-RU" sz="2400" dirty="0" smtClean="0"/>
              <a:t> </a:t>
            </a:r>
            <a:r>
              <a:rPr lang="ru-RU" sz="2400" dirty="0" err="1" smtClean="0"/>
              <a:t>провідників</a:t>
            </a:r>
            <a:r>
              <a:rPr lang="ru-RU" sz="2400" dirty="0" smtClean="0"/>
              <a:t>?</a:t>
            </a:r>
            <a:endParaRPr lang="ru-RU" sz="2400" dirty="0"/>
          </a:p>
        </p:txBody>
      </p:sp>
      <p:graphicFrame>
        <p:nvGraphicFramePr>
          <p:cNvPr id="11266" name="Object 5"/>
          <p:cNvGraphicFramePr>
            <a:graphicFrameLocks noChangeAspect="1"/>
          </p:cNvGraphicFramePr>
          <p:nvPr/>
        </p:nvGraphicFramePr>
        <p:xfrm>
          <a:off x="0" y="0"/>
          <a:ext cx="114300" cy="219075"/>
        </p:xfrm>
        <a:graphic>
          <a:graphicData uri="http://schemas.openxmlformats.org/presentationml/2006/ole">
            <p:oleObj spid="_x0000_s11266" name="Формула" r:id="rId6" imgW="114399" imgH="216088" progId="Equation.3">
              <p:embed/>
            </p:oleObj>
          </a:graphicData>
        </a:graphic>
      </p:graphicFrame>
      <p:sp>
        <p:nvSpPr>
          <p:cNvPr id="1127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sp>
        <p:nvSpPr>
          <p:cNvPr id="11275" name="Rectangle 7"/>
          <p:cNvSpPr>
            <a:spLocks noChangeArrowheads="1"/>
          </p:cNvSpPr>
          <p:nvPr/>
        </p:nvSpPr>
        <p:spPr bwMode="auto">
          <a:xfrm>
            <a:off x="0" y="228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sp>
        <p:nvSpPr>
          <p:cNvPr id="11276" name="Rectangle 8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sp>
        <p:nvSpPr>
          <p:cNvPr id="11277" name="Rectangle 9"/>
          <p:cNvSpPr>
            <a:spLocks noChangeArrowheads="1"/>
          </p:cNvSpPr>
          <p:nvPr/>
        </p:nvSpPr>
        <p:spPr bwMode="auto">
          <a:xfrm>
            <a:off x="0" y="33385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sp>
        <p:nvSpPr>
          <p:cNvPr id="11278" name="Rectangle 10"/>
          <p:cNvSpPr>
            <a:spLocks noChangeArrowheads="1"/>
          </p:cNvSpPr>
          <p:nvPr/>
        </p:nvSpPr>
        <p:spPr bwMode="auto">
          <a:xfrm>
            <a:off x="0" y="3219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sp>
        <p:nvSpPr>
          <p:cNvPr id="16395" name="AutoShape 11"/>
          <p:cNvSpPr>
            <a:spLocks noChangeArrowheads="1"/>
          </p:cNvSpPr>
          <p:nvPr/>
        </p:nvSpPr>
        <p:spPr bwMode="auto">
          <a:xfrm>
            <a:off x="3733800" y="3276600"/>
            <a:ext cx="1752600" cy="533400"/>
          </a:xfrm>
          <a:prstGeom prst="wedgeRoundRectCallout">
            <a:avLst>
              <a:gd name="adj1" fmla="val -815"/>
              <a:gd name="adj2" fmla="val 121130"/>
              <a:gd name="adj3" fmla="val 16667"/>
            </a:avLst>
          </a:prstGeom>
          <a:solidFill>
            <a:srgbClr val="ECEC9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400"/>
              <a:t>Подумай!</a:t>
            </a:r>
          </a:p>
        </p:txBody>
      </p:sp>
      <p:sp>
        <p:nvSpPr>
          <p:cNvPr id="16396" name="AutoShape 12"/>
          <p:cNvSpPr>
            <a:spLocks noChangeArrowheads="1"/>
          </p:cNvSpPr>
          <p:nvPr/>
        </p:nvSpPr>
        <p:spPr bwMode="auto">
          <a:xfrm>
            <a:off x="3733800" y="3276600"/>
            <a:ext cx="1752600" cy="533400"/>
          </a:xfrm>
          <a:prstGeom prst="wedgeRoundRectCallout">
            <a:avLst>
              <a:gd name="adj1" fmla="val -1991"/>
              <a:gd name="adj2" fmla="val 119046"/>
              <a:gd name="adj3" fmla="val 16667"/>
            </a:avLst>
          </a:prstGeom>
          <a:solidFill>
            <a:srgbClr val="ECEC9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400"/>
              <a:t>Подумай!</a:t>
            </a:r>
          </a:p>
        </p:txBody>
      </p:sp>
      <p:sp>
        <p:nvSpPr>
          <p:cNvPr id="16397" name="AutoShape 13"/>
          <p:cNvSpPr>
            <a:spLocks noChangeArrowheads="1"/>
          </p:cNvSpPr>
          <p:nvPr/>
        </p:nvSpPr>
        <p:spPr bwMode="auto">
          <a:xfrm>
            <a:off x="3886200" y="3429000"/>
            <a:ext cx="1828800" cy="533400"/>
          </a:xfrm>
          <a:prstGeom prst="wedgeRoundRectCallout">
            <a:avLst>
              <a:gd name="adj1" fmla="val -815"/>
              <a:gd name="adj2" fmla="val 123213"/>
              <a:gd name="adj3" fmla="val 16667"/>
            </a:avLst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400" dirty="0" err="1" smtClean="0"/>
              <a:t>Молодець</a:t>
            </a:r>
            <a:r>
              <a:rPr lang="ru-RU" sz="2400" dirty="0" smtClean="0"/>
              <a:t>!</a:t>
            </a:r>
            <a:endParaRPr lang="ru-RU" sz="2400" dirty="0"/>
          </a:p>
        </p:txBody>
      </p:sp>
      <p:pic>
        <p:nvPicPr>
          <p:cNvPr id="16398" name="j021489.wav">
            <a:hlinkClick r:id="" action="ppaction://media"/>
          </p:cNvPr>
          <p:cNvPicPr>
            <a:picLocks noRot="1" noChangeAspect="1" noChangeArrowheads="1"/>
          </p:cNvPicPr>
          <p:nvPr>
            <a:wavAudioFile r:embed="rId2" name="j0214098.wav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-304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83" name="Rectangle 15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sp>
        <p:nvSpPr>
          <p:cNvPr id="16400" name="AutoShape 16"/>
          <p:cNvSpPr>
            <a:spLocks noChangeArrowheads="1"/>
          </p:cNvSpPr>
          <p:nvPr/>
        </p:nvSpPr>
        <p:spPr bwMode="auto">
          <a:xfrm>
            <a:off x="3657600" y="3048000"/>
            <a:ext cx="1752600" cy="533400"/>
          </a:xfrm>
          <a:prstGeom prst="wedgeRoundRectCallout">
            <a:avLst>
              <a:gd name="adj1" fmla="val -1991"/>
              <a:gd name="adj2" fmla="val 119046"/>
              <a:gd name="adj3" fmla="val 16667"/>
            </a:avLst>
          </a:prstGeom>
          <a:solidFill>
            <a:srgbClr val="ECEC9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400" dirty="0"/>
              <a:t>Подумай!</a:t>
            </a:r>
          </a:p>
        </p:txBody>
      </p:sp>
      <p:sp>
        <p:nvSpPr>
          <p:cNvPr id="11285" name="Rectangle 17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sp>
        <p:nvSpPr>
          <p:cNvPr id="11286" name="Rectangle 21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sp>
        <p:nvSpPr>
          <p:cNvPr id="11287" name="Rectangle 25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grpSp>
        <p:nvGrpSpPr>
          <p:cNvPr id="2" name="Group 26"/>
          <p:cNvGrpSpPr>
            <a:grpSpLocks/>
          </p:cNvGrpSpPr>
          <p:nvPr/>
        </p:nvGrpSpPr>
        <p:grpSpPr bwMode="auto">
          <a:xfrm>
            <a:off x="5791200" y="2133600"/>
            <a:ext cx="2667000" cy="1143000"/>
            <a:chOff x="3648" y="1440"/>
            <a:chExt cx="1680" cy="720"/>
          </a:xfrm>
        </p:grpSpPr>
        <p:sp>
          <p:nvSpPr>
            <p:cNvPr id="13349" name="Rectangle 27"/>
            <p:cNvSpPr>
              <a:spLocks noChangeArrowheads="1"/>
            </p:cNvSpPr>
            <p:nvPr/>
          </p:nvSpPr>
          <p:spPr bwMode="auto">
            <a:xfrm>
              <a:off x="3648" y="1440"/>
              <a:ext cx="1680" cy="720"/>
            </a:xfrm>
            <a:prstGeom prst="rect">
              <a:avLst/>
            </a:prstGeom>
            <a:solidFill>
              <a:srgbClr val="DED18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CC99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uk-UA"/>
            </a:p>
          </p:txBody>
        </p:sp>
        <p:graphicFrame>
          <p:nvGraphicFramePr>
            <p:cNvPr id="11270" name="Object 28"/>
            <p:cNvGraphicFramePr>
              <a:graphicFrameLocks noChangeAspect="1"/>
            </p:cNvGraphicFramePr>
            <p:nvPr/>
          </p:nvGraphicFramePr>
          <p:xfrm>
            <a:off x="3756" y="1549"/>
            <a:ext cx="1512" cy="451"/>
          </p:xfrm>
          <a:graphic>
            <a:graphicData uri="http://schemas.openxmlformats.org/presentationml/2006/ole">
              <p:oleObj spid="_x0000_s11270" name="Формула" r:id="rId8" imgW="799920" imgH="241200" progId="Equation.3">
                <p:embed/>
              </p:oleObj>
            </a:graphicData>
          </a:graphic>
        </p:graphicFrame>
      </p:grpSp>
      <p:sp>
        <p:nvSpPr>
          <p:cNvPr id="11289" name="Rectangle 29"/>
          <p:cNvSpPr>
            <a:spLocks noChangeArrowheads="1"/>
          </p:cNvSpPr>
          <p:nvPr/>
        </p:nvSpPr>
        <p:spPr bwMode="auto">
          <a:xfrm>
            <a:off x="0" y="3352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grpSp>
        <p:nvGrpSpPr>
          <p:cNvPr id="3" name="Group 30"/>
          <p:cNvGrpSpPr>
            <a:grpSpLocks/>
          </p:cNvGrpSpPr>
          <p:nvPr/>
        </p:nvGrpSpPr>
        <p:grpSpPr bwMode="auto">
          <a:xfrm>
            <a:off x="685800" y="4267200"/>
            <a:ext cx="2755900" cy="1143000"/>
            <a:chOff x="3648" y="2592"/>
            <a:chExt cx="1680" cy="720"/>
          </a:xfrm>
        </p:grpSpPr>
        <p:sp>
          <p:nvSpPr>
            <p:cNvPr id="13347" name="Rectangle 31"/>
            <p:cNvSpPr>
              <a:spLocks noChangeArrowheads="1"/>
            </p:cNvSpPr>
            <p:nvPr/>
          </p:nvSpPr>
          <p:spPr bwMode="auto">
            <a:xfrm>
              <a:off x="3648" y="2592"/>
              <a:ext cx="1680" cy="720"/>
            </a:xfrm>
            <a:prstGeom prst="rect">
              <a:avLst/>
            </a:prstGeom>
            <a:solidFill>
              <a:srgbClr val="DED18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CC99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uk-UA"/>
            </a:p>
          </p:txBody>
        </p:sp>
        <p:graphicFrame>
          <p:nvGraphicFramePr>
            <p:cNvPr id="11269" name="Object 32"/>
            <p:cNvGraphicFramePr>
              <a:graphicFrameLocks noChangeAspect="1"/>
            </p:cNvGraphicFramePr>
            <p:nvPr/>
          </p:nvGraphicFramePr>
          <p:xfrm>
            <a:off x="3659" y="2725"/>
            <a:ext cx="1669" cy="452"/>
          </p:xfrm>
          <a:graphic>
            <a:graphicData uri="http://schemas.openxmlformats.org/presentationml/2006/ole">
              <p:oleObj spid="_x0000_s11269" name="Формула" r:id="rId9" imgW="952200" imgH="241200" progId="Equation.3">
                <p:embed/>
              </p:oleObj>
            </a:graphicData>
          </a:graphic>
        </p:graphicFrame>
      </p:grpSp>
      <p:sp>
        <p:nvSpPr>
          <p:cNvPr id="11291" name="Rectangle 34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grpSp>
        <p:nvGrpSpPr>
          <p:cNvPr id="4" name="Group 35"/>
          <p:cNvGrpSpPr>
            <a:grpSpLocks/>
          </p:cNvGrpSpPr>
          <p:nvPr/>
        </p:nvGrpSpPr>
        <p:grpSpPr bwMode="auto">
          <a:xfrm>
            <a:off x="5791200" y="4191000"/>
            <a:ext cx="2667000" cy="1143000"/>
            <a:chOff x="3648" y="2640"/>
            <a:chExt cx="1680" cy="720"/>
          </a:xfrm>
        </p:grpSpPr>
        <p:sp>
          <p:nvSpPr>
            <p:cNvPr id="13345" name="Rectangle 19"/>
            <p:cNvSpPr>
              <a:spLocks noChangeArrowheads="1"/>
            </p:cNvSpPr>
            <p:nvPr/>
          </p:nvSpPr>
          <p:spPr bwMode="auto">
            <a:xfrm>
              <a:off x="3648" y="2640"/>
              <a:ext cx="1680" cy="720"/>
            </a:xfrm>
            <a:prstGeom prst="rect">
              <a:avLst/>
            </a:prstGeom>
            <a:solidFill>
              <a:srgbClr val="DED18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CC99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uk-UA"/>
            </a:p>
          </p:txBody>
        </p:sp>
        <p:graphicFrame>
          <p:nvGraphicFramePr>
            <p:cNvPr id="11268" name="Object 33"/>
            <p:cNvGraphicFramePr>
              <a:graphicFrameLocks noChangeAspect="1"/>
            </p:cNvGraphicFramePr>
            <p:nvPr/>
          </p:nvGraphicFramePr>
          <p:xfrm>
            <a:off x="3788" y="2808"/>
            <a:ext cx="1400" cy="376"/>
          </p:xfrm>
          <a:graphic>
            <a:graphicData uri="http://schemas.openxmlformats.org/presentationml/2006/ole">
              <p:oleObj spid="_x0000_s11268" name="Формула" r:id="rId10" imgW="888840" imgH="241200" progId="Equation.3">
                <p:embed/>
              </p:oleObj>
            </a:graphicData>
          </a:graphic>
        </p:graphicFrame>
      </p:grpSp>
      <p:sp>
        <p:nvSpPr>
          <p:cNvPr id="11293" name="Rectangle 37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grpSp>
        <p:nvGrpSpPr>
          <p:cNvPr id="5" name="Group 38"/>
          <p:cNvGrpSpPr>
            <a:grpSpLocks/>
          </p:cNvGrpSpPr>
          <p:nvPr/>
        </p:nvGrpSpPr>
        <p:grpSpPr bwMode="auto">
          <a:xfrm>
            <a:off x="609600" y="2133600"/>
            <a:ext cx="2667000" cy="1143000"/>
            <a:chOff x="432" y="1440"/>
            <a:chExt cx="1680" cy="720"/>
          </a:xfrm>
        </p:grpSpPr>
        <p:sp>
          <p:nvSpPr>
            <p:cNvPr id="13343" name="Rectangle 23"/>
            <p:cNvSpPr>
              <a:spLocks noChangeArrowheads="1"/>
            </p:cNvSpPr>
            <p:nvPr/>
          </p:nvSpPr>
          <p:spPr bwMode="auto">
            <a:xfrm>
              <a:off x="432" y="1440"/>
              <a:ext cx="1680" cy="720"/>
            </a:xfrm>
            <a:prstGeom prst="rect">
              <a:avLst/>
            </a:prstGeom>
            <a:solidFill>
              <a:srgbClr val="DED18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CC99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uk-UA"/>
            </a:p>
          </p:txBody>
        </p:sp>
        <p:graphicFrame>
          <p:nvGraphicFramePr>
            <p:cNvPr id="11267" name="Object 36"/>
            <p:cNvGraphicFramePr>
              <a:graphicFrameLocks noChangeAspect="1"/>
            </p:cNvGraphicFramePr>
            <p:nvPr/>
          </p:nvGraphicFramePr>
          <p:xfrm>
            <a:off x="500" y="1451"/>
            <a:ext cx="1496" cy="661"/>
          </p:xfrm>
          <a:graphic>
            <a:graphicData uri="http://schemas.openxmlformats.org/presentationml/2006/ole">
              <p:oleObj spid="_x0000_s11267" name="Формула" r:id="rId11" imgW="990360" imgH="444240" progId="Equation.3">
                <p:embed/>
              </p:oleObj>
            </a:graphicData>
          </a:graphic>
        </p:graphicFrame>
      </p:grpSp>
      <p:pic>
        <p:nvPicPr>
          <p:cNvPr id="16423" name="CHpok.wav">
            <a:hlinkClick r:id="" action="ppaction://media"/>
          </p:cNvPr>
          <p:cNvPicPr>
            <a:picLocks noRot="1" noChangeAspect="1" noChangeArrowheads="1"/>
          </p:cNvPicPr>
          <p:nvPr>
            <a:audioFile r:link="rId3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7200" y="-304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24" name="CHpok.wav">
            <a:hlinkClick r:id="" action="ppaction://media"/>
          </p:cNvPr>
          <p:cNvPicPr>
            <a:picLocks noRot="1" noChangeAspect="1" noChangeArrowheads="1"/>
          </p:cNvPicPr>
          <p:nvPr>
            <a:audioFile r:link="rId3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905000" y="-304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25" name="CHpok.wav">
            <a:hlinkClick r:id="" action="ppaction://media"/>
          </p:cNvPr>
          <p:cNvPicPr>
            <a:picLocks noRot="1" noChangeAspect="1" noChangeArrowheads="1"/>
          </p:cNvPicPr>
          <p:nvPr>
            <a:audioFile r:link="rId3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14400" y="-304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26" name="CHpok.wav">
            <a:hlinkClick r:id="" action="ppaction://media"/>
          </p:cNvPr>
          <p:cNvPicPr>
            <a:picLocks noRot="1" noChangeAspect="1" noChangeArrowheads="1"/>
          </p:cNvPicPr>
          <p:nvPr>
            <a:audioFile r:link="rId3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371600" y="-304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" name="Управляющая кнопка: далее 39">
            <a:hlinkClick r:id="" action="ppaction://hlinkshowjump?jump=nextslide" highlightClick="1">
              <a:snd r:embed="rId12" name="type.wav"/>
            </a:hlinkClick>
            <a:hlinkHover r:id="" action="ppaction://noaction">
              <a:snd r:embed="rId12" name="type.wav"/>
            </a:hlinkHover>
          </p:cNvPr>
          <p:cNvSpPr/>
          <p:nvPr/>
        </p:nvSpPr>
        <p:spPr>
          <a:xfrm>
            <a:off x="7596188" y="5732463"/>
            <a:ext cx="792162" cy="504825"/>
          </a:xfrm>
          <a:prstGeom prst="actionButtonForwardNext">
            <a:avLst/>
          </a:prstGeom>
          <a:blipFill>
            <a:blip r:embed="rId13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398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 nodeType="clickPar">
                      <p:stCondLst>
                        <p:cond delay="0"/>
                      </p:stCondLst>
                      <p:childTnLst>
                        <p:par>
                          <p:cTn id="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228" fill="hold"/>
                                        <p:tgtEl>
                                          <p:spTgt spid="164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228"/>
                            </p:stCondLst>
                            <p:childTnLst>
                              <p:par>
                                <p:cTn id="1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 nodeType="clickPar">
                      <p:stCondLst>
                        <p:cond delay="0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228" fill="hold"/>
                                        <p:tgtEl>
                                          <p:spTgt spid="164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228"/>
                            </p:stCondLst>
                            <p:childTnLst>
                              <p:par>
                                <p:cTn id="2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 nodeType="clickPar">
                      <p:stCondLst>
                        <p:cond delay="0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4745" fill="hold"/>
                                        <p:tgtEl>
                                          <p:spTgt spid="1639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 nodeType="clickPar">
                      <p:stCondLst>
                        <p:cond delay="0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1228" fill="hold"/>
                                        <p:tgtEl>
                                          <p:spTgt spid="164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1228"/>
                            </p:stCondLst>
                            <p:childTnLst>
                              <p:par>
                                <p:cTn id="5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5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423"/>
                </p:tgtEl>
              </p:cMediaNode>
            </p:audio>
            <p:audio>
              <p:cMediaNode>
                <p:cTn id="5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424"/>
                </p:tgtEl>
              </p:cMediaNode>
            </p:audio>
            <p:audio>
              <p:cMediaNode>
                <p:cTn id="5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425"/>
                </p:tgtEl>
              </p:cMediaNode>
            </p:audio>
            <p:audio>
              <p:cMediaNode>
                <p:cTn id="5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426"/>
                </p:tgtEl>
              </p:cMediaNode>
            </p:audio>
          </p:childTnLst>
        </p:cTn>
      </p:par>
    </p:tnLst>
    <p:bldLst>
      <p:bldP spid="16395" grpId="0" animBg="1"/>
      <p:bldP spid="16396" grpId="0" animBg="1"/>
      <p:bldP spid="16396" grpId="1" animBg="1"/>
      <p:bldP spid="16397" grpId="0" animBg="1"/>
      <p:bldP spid="16400" grpId="0" animBg="1"/>
      <p:bldP spid="16400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3" name="Picture 3" descr="4193149-cartoon-scientist--vector-illustration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33800" y="4267200"/>
            <a:ext cx="1666875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AutoShape 4" descr="214768-1440x900"/>
          <p:cNvSpPr>
            <a:spLocks noChangeArrowheads="1"/>
          </p:cNvSpPr>
          <p:nvPr/>
        </p:nvSpPr>
        <p:spPr bwMode="auto">
          <a:xfrm>
            <a:off x="228600" y="152400"/>
            <a:ext cx="8686800" cy="1676400"/>
          </a:xfrm>
          <a:prstGeom prst="horizontalScroll">
            <a:avLst>
              <a:gd name="adj" fmla="val 12500"/>
            </a:avLst>
          </a:prstGeom>
          <a:solidFill>
            <a:schemeClr val="accent2"/>
          </a:solidFill>
          <a:ln w="28575">
            <a:solidFill>
              <a:srgbClr val="6047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uk-UA" sz="2400"/>
          </a:p>
        </p:txBody>
      </p:sp>
      <p:graphicFrame>
        <p:nvGraphicFramePr>
          <p:cNvPr id="12290" name="Object 5"/>
          <p:cNvGraphicFramePr>
            <a:graphicFrameLocks noChangeAspect="1"/>
          </p:cNvGraphicFramePr>
          <p:nvPr/>
        </p:nvGraphicFramePr>
        <p:xfrm>
          <a:off x="0" y="0"/>
          <a:ext cx="114300" cy="219075"/>
        </p:xfrm>
        <a:graphic>
          <a:graphicData uri="http://schemas.openxmlformats.org/presentationml/2006/ole">
            <p:oleObj spid="_x0000_s12290" name="Формула" r:id="rId6" imgW="114399" imgH="216088" progId="Equation.3">
              <p:embed/>
            </p:oleObj>
          </a:graphicData>
        </a:graphic>
      </p:graphicFrame>
      <p:sp>
        <p:nvSpPr>
          <p:cNvPr id="12295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sp>
        <p:nvSpPr>
          <p:cNvPr id="12296" name="Rectangle 7"/>
          <p:cNvSpPr>
            <a:spLocks noChangeArrowheads="1"/>
          </p:cNvSpPr>
          <p:nvPr/>
        </p:nvSpPr>
        <p:spPr bwMode="auto">
          <a:xfrm>
            <a:off x="0" y="228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graphicFrame>
        <p:nvGraphicFramePr>
          <p:cNvPr id="12291" name="Object 8"/>
          <p:cNvGraphicFramePr>
            <a:graphicFrameLocks noChangeAspect="1"/>
          </p:cNvGraphicFramePr>
          <p:nvPr/>
        </p:nvGraphicFramePr>
        <p:xfrm>
          <a:off x="-762000" y="2895600"/>
          <a:ext cx="114300" cy="219075"/>
        </p:xfrm>
        <a:graphic>
          <a:graphicData uri="http://schemas.openxmlformats.org/presentationml/2006/ole">
            <p:oleObj spid="_x0000_s12291" name="Формула" r:id="rId7" imgW="114399" imgH="216088" progId="Equation.3">
              <p:embed/>
            </p:oleObj>
          </a:graphicData>
        </a:graphic>
      </p:graphicFrame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33385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sp>
        <p:nvSpPr>
          <p:cNvPr id="12299" name="Rectangle 11"/>
          <p:cNvSpPr>
            <a:spLocks noChangeArrowheads="1"/>
          </p:cNvSpPr>
          <p:nvPr/>
        </p:nvSpPr>
        <p:spPr bwMode="auto">
          <a:xfrm>
            <a:off x="0" y="3219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sp>
        <p:nvSpPr>
          <p:cNvPr id="19468" name="AutoShape 12"/>
          <p:cNvSpPr>
            <a:spLocks noChangeArrowheads="1"/>
          </p:cNvSpPr>
          <p:nvPr/>
        </p:nvSpPr>
        <p:spPr bwMode="auto">
          <a:xfrm>
            <a:off x="3733800" y="3276600"/>
            <a:ext cx="1752600" cy="533400"/>
          </a:xfrm>
          <a:prstGeom prst="wedgeRoundRectCallout">
            <a:avLst>
              <a:gd name="adj1" fmla="val -815"/>
              <a:gd name="adj2" fmla="val 123213"/>
              <a:gd name="adj3" fmla="val 16667"/>
            </a:avLst>
          </a:prstGeom>
          <a:solidFill>
            <a:srgbClr val="ECEC9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400"/>
              <a:t>Подумай!</a:t>
            </a:r>
          </a:p>
        </p:txBody>
      </p:sp>
      <p:sp>
        <p:nvSpPr>
          <p:cNvPr id="19469" name="AutoShape 13"/>
          <p:cNvSpPr>
            <a:spLocks noChangeArrowheads="1"/>
          </p:cNvSpPr>
          <p:nvPr/>
        </p:nvSpPr>
        <p:spPr bwMode="auto">
          <a:xfrm>
            <a:off x="3733800" y="3276600"/>
            <a:ext cx="1752600" cy="533400"/>
          </a:xfrm>
          <a:prstGeom prst="wedgeRoundRectCallout">
            <a:avLst>
              <a:gd name="adj1" fmla="val -815"/>
              <a:gd name="adj2" fmla="val 121130"/>
              <a:gd name="adj3" fmla="val 16667"/>
            </a:avLst>
          </a:prstGeom>
          <a:solidFill>
            <a:srgbClr val="ECEC9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400"/>
              <a:t>Подумай!</a:t>
            </a:r>
          </a:p>
        </p:txBody>
      </p:sp>
      <p:sp>
        <p:nvSpPr>
          <p:cNvPr id="19470" name="AutoShape 14"/>
          <p:cNvSpPr>
            <a:spLocks noChangeArrowheads="1"/>
          </p:cNvSpPr>
          <p:nvPr/>
        </p:nvSpPr>
        <p:spPr bwMode="auto">
          <a:xfrm>
            <a:off x="3733800" y="3276600"/>
            <a:ext cx="1752600" cy="533400"/>
          </a:xfrm>
          <a:prstGeom prst="wedgeRoundRectCallout">
            <a:avLst>
              <a:gd name="adj1" fmla="val -1991"/>
              <a:gd name="adj2" fmla="val 119046"/>
              <a:gd name="adj3" fmla="val 16667"/>
            </a:avLst>
          </a:prstGeom>
          <a:solidFill>
            <a:srgbClr val="ECEC9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400"/>
              <a:t>Подумай!</a:t>
            </a:r>
          </a:p>
        </p:txBody>
      </p:sp>
      <p:sp>
        <p:nvSpPr>
          <p:cNvPr id="19471" name="AutoShape 15"/>
          <p:cNvSpPr>
            <a:spLocks noChangeArrowheads="1"/>
          </p:cNvSpPr>
          <p:nvPr/>
        </p:nvSpPr>
        <p:spPr bwMode="auto">
          <a:xfrm>
            <a:off x="3733800" y="3276600"/>
            <a:ext cx="1905000" cy="533400"/>
          </a:xfrm>
          <a:prstGeom prst="wedgeRoundRectCallout">
            <a:avLst>
              <a:gd name="adj1" fmla="val -815"/>
              <a:gd name="adj2" fmla="val 123213"/>
              <a:gd name="adj3" fmla="val 16667"/>
            </a:avLst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400" dirty="0" err="1" smtClean="0"/>
              <a:t>Молодець</a:t>
            </a:r>
            <a:r>
              <a:rPr lang="ru-RU" sz="2400" dirty="0" smtClean="0"/>
              <a:t>!</a:t>
            </a:r>
            <a:endParaRPr lang="ru-RU" sz="2400" dirty="0"/>
          </a:p>
        </p:txBody>
      </p:sp>
      <p:sp>
        <p:nvSpPr>
          <p:cNvPr id="12304" name="Rectangle 16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sp>
        <p:nvSpPr>
          <p:cNvPr id="12305" name="Rectangle 17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sp>
        <p:nvSpPr>
          <p:cNvPr id="12306" name="Rectangle 18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pic>
        <p:nvPicPr>
          <p:cNvPr id="19475" name="j021551.wav">
            <a:hlinkClick r:id="" action="ppaction://media"/>
          </p:cNvPr>
          <p:cNvPicPr>
            <a:picLocks noRot="1" noChangeAspect="1" noChangeArrowheads="1"/>
          </p:cNvPicPr>
          <p:nvPr>
            <a:wavAudioFile r:embed="rId2" name="j0214098.wav"/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28600" y="-304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308" name="Rectangle 20"/>
          <p:cNvSpPr>
            <a:spLocks noChangeArrowheads="1"/>
          </p:cNvSpPr>
          <p:nvPr/>
        </p:nvSpPr>
        <p:spPr bwMode="auto">
          <a:xfrm>
            <a:off x="0" y="3352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sp>
        <p:nvSpPr>
          <p:cNvPr id="12309" name="Rectangle 24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sp>
        <p:nvSpPr>
          <p:cNvPr id="12310" name="Rectangle 28"/>
          <p:cNvSpPr>
            <a:spLocks noChangeArrowheads="1"/>
          </p:cNvSpPr>
          <p:nvPr/>
        </p:nvSpPr>
        <p:spPr bwMode="auto">
          <a:xfrm>
            <a:off x="0" y="3314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sp>
        <p:nvSpPr>
          <p:cNvPr id="12311" name="Rectangle 32"/>
          <p:cNvSpPr>
            <a:spLocks noChangeArrowheads="1"/>
          </p:cNvSpPr>
          <p:nvPr/>
        </p:nvSpPr>
        <p:spPr bwMode="auto">
          <a:xfrm>
            <a:off x="0" y="3352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sp>
        <p:nvSpPr>
          <p:cNvPr id="12312" name="Rectangle 37"/>
          <p:cNvSpPr>
            <a:spLocks noChangeArrowheads="1"/>
          </p:cNvSpPr>
          <p:nvPr/>
        </p:nvSpPr>
        <p:spPr bwMode="auto">
          <a:xfrm>
            <a:off x="0" y="3219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sp>
        <p:nvSpPr>
          <p:cNvPr id="12313" name="Rectangle 40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sp>
        <p:nvSpPr>
          <p:cNvPr id="12314" name="Rectangle 43"/>
          <p:cNvSpPr>
            <a:spLocks noChangeArrowheads="1"/>
          </p:cNvSpPr>
          <p:nvPr/>
        </p:nvSpPr>
        <p:spPr bwMode="auto">
          <a:xfrm>
            <a:off x="0" y="33385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sp>
        <p:nvSpPr>
          <p:cNvPr id="12315" name="Rectangle 46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sp>
        <p:nvSpPr>
          <p:cNvPr id="19504" name="WordArt 48"/>
          <p:cNvSpPr>
            <a:spLocks noChangeArrowheads="1" noChangeShapeType="1" noTextEdit="1"/>
          </p:cNvSpPr>
          <p:nvPr/>
        </p:nvSpPr>
        <p:spPr bwMode="auto">
          <a:xfrm>
            <a:off x="990600" y="533400"/>
            <a:ext cx="7086600" cy="1066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uk-UA" sz="3600" b="1" kern="10" dirty="0" smtClean="0">
                <a:ln w="1587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2">
                    <a:lumMod val="75000"/>
                  </a:schemeClr>
                </a:solidFill>
                <a:latin typeface="Arial"/>
                <a:cs typeface="Arial"/>
              </a:rPr>
              <a:t>Випробування пройдені</a:t>
            </a:r>
            <a:r>
              <a:rPr lang="uk-UA" sz="3600" b="1" kern="10" dirty="0" smtClean="0">
                <a:ln w="1587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26C00"/>
                </a:solidFill>
                <a:latin typeface="Arial"/>
                <a:cs typeface="Arial"/>
              </a:rPr>
              <a:t>.</a:t>
            </a:r>
            <a:endParaRPr lang="uk-UA" sz="3600" b="1" kern="10" dirty="0">
              <a:ln w="15875">
                <a:solidFill>
                  <a:srgbClr val="000000"/>
                </a:solidFill>
                <a:round/>
                <a:headEnd/>
                <a:tailEnd/>
              </a:ln>
              <a:solidFill>
                <a:srgbClr val="926C00"/>
              </a:solidFill>
              <a:latin typeface="Arial"/>
              <a:cs typeface="Arial"/>
            </a:endParaRPr>
          </a:p>
        </p:txBody>
      </p:sp>
      <p:sp>
        <p:nvSpPr>
          <p:cNvPr id="19505" name="AutoShape 49">
            <a:hlinkClick r:id="" action="ppaction://hlinkshowjump?jump=endshow" highlightClick="1"/>
          </p:cNvPr>
          <p:cNvSpPr>
            <a:spLocks noChangeArrowheads="1"/>
          </p:cNvSpPr>
          <p:nvPr/>
        </p:nvSpPr>
        <p:spPr bwMode="auto">
          <a:xfrm>
            <a:off x="7467600" y="6248400"/>
            <a:ext cx="1219200" cy="381000"/>
          </a:xfrm>
          <a:prstGeom prst="actionButtonBlank">
            <a:avLst/>
          </a:prstGeom>
          <a:solidFill>
            <a:srgbClr val="D6C668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 err="1" smtClean="0"/>
              <a:t>вихід</a:t>
            </a:r>
            <a:endParaRPr lang="ru-RU" dirty="0"/>
          </a:p>
        </p:txBody>
      </p:sp>
      <p:pic>
        <p:nvPicPr>
          <p:cNvPr id="19506" name="CHpok.wav">
            <a:hlinkClick r:id="" action="ppaction://media"/>
          </p:cNvPr>
          <p:cNvPicPr>
            <a:picLocks noRot="1" noChangeAspect="1" noChangeArrowheads="1"/>
          </p:cNvPicPr>
          <p:nvPr>
            <a:audioFile r:link="rId3"/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85800" y="-304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07" name="CHpok.wav">
            <a:hlinkClick r:id="" action="ppaction://media"/>
          </p:cNvPr>
          <p:cNvPicPr>
            <a:picLocks noRot="1" noChangeAspect="1" noChangeArrowheads="1"/>
          </p:cNvPicPr>
          <p:nvPr>
            <a:audioFile r:link="rId3"/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219200" y="-304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08" name="CHpok.wav">
            <a:hlinkClick r:id="" action="ppaction://media"/>
          </p:cNvPr>
          <p:cNvPicPr>
            <a:picLocks noRot="1" noChangeAspect="1" noChangeArrowheads="1"/>
          </p:cNvPicPr>
          <p:nvPr>
            <a:audioFile r:link="rId3"/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676400" y="-304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228" fill="hold"/>
                                        <p:tgtEl>
                                          <p:spTgt spid="1950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28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228" fill="hold"/>
                                        <p:tgtEl>
                                          <p:spTgt spid="1950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456"/>
                            </p:stCondLst>
                            <p:childTnLst>
                              <p:par>
                                <p:cTn id="1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228" fill="hold"/>
                                        <p:tgtEl>
                                          <p:spTgt spid="1950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684"/>
                            </p:stCondLst>
                            <p:childTnLst>
                              <p:par>
                                <p:cTn id="2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4745" fill="hold"/>
                                        <p:tgtEl>
                                          <p:spTgt spid="1947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0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5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5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475"/>
                </p:tgtEl>
              </p:cMediaNode>
            </p:audio>
            <p:audio>
              <p:cMediaNode>
                <p:cTn id="4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506"/>
                </p:tgtEl>
              </p:cMediaNode>
            </p:audio>
            <p:audio>
              <p:cMediaNode>
                <p:cTn id="4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507"/>
                </p:tgtEl>
              </p:cMediaNode>
            </p:audio>
            <p:audio>
              <p:cMediaNode>
                <p:cTn id="4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508"/>
                </p:tgtEl>
              </p:cMediaNode>
            </p:audio>
          </p:childTnLst>
        </p:cTn>
      </p:par>
    </p:tnLst>
    <p:bldLst>
      <p:bldP spid="19460" grpId="0" animBg="1"/>
      <p:bldP spid="19468" grpId="0" animBg="1"/>
      <p:bldP spid="19468" grpId="1" animBg="1"/>
      <p:bldP spid="19469" grpId="0" animBg="1"/>
      <p:bldP spid="19469" grpId="1" animBg="1"/>
      <p:bldP spid="19470" grpId="0" animBg="1"/>
      <p:bldP spid="19470" grpId="1" animBg="1"/>
      <p:bldP spid="19471" grpId="0" animBg="1"/>
      <p:bldP spid="19471" grpId="1" animBg="1"/>
      <p:bldP spid="19504" grpId="0" animBg="1"/>
      <p:bldP spid="1950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4"/>
          <p:cNvSpPr>
            <a:spLocks noChangeArrowheads="1"/>
          </p:cNvSpPr>
          <p:nvPr/>
        </p:nvSpPr>
        <p:spPr bwMode="auto">
          <a:xfrm>
            <a:off x="914400" y="1371600"/>
            <a:ext cx="75438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 smtClean="0">
                <a:hlinkClick r:id="" action="ppaction://hlinkshowjump?jump=firstslide"/>
              </a:rPr>
              <a:t>https://www.pinterest.com/pin/552465079264856754</a:t>
            </a:r>
            <a:r>
              <a:rPr lang="en-US" dirty="0" smtClean="0"/>
              <a:t>/ </a:t>
            </a:r>
            <a:r>
              <a:rPr lang="ru-RU" dirty="0" smtClean="0"/>
              <a:t>фон</a:t>
            </a:r>
          </a:p>
          <a:p>
            <a:r>
              <a:rPr lang="ru-RU" dirty="0" smtClean="0">
                <a:hlinkClick r:id="rId2"/>
              </a:rPr>
              <a:t>http</a:t>
            </a:r>
            <a:r>
              <a:rPr lang="ru-RU" dirty="0">
                <a:hlinkClick r:id="rId2"/>
              </a:rPr>
              <a:t>://us.123rf.com/400wm/400/400/clairev/clairev0901/clairev090100106/4193149-cartoon-scientist--vector-illustration.jpg</a:t>
            </a:r>
            <a:r>
              <a:rPr lang="ru-RU" dirty="0"/>
              <a:t> ученый</a:t>
            </a:r>
          </a:p>
          <a:p>
            <a:r>
              <a:rPr lang="ru-RU" dirty="0" smtClean="0">
                <a:hlinkClick r:id="rId3"/>
              </a:rPr>
              <a:t>http</a:t>
            </a:r>
            <a:r>
              <a:rPr lang="ru-RU" dirty="0">
                <a:hlinkClick r:id="rId3"/>
              </a:rPr>
              <a:t>://zvuki-tut.narod2.ru/chpok/CHpok.mp3</a:t>
            </a:r>
            <a:r>
              <a:rPr lang="ru-RU" dirty="0"/>
              <a:t> звук </a:t>
            </a:r>
            <a:r>
              <a:rPr lang="ru-RU" dirty="0" err="1"/>
              <a:t>чпок</a:t>
            </a:r>
            <a:endParaRPr lang="ru-RU" dirty="0"/>
          </a:p>
        </p:txBody>
      </p:sp>
      <p:sp>
        <p:nvSpPr>
          <p:cNvPr id="15364" name="AutoShape 5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8001000" y="5791200"/>
            <a:ext cx="609600" cy="609600"/>
          </a:xfrm>
          <a:prstGeom prst="actionButtonBackPrevious">
            <a:avLst/>
          </a:prstGeom>
          <a:solidFill>
            <a:srgbClr val="DED186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uk-UA"/>
          </a:p>
        </p:txBody>
      </p:sp>
      <p:sp>
        <p:nvSpPr>
          <p:cNvPr id="15365" name="Text Box 6"/>
          <p:cNvSpPr txBox="1">
            <a:spLocks noChangeArrowheads="1"/>
          </p:cNvSpPr>
          <p:nvPr/>
        </p:nvSpPr>
        <p:spPr bwMode="auto">
          <a:xfrm>
            <a:off x="3581400" y="533400"/>
            <a:ext cx="22225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Интернет- ресурсы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5" descr="4193149-cartoon-scientist--vector-illustration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33800" y="4267200"/>
            <a:ext cx="1666875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4" name="AutoShape 8" descr="214768-1440x900"/>
          <p:cNvSpPr>
            <a:spLocks noChangeArrowheads="1"/>
          </p:cNvSpPr>
          <p:nvPr/>
        </p:nvSpPr>
        <p:spPr bwMode="auto">
          <a:xfrm>
            <a:off x="304800" y="0"/>
            <a:ext cx="8686800" cy="1676400"/>
          </a:xfrm>
          <a:prstGeom prst="horizontalScroll">
            <a:avLst>
              <a:gd name="adj" fmla="val 12500"/>
            </a:avLst>
          </a:prstGeom>
          <a:solidFill>
            <a:schemeClr val="accent2"/>
          </a:solidFill>
          <a:ln w="28575">
            <a:solidFill>
              <a:srgbClr val="6047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uk-UA" sz="2400" dirty="0" smtClean="0"/>
              <a:t>Силу струму можна розрахувати за формулою</a:t>
            </a:r>
            <a:r>
              <a:rPr lang="ru-RU" sz="2400" dirty="0" smtClean="0"/>
              <a:t>: </a:t>
            </a:r>
            <a:endParaRPr lang="ru-RU" sz="2400" dirty="0"/>
          </a:p>
        </p:txBody>
      </p:sp>
      <p:graphicFrame>
        <p:nvGraphicFramePr>
          <p:cNvPr id="1026" name="Object 14"/>
          <p:cNvGraphicFramePr>
            <a:graphicFrameLocks noChangeAspect="1"/>
          </p:cNvGraphicFramePr>
          <p:nvPr/>
        </p:nvGraphicFramePr>
        <p:xfrm>
          <a:off x="0" y="0"/>
          <a:ext cx="114300" cy="219075"/>
        </p:xfrm>
        <a:graphic>
          <a:graphicData uri="http://schemas.openxmlformats.org/presentationml/2006/ole">
            <p:oleObj spid="_x0000_s1026" name="Формула" r:id="rId6" imgW="114399" imgH="216088" progId="Equation.3">
              <p:embed/>
            </p:oleObj>
          </a:graphicData>
        </a:graphic>
      </p:graphicFrame>
      <p:sp>
        <p:nvSpPr>
          <p:cNvPr id="1035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sp>
        <p:nvSpPr>
          <p:cNvPr id="1036" name="Rectangle 16"/>
          <p:cNvSpPr>
            <a:spLocks noChangeArrowheads="1"/>
          </p:cNvSpPr>
          <p:nvPr/>
        </p:nvSpPr>
        <p:spPr bwMode="auto">
          <a:xfrm>
            <a:off x="0" y="228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grpSp>
        <p:nvGrpSpPr>
          <p:cNvPr id="2" name="Group 21"/>
          <p:cNvGrpSpPr>
            <a:grpSpLocks/>
          </p:cNvGrpSpPr>
          <p:nvPr/>
        </p:nvGrpSpPr>
        <p:grpSpPr bwMode="auto">
          <a:xfrm>
            <a:off x="-762000" y="2362200"/>
            <a:ext cx="4114800" cy="1143000"/>
            <a:chOff x="0" y="1632"/>
            <a:chExt cx="2592" cy="720"/>
          </a:xfrm>
        </p:grpSpPr>
        <p:sp>
          <p:nvSpPr>
            <p:cNvPr id="3101" name="Rectangle 9"/>
            <p:cNvSpPr>
              <a:spLocks noChangeArrowheads="1"/>
            </p:cNvSpPr>
            <p:nvPr/>
          </p:nvSpPr>
          <p:spPr bwMode="auto">
            <a:xfrm>
              <a:off x="912" y="1632"/>
              <a:ext cx="1680" cy="720"/>
            </a:xfrm>
            <a:prstGeom prst="rect">
              <a:avLst/>
            </a:prstGeom>
            <a:solidFill>
              <a:srgbClr val="DED18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CC99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uk-UA"/>
            </a:p>
          </p:txBody>
        </p:sp>
        <p:graphicFrame>
          <p:nvGraphicFramePr>
            <p:cNvPr id="1030" name="Object 18"/>
            <p:cNvGraphicFramePr>
              <a:graphicFrameLocks noChangeAspect="1"/>
            </p:cNvGraphicFramePr>
            <p:nvPr/>
          </p:nvGraphicFramePr>
          <p:xfrm>
            <a:off x="0" y="1968"/>
            <a:ext cx="72" cy="138"/>
          </p:xfrm>
          <a:graphic>
            <a:graphicData uri="http://schemas.openxmlformats.org/presentationml/2006/ole">
              <p:oleObj spid="_x0000_s1030" name="Формула" r:id="rId7" imgW="114399" imgH="216088" progId="Equation.3">
                <p:embed/>
              </p:oleObj>
            </a:graphicData>
          </a:graphic>
        </p:graphicFrame>
        <p:graphicFrame>
          <p:nvGraphicFramePr>
            <p:cNvPr id="1031" name="Object 17"/>
            <p:cNvGraphicFramePr>
              <a:graphicFrameLocks noChangeAspect="1"/>
            </p:cNvGraphicFramePr>
            <p:nvPr/>
          </p:nvGraphicFramePr>
          <p:xfrm>
            <a:off x="1392" y="1680"/>
            <a:ext cx="768" cy="671"/>
          </p:xfrm>
          <a:graphic>
            <a:graphicData uri="http://schemas.openxmlformats.org/presentationml/2006/ole">
              <p:oleObj spid="_x0000_s1031" name="Формула" r:id="rId8" imgW="444240" imgH="393480" progId="Equation.3">
                <p:embed/>
              </p:oleObj>
            </a:graphicData>
          </a:graphic>
        </p:graphicFrame>
      </p:grpSp>
      <p:sp>
        <p:nvSpPr>
          <p:cNvPr id="1038" name="Rectangle 23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grpSp>
        <p:nvGrpSpPr>
          <p:cNvPr id="3" name="Group 24"/>
          <p:cNvGrpSpPr>
            <a:grpSpLocks/>
          </p:cNvGrpSpPr>
          <p:nvPr/>
        </p:nvGrpSpPr>
        <p:grpSpPr bwMode="auto">
          <a:xfrm>
            <a:off x="685800" y="4044950"/>
            <a:ext cx="2667000" cy="1233488"/>
            <a:chOff x="432" y="2548"/>
            <a:chExt cx="1680" cy="777"/>
          </a:xfrm>
        </p:grpSpPr>
        <p:sp>
          <p:nvSpPr>
            <p:cNvPr id="3099" name="Rectangle 11"/>
            <p:cNvSpPr>
              <a:spLocks noChangeArrowheads="1"/>
            </p:cNvSpPr>
            <p:nvPr/>
          </p:nvSpPr>
          <p:spPr bwMode="auto">
            <a:xfrm>
              <a:off x="432" y="2592"/>
              <a:ext cx="1680" cy="720"/>
            </a:xfrm>
            <a:prstGeom prst="rect">
              <a:avLst/>
            </a:prstGeom>
            <a:solidFill>
              <a:srgbClr val="DED18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CC99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uk-UA"/>
            </a:p>
          </p:txBody>
        </p:sp>
        <p:graphicFrame>
          <p:nvGraphicFramePr>
            <p:cNvPr id="1029" name="Object 22"/>
            <p:cNvGraphicFramePr>
              <a:graphicFrameLocks noChangeAspect="1"/>
            </p:cNvGraphicFramePr>
            <p:nvPr/>
          </p:nvGraphicFramePr>
          <p:xfrm>
            <a:off x="972" y="2548"/>
            <a:ext cx="765" cy="777"/>
          </p:xfrm>
          <a:graphic>
            <a:graphicData uri="http://schemas.openxmlformats.org/presentationml/2006/ole">
              <p:oleObj spid="_x0000_s1029" name="Формула" r:id="rId9" imgW="380880" imgH="393480" progId="Equation.3">
                <p:embed/>
              </p:oleObj>
            </a:graphicData>
          </a:graphic>
        </p:graphicFrame>
      </p:grpSp>
      <p:sp>
        <p:nvSpPr>
          <p:cNvPr id="1040" name="Rectangle 26"/>
          <p:cNvSpPr>
            <a:spLocks noChangeArrowheads="1"/>
          </p:cNvSpPr>
          <p:nvPr/>
        </p:nvSpPr>
        <p:spPr bwMode="auto">
          <a:xfrm>
            <a:off x="0" y="33385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grpSp>
        <p:nvGrpSpPr>
          <p:cNvPr id="4" name="Group 27"/>
          <p:cNvGrpSpPr>
            <a:grpSpLocks/>
          </p:cNvGrpSpPr>
          <p:nvPr/>
        </p:nvGrpSpPr>
        <p:grpSpPr bwMode="auto">
          <a:xfrm>
            <a:off x="5791200" y="2286000"/>
            <a:ext cx="2667000" cy="1143000"/>
            <a:chOff x="3648" y="1440"/>
            <a:chExt cx="1680" cy="720"/>
          </a:xfrm>
        </p:grpSpPr>
        <p:sp>
          <p:nvSpPr>
            <p:cNvPr id="3097" name="Rectangle 12"/>
            <p:cNvSpPr>
              <a:spLocks noChangeArrowheads="1"/>
            </p:cNvSpPr>
            <p:nvPr/>
          </p:nvSpPr>
          <p:spPr bwMode="auto">
            <a:xfrm>
              <a:off x="3648" y="1440"/>
              <a:ext cx="1680" cy="720"/>
            </a:xfrm>
            <a:prstGeom prst="rect">
              <a:avLst/>
            </a:prstGeom>
            <a:solidFill>
              <a:srgbClr val="DED18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CC99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uk-UA"/>
            </a:p>
          </p:txBody>
        </p:sp>
        <p:graphicFrame>
          <p:nvGraphicFramePr>
            <p:cNvPr id="1028" name="Object 25"/>
            <p:cNvGraphicFramePr>
              <a:graphicFrameLocks noChangeAspect="1"/>
            </p:cNvGraphicFramePr>
            <p:nvPr/>
          </p:nvGraphicFramePr>
          <p:xfrm>
            <a:off x="3932" y="1631"/>
            <a:ext cx="1188" cy="374"/>
          </p:xfrm>
          <a:graphic>
            <a:graphicData uri="http://schemas.openxmlformats.org/presentationml/2006/ole">
              <p:oleObj spid="_x0000_s1028" name="Формула" r:id="rId10" imgW="571320" imgH="177480" progId="Equation.3">
                <p:embed/>
              </p:oleObj>
            </a:graphicData>
          </a:graphic>
        </p:graphicFrame>
      </p:grpSp>
      <p:sp>
        <p:nvSpPr>
          <p:cNvPr id="1042" name="Rectangle 29"/>
          <p:cNvSpPr>
            <a:spLocks noChangeArrowheads="1"/>
          </p:cNvSpPr>
          <p:nvPr/>
        </p:nvSpPr>
        <p:spPr bwMode="auto">
          <a:xfrm>
            <a:off x="0" y="3219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grpSp>
        <p:nvGrpSpPr>
          <p:cNvPr id="5" name="Group 30"/>
          <p:cNvGrpSpPr>
            <a:grpSpLocks/>
          </p:cNvGrpSpPr>
          <p:nvPr/>
        </p:nvGrpSpPr>
        <p:grpSpPr bwMode="auto">
          <a:xfrm>
            <a:off x="5791200" y="4191000"/>
            <a:ext cx="2667000" cy="1143000"/>
            <a:chOff x="3648" y="2640"/>
            <a:chExt cx="1680" cy="720"/>
          </a:xfrm>
        </p:grpSpPr>
        <p:sp>
          <p:nvSpPr>
            <p:cNvPr id="3095" name="Rectangle 10"/>
            <p:cNvSpPr>
              <a:spLocks noChangeArrowheads="1"/>
            </p:cNvSpPr>
            <p:nvPr/>
          </p:nvSpPr>
          <p:spPr bwMode="auto">
            <a:xfrm>
              <a:off x="3648" y="2640"/>
              <a:ext cx="1680" cy="720"/>
            </a:xfrm>
            <a:prstGeom prst="rect">
              <a:avLst/>
            </a:prstGeom>
            <a:solidFill>
              <a:srgbClr val="DED18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CC99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uk-UA"/>
            </a:p>
          </p:txBody>
        </p:sp>
        <p:graphicFrame>
          <p:nvGraphicFramePr>
            <p:cNvPr id="1027" name="Object 28"/>
            <p:cNvGraphicFramePr>
              <a:graphicFrameLocks noChangeAspect="1"/>
            </p:cNvGraphicFramePr>
            <p:nvPr/>
          </p:nvGraphicFramePr>
          <p:xfrm>
            <a:off x="3971" y="2847"/>
            <a:ext cx="987" cy="305"/>
          </p:xfrm>
          <a:graphic>
            <a:graphicData uri="http://schemas.openxmlformats.org/presentationml/2006/ole">
              <p:oleObj spid="_x0000_s1027" name="Формула" r:id="rId11" imgW="571320" imgH="177480" progId="Equation.3">
                <p:embed/>
              </p:oleObj>
            </a:graphicData>
          </a:graphic>
        </p:graphicFrame>
      </p:grpSp>
      <p:sp>
        <p:nvSpPr>
          <p:cNvPr id="6175" name="AutoShape 31"/>
          <p:cNvSpPr>
            <a:spLocks noChangeArrowheads="1"/>
          </p:cNvSpPr>
          <p:nvPr/>
        </p:nvSpPr>
        <p:spPr bwMode="auto">
          <a:xfrm>
            <a:off x="3733800" y="3276600"/>
            <a:ext cx="1752600" cy="533400"/>
          </a:xfrm>
          <a:prstGeom prst="wedgeRoundRectCallout">
            <a:avLst>
              <a:gd name="adj1" fmla="val -815"/>
              <a:gd name="adj2" fmla="val 123213"/>
              <a:gd name="adj3" fmla="val 16667"/>
            </a:avLst>
          </a:prstGeom>
          <a:solidFill>
            <a:srgbClr val="ECEC9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400" dirty="0" smtClean="0"/>
              <a:t>Подумай!</a:t>
            </a:r>
            <a:endParaRPr lang="ru-RU" sz="2400" dirty="0"/>
          </a:p>
        </p:txBody>
      </p:sp>
      <p:sp>
        <p:nvSpPr>
          <p:cNvPr id="6176" name="AutoShape 32"/>
          <p:cNvSpPr>
            <a:spLocks noChangeArrowheads="1"/>
          </p:cNvSpPr>
          <p:nvPr/>
        </p:nvSpPr>
        <p:spPr bwMode="auto">
          <a:xfrm>
            <a:off x="3733800" y="3276600"/>
            <a:ext cx="1752600" cy="533400"/>
          </a:xfrm>
          <a:prstGeom prst="wedgeRoundRectCallout">
            <a:avLst>
              <a:gd name="adj1" fmla="val -815"/>
              <a:gd name="adj2" fmla="val 121130"/>
              <a:gd name="adj3" fmla="val 16667"/>
            </a:avLst>
          </a:prstGeom>
          <a:solidFill>
            <a:srgbClr val="ECEC9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400"/>
              <a:t>Подумай!</a:t>
            </a:r>
          </a:p>
        </p:txBody>
      </p:sp>
      <p:sp>
        <p:nvSpPr>
          <p:cNvPr id="6177" name="AutoShape 33"/>
          <p:cNvSpPr>
            <a:spLocks noChangeArrowheads="1"/>
          </p:cNvSpPr>
          <p:nvPr/>
        </p:nvSpPr>
        <p:spPr bwMode="auto">
          <a:xfrm>
            <a:off x="3733800" y="3276600"/>
            <a:ext cx="1752600" cy="533400"/>
          </a:xfrm>
          <a:prstGeom prst="wedgeRoundRectCallout">
            <a:avLst>
              <a:gd name="adj1" fmla="val -1991"/>
              <a:gd name="adj2" fmla="val 119046"/>
              <a:gd name="adj3" fmla="val 16667"/>
            </a:avLst>
          </a:prstGeom>
          <a:solidFill>
            <a:srgbClr val="ECEC9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400"/>
              <a:t>Подумай!</a:t>
            </a:r>
          </a:p>
        </p:txBody>
      </p:sp>
      <p:sp>
        <p:nvSpPr>
          <p:cNvPr id="6178" name="AutoShape 34"/>
          <p:cNvSpPr>
            <a:spLocks noChangeArrowheads="1"/>
          </p:cNvSpPr>
          <p:nvPr/>
        </p:nvSpPr>
        <p:spPr bwMode="auto">
          <a:xfrm>
            <a:off x="3733800" y="3276600"/>
            <a:ext cx="1828800" cy="533400"/>
          </a:xfrm>
          <a:prstGeom prst="wedgeRoundRectCallout">
            <a:avLst>
              <a:gd name="adj1" fmla="val -815"/>
              <a:gd name="adj2" fmla="val 123213"/>
              <a:gd name="adj3" fmla="val 16667"/>
            </a:avLst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400" dirty="0" err="1" smtClean="0"/>
              <a:t>Молодець</a:t>
            </a:r>
            <a:r>
              <a:rPr lang="ru-RU" sz="2400" dirty="0" smtClean="0"/>
              <a:t>!!</a:t>
            </a:r>
            <a:endParaRPr lang="ru-RU" sz="2400" dirty="0"/>
          </a:p>
        </p:txBody>
      </p:sp>
      <p:pic>
        <p:nvPicPr>
          <p:cNvPr id="6179" name="j021317.wav">
            <a:hlinkClick r:id="" action="ppaction://media"/>
          </p:cNvPr>
          <p:cNvPicPr>
            <a:picLocks noRot="1" noChangeAspect="1" noChangeArrowheads="1"/>
          </p:cNvPicPr>
          <p:nvPr>
            <a:wavAudioFile r:embed="rId2" name="j0214098.wav"/>
          </p:nvPr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-304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80" name="CHpok.wav">
            <a:hlinkClick r:id="" action="ppaction://media"/>
          </p:cNvPr>
          <p:cNvPicPr>
            <a:picLocks noRot="1" noChangeAspect="1" noChangeArrowheads="1"/>
          </p:cNvPicPr>
          <p:nvPr>
            <a:audioFile r:link="rId3"/>
          </p:nvPr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09600" y="-304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81" name="CHpok.wav">
            <a:hlinkClick r:id="" action="ppaction://media"/>
          </p:cNvPr>
          <p:cNvPicPr>
            <a:picLocks noRot="1" noChangeAspect="1" noChangeArrowheads="1"/>
          </p:cNvPicPr>
          <p:nvPr>
            <a:audioFile r:link="rId3"/>
          </p:nvPr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219200" y="-304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82" name="CHpok.wav">
            <a:hlinkClick r:id="" action="ppaction://media"/>
          </p:cNvPr>
          <p:cNvPicPr>
            <a:picLocks noRot="1" noChangeAspect="1" noChangeArrowheads="1"/>
          </p:cNvPicPr>
          <p:nvPr>
            <a:audioFile r:link="rId3"/>
          </p:nvPr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981200" y="-304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Управляющая кнопка: далее 32">
            <a:hlinkClick r:id="" action="ppaction://hlinkshowjump?jump=nextslide" highlightClick="1">
              <a:snd r:embed="rId13" name="type.wav"/>
            </a:hlinkClick>
            <a:hlinkHover r:id="" action="ppaction://noaction">
              <a:snd r:embed="rId13" name="type.wav"/>
            </a:hlinkHover>
          </p:cNvPr>
          <p:cNvSpPr/>
          <p:nvPr/>
        </p:nvSpPr>
        <p:spPr>
          <a:xfrm>
            <a:off x="7596188" y="5732463"/>
            <a:ext cx="792162" cy="504825"/>
          </a:xfrm>
          <a:prstGeom prst="actionButtonForwardNext">
            <a:avLst/>
          </a:prstGeom>
          <a:blipFill>
            <a:blip r:embed="rId14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34" name="Заголовок 3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5" name="Содержимое 3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uk-UA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228" fill="hold"/>
                                        <p:tgtEl>
                                          <p:spTgt spid="618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228"/>
                            </p:stCondLst>
                            <p:childTnLst>
                              <p:par>
                                <p:cTn id="1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 nodeType="clickPar">
                      <p:stCondLst>
                        <p:cond delay="0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4745" fill="hold"/>
                                        <p:tgtEl>
                                          <p:spTgt spid="617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 nodeType="clickPar">
                      <p:stCondLst>
                        <p:cond delay="0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1228" fill="hold"/>
                                        <p:tgtEl>
                                          <p:spTgt spid="618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228"/>
                            </p:stCondLst>
                            <p:childTnLst>
                              <p:par>
                                <p:cTn id="3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 nodeType="clickPar">
                      <p:stCondLst>
                        <p:cond delay="0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1228" fill="hold"/>
                                        <p:tgtEl>
                                          <p:spTgt spid="618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1228"/>
                            </p:stCondLst>
                            <p:childTnLst>
                              <p:par>
                                <p:cTn id="4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5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79"/>
                </p:tgtEl>
              </p:cMediaNode>
            </p:audio>
            <p:audio>
              <p:cMediaNode>
                <p:cTn id="5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80"/>
                </p:tgtEl>
              </p:cMediaNode>
            </p:audio>
            <p:audio>
              <p:cMediaNode>
                <p:cTn id="5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81"/>
                </p:tgtEl>
              </p:cMediaNode>
            </p:audio>
            <p:audio>
              <p:cMediaNode>
                <p:cTn id="5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82"/>
                </p:tgtEl>
              </p:cMediaNode>
            </p:audio>
          </p:childTnLst>
        </p:cTn>
      </p:par>
    </p:tnLst>
    <p:bldLst>
      <p:bldP spid="6175" grpId="0" animBg="1"/>
      <p:bldP spid="6175" grpId="1" animBg="1"/>
      <p:bldP spid="6176" grpId="0" animBg="1"/>
      <p:bldP spid="6176" grpId="1" animBg="1"/>
      <p:bldP spid="6177" grpId="0" animBg="1"/>
      <p:bldP spid="6177" grpId="1" animBg="1"/>
      <p:bldP spid="617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7" name="Picture 3" descr="4193149-cartoon-scientist--vector-illustration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33800" y="4267200"/>
            <a:ext cx="1666875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8" name="AutoShape 4" descr="214768-1440x900"/>
          <p:cNvSpPr>
            <a:spLocks noChangeArrowheads="1"/>
          </p:cNvSpPr>
          <p:nvPr/>
        </p:nvSpPr>
        <p:spPr bwMode="auto">
          <a:xfrm>
            <a:off x="228600" y="152400"/>
            <a:ext cx="8686800" cy="1676400"/>
          </a:xfrm>
          <a:prstGeom prst="horizontalScroll">
            <a:avLst>
              <a:gd name="adj" fmla="val 12500"/>
            </a:avLst>
          </a:prstGeom>
          <a:solidFill>
            <a:schemeClr val="accent2"/>
          </a:solidFill>
          <a:ln w="28575">
            <a:solidFill>
              <a:srgbClr val="6047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uk-UA" sz="2400" dirty="0" smtClean="0"/>
              <a:t>За якою формулою розраховується потужність струму</a:t>
            </a:r>
            <a:r>
              <a:rPr lang="ru-RU" sz="2400" dirty="0" smtClean="0"/>
              <a:t>?</a:t>
            </a:r>
            <a:r>
              <a:rPr lang="ru-RU" dirty="0" smtClean="0"/>
              <a:t> </a:t>
            </a:r>
            <a:endParaRPr lang="ru-RU" dirty="0"/>
          </a:p>
        </p:txBody>
      </p:sp>
      <p:graphicFrame>
        <p:nvGraphicFramePr>
          <p:cNvPr id="2050" name="Object 5"/>
          <p:cNvGraphicFramePr>
            <a:graphicFrameLocks noChangeAspect="1"/>
          </p:cNvGraphicFramePr>
          <p:nvPr/>
        </p:nvGraphicFramePr>
        <p:xfrm>
          <a:off x="0" y="0"/>
          <a:ext cx="114300" cy="219075"/>
        </p:xfrm>
        <a:graphic>
          <a:graphicData uri="http://schemas.openxmlformats.org/presentationml/2006/ole">
            <p:oleObj spid="_x0000_s2050" name="Формула" r:id="rId6" imgW="114399" imgH="216088" progId="Equation.3">
              <p:embed/>
            </p:oleObj>
          </a:graphicData>
        </a:graphic>
      </p:graphicFrame>
      <p:sp>
        <p:nvSpPr>
          <p:cNvPr id="205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sp>
        <p:nvSpPr>
          <p:cNvPr id="2060" name="Rectangle 7"/>
          <p:cNvSpPr>
            <a:spLocks noChangeArrowheads="1"/>
          </p:cNvSpPr>
          <p:nvPr/>
        </p:nvSpPr>
        <p:spPr bwMode="auto">
          <a:xfrm>
            <a:off x="0" y="228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graphicFrame>
        <p:nvGraphicFramePr>
          <p:cNvPr id="2051" name="Object 10"/>
          <p:cNvGraphicFramePr>
            <a:graphicFrameLocks noChangeAspect="1"/>
          </p:cNvGraphicFramePr>
          <p:nvPr/>
        </p:nvGraphicFramePr>
        <p:xfrm>
          <a:off x="-762000" y="2895600"/>
          <a:ext cx="114300" cy="219075"/>
        </p:xfrm>
        <a:graphic>
          <a:graphicData uri="http://schemas.openxmlformats.org/presentationml/2006/ole">
            <p:oleObj spid="_x0000_s2051" name="Формула" r:id="rId7" imgW="114399" imgH="216088" progId="Equation.3">
              <p:embed/>
            </p:oleObj>
          </a:graphicData>
        </a:graphic>
      </p:graphicFrame>
      <p:sp>
        <p:nvSpPr>
          <p:cNvPr id="2061" name="Rectangle 12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sp>
        <p:nvSpPr>
          <p:cNvPr id="2062" name="Rectangle 16"/>
          <p:cNvSpPr>
            <a:spLocks noChangeArrowheads="1"/>
          </p:cNvSpPr>
          <p:nvPr/>
        </p:nvSpPr>
        <p:spPr bwMode="auto">
          <a:xfrm>
            <a:off x="0" y="33385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sp>
        <p:nvSpPr>
          <p:cNvPr id="2063" name="Rectangle 20"/>
          <p:cNvSpPr>
            <a:spLocks noChangeArrowheads="1"/>
          </p:cNvSpPr>
          <p:nvPr/>
        </p:nvSpPr>
        <p:spPr bwMode="auto">
          <a:xfrm>
            <a:off x="0" y="3219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grpSp>
        <p:nvGrpSpPr>
          <p:cNvPr id="2" name="Group 21"/>
          <p:cNvGrpSpPr>
            <a:grpSpLocks/>
          </p:cNvGrpSpPr>
          <p:nvPr/>
        </p:nvGrpSpPr>
        <p:grpSpPr bwMode="auto">
          <a:xfrm>
            <a:off x="5791200" y="2362200"/>
            <a:ext cx="2667000" cy="1143000"/>
            <a:chOff x="3648" y="2640"/>
            <a:chExt cx="1680" cy="720"/>
          </a:xfrm>
        </p:grpSpPr>
        <p:sp>
          <p:nvSpPr>
            <p:cNvPr id="4129" name="Rectangle 22"/>
            <p:cNvSpPr>
              <a:spLocks noChangeArrowheads="1"/>
            </p:cNvSpPr>
            <p:nvPr/>
          </p:nvSpPr>
          <p:spPr bwMode="auto">
            <a:xfrm>
              <a:off x="3648" y="2640"/>
              <a:ext cx="1680" cy="720"/>
            </a:xfrm>
            <a:prstGeom prst="rect">
              <a:avLst/>
            </a:prstGeom>
            <a:solidFill>
              <a:srgbClr val="DED18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CC99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uk-UA"/>
            </a:p>
          </p:txBody>
        </p:sp>
        <p:graphicFrame>
          <p:nvGraphicFramePr>
            <p:cNvPr id="2055" name="Object 23"/>
            <p:cNvGraphicFramePr>
              <a:graphicFrameLocks noChangeAspect="1"/>
            </p:cNvGraphicFramePr>
            <p:nvPr/>
          </p:nvGraphicFramePr>
          <p:xfrm>
            <a:off x="3971" y="2847"/>
            <a:ext cx="987" cy="305"/>
          </p:xfrm>
          <a:graphic>
            <a:graphicData uri="http://schemas.openxmlformats.org/presentationml/2006/ole">
              <p:oleObj spid="_x0000_s2055" name="Формула" r:id="rId8" imgW="571320" imgH="177480" progId="Equation.3">
                <p:embed/>
              </p:oleObj>
            </a:graphicData>
          </a:graphic>
        </p:graphicFrame>
      </p:grpSp>
      <p:sp>
        <p:nvSpPr>
          <p:cNvPr id="9240" name="AutoShape 24"/>
          <p:cNvSpPr>
            <a:spLocks noChangeArrowheads="1"/>
          </p:cNvSpPr>
          <p:nvPr/>
        </p:nvSpPr>
        <p:spPr bwMode="auto">
          <a:xfrm>
            <a:off x="3733800" y="3276600"/>
            <a:ext cx="1752600" cy="533400"/>
          </a:xfrm>
          <a:prstGeom prst="wedgeRoundRectCallout">
            <a:avLst>
              <a:gd name="adj1" fmla="val -815"/>
              <a:gd name="adj2" fmla="val 123213"/>
              <a:gd name="adj3" fmla="val 16667"/>
            </a:avLst>
          </a:prstGeom>
          <a:solidFill>
            <a:srgbClr val="ECEC9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400" dirty="0" smtClean="0"/>
              <a:t>Подумай!</a:t>
            </a:r>
            <a:endParaRPr lang="ru-RU" sz="2400" dirty="0"/>
          </a:p>
        </p:txBody>
      </p:sp>
      <p:sp>
        <p:nvSpPr>
          <p:cNvPr id="9241" name="AutoShape 25"/>
          <p:cNvSpPr>
            <a:spLocks noChangeArrowheads="1"/>
          </p:cNvSpPr>
          <p:nvPr/>
        </p:nvSpPr>
        <p:spPr bwMode="auto">
          <a:xfrm>
            <a:off x="3733800" y="3276600"/>
            <a:ext cx="1752600" cy="533400"/>
          </a:xfrm>
          <a:prstGeom prst="wedgeRoundRectCallout">
            <a:avLst>
              <a:gd name="adj1" fmla="val -815"/>
              <a:gd name="adj2" fmla="val 121130"/>
              <a:gd name="adj3" fmla="val 16667"/>
            </a:avLst>
          </a:prstGeom>
          <a:solidFill>
            <a:srgbClr val="ECEC9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400" dirty="0" smtClean="0"/>
              <a:t>Подумай!</a:t>
            </a:r>
            <a:endParaRPr lang="ru-RU" sz="2400" dirty="0"/>
          </a:p>
        </p:txBody>
      </p:sp>
      <p:sp>
        <p:nvSpPr>
          <p:cNvPr id="9242" name="AutoShape 26"/>
          <p:cNvSpPr>
            <a:spLocks noChangeArrowheads="1"/>
          </p:cNvSpPr>
          <p:nvPr/>
        </p:nvSpPr>
        <p:spPr bwMode="auto">
          <a:xfrm>
            <a:off x="3733800" y="3276600"/>
            <a:ext cx="1752600" cy="533400"/>
          </a:xfrm>
          <a:prstGeom prst="wedgeRoundRectCallout">
            <a:avLst>
              <a:gd name="adj1" fmla="val -1991"/>
              <a:gd name="adj2" fmla="val 119046"/>
              <a:gd name="adj3" fmla="val 16667"/>
            </a:avLst>
          </a:prstGeom>
          <a:solidFill>
            <a:srgbClr val="ECEC9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400" dirty="0" err="1" smtClean="0"/>
              <a:t>Поміркуй</a:t>
            </a:r>
            <a:r>
              <a:rPr lang="ru-RU" sz="2400" dirty="0" smtClean="0"/>
              <a:t>!</a:t>
            </a:r>
            <a:endParaRPr lang="ru-RU" sz="2400" dirty="0"/>
          </a:p>
        </p:txBody>
      </p:sp>
      <p:sp>
        <p:nvSpPr>
          <p:cNvPr id="9243" name="AutoShape 27"/>
          <p:cNvSpPr>
            <a:spLocks noChangeArrowheads="1"/>
          </p:cNvSpPr>
          <p:nvPr/>
        </p:nvSpPr>
        <p:spPr bwMode="auto">
          <a:xfrm>
            <a:off x="3657600" y="3276600"/>
            <a:ext cx="1905000" cy="533400"/>
          </a:xfrm>
          <a:prstGeom prst="wedgeRoundRectCallout">
            <a:avLst>
              <a:gd name="adj1" fmla="val -815"/>
              <a:gd name="adj2" fmla="val 123213"/>
              <a:gd name="adj3" fmla="val 16667"/>
            </a:avLst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400" dirty="0" err="1" smtClean="0"/>
              <a:t>Молодець</a:t>
            </a:r>
            <a:r>
              <a:rPr lang="ru-RU" sz="2400" dirty="0" smtClean="0"/>
              <a:t>!</a:t>
            </a:r>
            <a:endParaRPr lang="ru-RU" sz="2400" dirty="0"/>
          </a:p>
        </p:txBody>
      </p:sp>
      <p:sp>
        <p:nvSpPr>
          <p:cNvPr id="2069" name="Rectangle 29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grpSp>
        <p:nvGrpSpPr>
          <p:cNvPr id="3" name="Group 30"/>
          <p:cNvGrpSpPr>
            <a:grpSpLocks/>
          </p:cNvGrpSpPr>
          <p:nvPr/>
        </p:nvGrpSpPr>
        <p:grpSpPr bwMode="auto">
          <a:xfrm>
            <a:off x="685800" y="2362200"/>
            <a:ext cx="2667000" cy="1143000"/>
            <a:chOff x="432" y="1488"/>
            <a:chExt cx="1680" cy="720"/>
          </a:xfrm>
        </p:grpSpPr>
        <p:sp>
          <p:nvSpPr>
            <p:cNvPr id="4127" name="Rectangle 9"/>
            <p:cNvSpPr>
              <a:spLocks noChangeArrowheads="1"/>
            </p:cNvSpPr>
            <p:nvPr/>
          </p:nvSpPr>
          <p:spPr bwMode="auto">
            <a:xfrm>
              <a:off x="432" y="1488"/>
              <a:ext cx="1680" cy="720"/>
            </a:xfrm>
            <a:prstGeom prst="rect">
              <a:avLst/>
            </a:prstGeom>
            <a:solidFill>
              <a:srgbClr val="DED18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CC99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uk-UA"/>
            </a:p>
          </p:txBody>
        </p:sp>
        <p:graphicFrame>
          <p:nvGraphicFramePr>
            <p:cNvPr id="2054" name="Object 28"/>
            <p:cNvGraphicFramePr>
              <a:graphicFrameLocks noChangeAspect="1"/>
            </p:cNvGraphicFramePr>
            <p:nvPr/>
          </p:nvGraphicFramePr>
          <p:xfrm>
            <a:off x="618" y="1667"/>
            <a:ext cx="1197" cy="362"/>
          </p:xfrm>
          <a:graphic>
            <a:graphicData uri="http://schemas.openxmlformats.org/presentationml/2006/ole">
              <p:oleObj spid="_x0000_s2054" name="Формула" r:id="rId9" imgW="749160" imgH="228600" progId="Equation.3">
                <p:embed/>
              </p:oleObj>
            </a:graphicData>
          </a:graphic>
        </p:graphicFrame>
      </p:grpSp>
      <p:sp>
        <p:nvSpPr>
          <p:cNvPr id="2071" name="Rectangle 32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grpSp>
        <p:nvGrpSpPr>
          <p:cNvPr id="4" name="Group 33"/>
          <p:cNvGrpSpPr>
            <a:grpSpLocks/>
          </p:cNvGrpSpPr>
          <p:nvPr/>
        </p:nvGrpSpPr>
        <p:grpSpPr bwMode="auto">
          <a:xfrm>
            <a:off x="685800" y="4419600"/>
            <a:ext cx="2667000" cy="1143000"/>
            <a:chOff x="3648" y="1440"/>
            <a:chExt cx="1680" cy="720"/>
          </a:xfrm>
        </p:grpSpPr>
        <p:sp>
          <p:nvSpPr>
            <p:cNvPr id="4125" name="Rectangle 18"/>
            <p:cNvSpPr>
              <a:spLocks noChangeArrowheads="1"/>
            </p:cNvSpPr>
            <p:nvPr/>
          </p:nvSpPr>
          <p:spPr bwMode="auto">
            <a:xfrm>
              <a:off x="3648" y="1440"/>
              <a:ext cx="1680" cy="720"/>
            </a:xfrm>
            <a:prstGeom prst="rect">
              <a:avLst/>
            </a:prstGeom>
            <a:solidFill>
              <a:srgbClr val="DED18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CC99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uk-UA"/>
            </a:p>
          </p:txBody>
        </p:sp>
        <p:graphicFrame>
          <p:nvGraphicFramePr>
            <p:cNvPr id="2053" name="Object 31"/>
            <p:cNvGraphicFramePr>
              <a:graphicFrameLocks noChangeAspect="1"/>
            </p:cNvGraphicFramePr>
            <p:nvPr/>
          </p:nvGraphicFramePr>
          <p:xfrm>
            <a:off x="3920" y="1623"/>
            <a:ext cx="1185" cy="303"/>
          </p:xfrm>
          <a:graphic>
            <a:graphicData uri="http://schemas.openxmlformats.org/presentationml/2006/ole">
              <p:oleObj spid="_x0000_s2053" name="Формула" r:id="rId10" imgW="685800" imgH="177480" progId="Equation.3">
                <p:embed/>
              </p:oleObj>
            </a:graphicData>
          </a:graphic>
        </p:graphicFrame>
      </p:grpSp>
      <p:sp>
        <p:nvSpPr>
          <p:cNvPr id="2073" name="Rectangle 35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grpSp>
        <p:nvGrpSpPr>
          <p:cNvPr id="5" name="Group 36"/>
          <p:cNvGrpSpPr>
            <a:grpSpLocks/>
          </p:cNvGrpSpPr>
          <p:nvPr/>
        </p:nvGrpSpPr>
        <p:grpSpPr bwMode="auto">
          <a:xfrm>
            <a:off x="5791200" y="4495800"/>
            <a:ext cx="2667000" cy="1162050"/>
            <a:chOff x="3648" y="2832"/>
            <a:chExt cx="1680" cy="732"/>
          </a:xfrm>
        </p:grpSpPr>
        <p:sp>
          <p:nvSpPr>
            <p:cNvPr id="4123" name="Rectangle 14"/>
            <p:cNvSpPr>
              <a:spLocks noChangeArrowheads="1"/>
            </p:cNvSpPr>
            <p:nvPr/>
          </p:nvSpPr>
          <p:spPr bwMode="auto">
            <a:xfrm>
              <a:off x="3648" y="2832"/>
              <a:ext cx="1680" cy="720"/>
            </a:xfrm>
            <a:prstGeom prst="rect">
              <a:avLst/>
            </a:prstGeom>
            <a:solidFill>
              <a:srgbClr val="DED18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CC99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uk-UA"/>
            </a:p>
          </p:txBody>
        </p:sp>
        <p:graphicFrame>
          <p:nvGraphicFramePr>
            <p:cNvPr id="2052" name="Object 34"/>
            <p:cNvGraphicFramePr>
              <a:graphicFrameLocks noChangeAspect="1"/>
            </p:cNvGraphicFramePr>
            <p:nvPr/>
          </p:nvGraphicFramePr>
          <p:xfrm>
            <a:off x="4116" y="2832"/>
            <a:ext cx="792" cy="732"/>
          </p:xfrm>
          <a:graphic>
            <a:graphicData uri="http://schemas.openxmlformats.org/presentationml/2006/ole">
              <p:oleObj spid="_x0000_s2052" name="Формула" r:id="rId11" imgW="419040" imgH="393480" progId="Equation.3">
                <p:embed/>
              </p:oleObj>
            </a:graphicData>
          </a:graphic>
        </p:graphicFrame>
      </p:grpSp>
      <p:pic>
        <p:nvPicPr>
          <p:cNvPr id="9253" name="j021333.wav">
            <a:hlinkClick r:id="" action="ppaction://media"/>
          </p:cNvPr>
          <p:cNvPicPr>
            <a:picLocks noRot="1" noChangeAspect="1" noChangeArrowheads="1"/>
          </p:cNvPicPr>
          <p:nvPr>
            <a:wavAudioFile r:embed="rId2" name="j0214098.wav"/>
          </p:nvPr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28600" y="-304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54" name="CHpok.wav">
            <a:hlinkClick r:id="" action="ppaction://media"/>
          </p:cNvPr>
          <p:cNvPicPr>
            <a:picLocks noRot="1" noChangeAspect="1" noChangeArrowheads="1"/>
          </p:cNvPicPr>
          <p:nvPr>
            <a:audioFile r:link="rId3"/>
          </p:nvPr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33400" y="-304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55" name="CHpok.wav">
            <a:hlinkClick r:id="" action="ppaction://media"/>
          </p:cNvPr>
          <p:cNvPicPr>
            <a:picLocks noRot="1" noChangeAspect="1" noChangeArrowheads="1"/>
          </p:cNvPicPr>
          <p:nvPr>
            <a:audioFile r:link="rId3"/>
          </p:nvPr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990600" y="-304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56" name="CHpok.wav">
            <a:hlinkClick r:id="" action="ppaction://media"/>
          </p:cNvPr>
          <p:cNvPicPr>
            <a:picLocks noRot="1" noChangeAspect="1" noChangeArrowheads="1"/>
          </p:cNvPicPr>
          <p:nvPr>
            <a:audioFile r:link="rId3"/>
          </p:nvPr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447800" y="-304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Управляющая кнопка: далее 35">
            <a:hlinkClick r:id="" action="ppaction://hlinkshowjump?jump=nextslide" highlightClick="1">
              <a:snd r:embed="rId13" name="type.wav"/>
            </a:hlinkClick>
            <a:hlinkHover r:id="" action="ppaction://noaction">
              <a:snd r:embed="rId13" name="type.wav"/>
            </a:hlinkHover>
          </p:cNvPr>
          <p:cNvSpPr/>
          <p:nvPr/>
        </p:nvSpPr>
        <p:spPr>
          <a:xfrm>
            <a:off x="7596188" y="5732463"/>
            <a:ext cx="792162" cy="504825"/>
          </a:xfrm>
          <a:prstGeom prst="actionButtonForwardNext">
            <a:avLst/>
          </a:prstGeom>
          <a:blipFill>
            <a:blip r:embed="rId14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4745" fill="hold"/>
                                        <p:tgtEl>
                                          <p:spTgt spid="92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 nodeType="clickPar">
                      <p:stCondLst>
                        <p:cond delay="0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228" fill="hold"/>
                                        <p:tgtEl>
                                          <p:spTgt spid="92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228"/>
                            </p:stCondLst>
                            <p:childTnLst>
                              <p:par>
                                <p:cTn id="2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 nodeType="clickPar">
                      <p:stCondLst>
                        <p:cond delay="0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1228" fill="hold"/>
                                        <p:tgtEl>
                                          <p:spTgt spid="925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228"/>
                            </p:stCondLst>
                            <p:childTnLst>
                              <p:par>
                                <p:cTn id="3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 nodeType="clickPar">
                      <p:stCondLst>
                        <p:cond delay="0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7" dur="1228" fill="hold"/>
                                        <p:tgtEl>
                                          <p:spTgt spid="92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1228"/>
                            </p:stCondLst>
                            <p:childTnLst>
                              <p:par>
                                <p:cTn id="4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5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53"/>
                </p:tgtEl>
              </p:cMediaNode>
            </p:audio>
            <p:audio>
              <p:cMediaNode>
                <p:cTn id="5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54"/>
                </p:tgtEl>
              </p:cMediaNode>
            </p:audio>
            <p:audio>
              <p:cMediaNode>
                <p:cTn id="5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55"/>
                </p:tgtEl>
              </p:cMediaNode>
            </p:audio>
            <p:audio>
              <p:cMediaNode>
                <p:cTn id="5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56"/>
                </p:tgtEl>
              </p:cMediaNode>
            </p:audio>
          </p:childTnLst>
        </p:cTn>
      </p:par>
    </p:tnLst>
    <p:bldLst>
      <p:bldP spid="9240" grpId="0" animBg="1"/>
      <p:bldP spid="9240" grpId="1" animBg="1"/>
      <p:bldP spid="9241" grpId="0" animBg="1"/>
      <p:bldP spid="9241" grpId="1" animBg="1"/>
      <p:bldP spid="9242" grpId="0" animBg="1"/>
      <p:bldP spid="9242" grpId="1" animBg="1"/>
      <p:bldP spid="924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1" name="Picture 3" descr="4193149-cartoon-scientist--vector-illustration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33800" y="4267200"/>
            <a:ext cx="1666875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82" name="AutoShape 4" descr="214768-1440x900"/>
          <p:cNvSpPr>
            <a:spLocks noChangeArrowheads="1"/>
          </p:cNvSpPr>
          <p:nvPr/>
        </p:nvSpPr>
        <p:spPr bwMode="auto">
          <a:xfrm>
            <a:off x="228600" y="152400"/>
            <a:ext cx="8686800" cy="1676400"/>
          </a:xfrm>
          <a:prstGeom prst="horizontalScroll">
            <a:avLst>
              <a:gd name="adj" fmla="val 12500"/>
            </a:avLst>
          </a:prstGeom>
          <a:solidFill>
            <a:schemeClr val="accent2"/>
          </a:solidFill>
          <a:ln w="28575">
            <a:solidFill>
              <a:srgbClr val="6047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dirty="0" smtClean="0"/>
              <a:t>Яка </a:t>
            </a:r>
            <a:r>
              <a:rPr lang="ru-RU" sz="2400" dirty="0" err="1" smtClean="0"/>
              <a:t>з</a:t>
            </a:r>
            <a:r>
              <a:rPr lang="ru-RU" sz="2400" dirty="0" smtClean="0"/>
              <a:t> </a:t>
            </a:r>
            <a:r>
              <a:rPr lang="ru-RU" sz="2400" dirty="0" err="1" smtClean="0"/>
              <a:t>наведених</a:t>
            </a:r>
            <a:r>
              <a:rPr lang="ru-RU" sz="2400" dirty="0" smtClean="0"/>
              <a:t> формул </a:t>
            </a:r>
            <a:r>
              <a:rPr lang="ru-RU" sz="2400" dirty="0" err="1" smtClean="0"/>
              <a:t>відповідає</a:t>
            </a:r>
            <a:endParaRPr lang="ru-RU" sz="2400" dirty="0" smtClean="0"/>
          </a:p>
          <a:p>
            <a:pPr algn="ctr"/>
            <a:r>
              <a:rPr lang="ru-RU" sz="2400" dirty="0" smtClean="0"/>
              <a:t>закону Ома?</a:t>
            </a:r>
            <a:endParaRPr lang="ru-RU" sz="2400" dirty="0"/>
          </a:p>
        </p:txBody>
      </p:sp>
      <p:graphicFrame>
        <p:nvGraphicFramePr>
          <p:cNvPr id="3074" name="Object 5"/>
          <p:cNvGraphicFramePr>
            <a:graphicFrameLocks noChangeAspect="1"/>
          </p:cNvGraphicFramePr>
          <p:nvPr/>
        </p:nvGraphicFramePr>
        <p:xfrm>
          <a:off x="0" y="0"/>
          <a:ext cx="114300" cy="219075"/>
        </p:xfrm>
        <a:graphic>
          <a:graphicData uri="http://schemas.openxmlformats.org/presentationml/2006/ole">
            <p:oleObj spid="_x0000_s3074" name="Формула" r:id="rId6" imgW="114399" imgH="216088" progId="Equation.3">
              <p:embed/>
            </p:oleObj>
          </a:graphicData>
        </a:graphic>
      </p:graphicFrame>
      <p:sp>
        <p:nvSpPr>
          <p:cNvPr id="308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sp>
        <p:nvSpPr>
          <p:cNvPr id="3084" name="Rectangle 7"/>
          <p:cNvSpPr>
            <a:spLocks noChangeArrowheads="1"/>
          </p:cNvSpPr>
          <p:nvPr/>
        </p:nvSpPr>
        <p:spPr bwMode="auto">
          <a:xfrm>
            <a:off x="0" y="228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graphicFrame>
        <p:nvGraphicFramePr>
          <p:cNvPr id="3075" name="Object 8"/>
          <p:cNvGraphicFramePr>
            <a:graphicFrameLocks noChangeAspect="1"/>
          </p:cNvGraphicFramePr>
          <p:nvPr/>
        </p:nvGraphicFramePr>
        <p:xfrm>
          <a:off x="-762000" y="2895600"/>
          <a:ext cx="114300" cy="219075"/>
        </p:xfrm>
        <a:graphic>
          <a:graphicData uri="http://schemas.openxmlformats.org/presentationml/2006/ole">
            <p:oleObj spid="_x0000_s3075" name="Формула" r:id="rId7" imgW="114399" imgH="216088" progId="Equation.3">
              <p:embed/>
            </p:oleObj>
          </a:graphicData>
        </a:graphic>
      </p:graphicFrame>
      <p:sp>
        <p:nvSpPr>
          <p:cNvPr id="3085" name="Rectangle 9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sp>
        <p:nvSpPr>
          <p:cNvPr id="3086" name="Rectangle 10"/>
          <p:cNvSpPr>
            <a:spLocks noChangeArrowheads="1"/>
          </p:cNvSpPr>
          <p:nvPr/>
        </p:nvSpPr>
        <p:spPr bwMode="auto">
          <a:xfrm>
            <a:off x="0" y="33385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sp>
        <p:nvSpPr>
          <p:cNvPr id="3087" name="Rectangle 11"/>
          <p:cNvSpPr>
            <a:spLocks noChangeArrowheads="1"/>
          </p:cNvSpPr>
          <p:nvPr/>
        </p:nvSpPr>
        <p:spPr bwMode="auto">
          <a:xfrm>
            <a:off x="0" y="3219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sp>
        <p:nvSpPr>
          <p:cNvPr id="10255" name="AutoShape 15"/>
          <p:cNvSpPr>
            <a:spLocks noChangeArrowheads="1"/>
          </p:cNvSpPr>
          <p:nvPr/>
        </p:nvSpPr>
        <p:spPr bwMode="auto">
          <a:xfrm>
            <a:off x="3733800" y="3276600"/>
            <a:ext cx="1752600" cy="533400"/>
          </a:xfrm>
          <a:prstGeom prst="wedgeRoundRectCallout">
            <a:avLst>
              <a:gd name="adj1" fmla="val -815"/>
              <a:gd name="adj2" fmla="val 123213"/>
              <a:gd name="adj3" fmla="val 16667"/>
            </a:avLst>
          </a:prstGeom>
          <a:solidFill>
            <a:srgbClr val="ECEC9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400"/>
              <a:t>Подумай!</a:t>
            </a:r>
          </a:p>
        </p:txBody>
      </p:sp>
      <p:sp>
        <p:nvSpPr>
          <p:cNvPr id="10256" name="AutoShape 16"/>
          <p:cNvSpPr>
            <a:spLocks noChangeArrowheads="1"/>
          </p:cNvSpPr>
          <p:nvPr/>
        </p:nvSpPr>
        <p:spPr bwMode="auto">
          <a:xfrm>
            <a:off x="3733800" y="3276600"/>
            <a:ext cx="1752600" cy="533400"/>
          </a:xfrm>
          <a:prstGeom prst="wedgeRoundRectCallout">
            <a:avLst>
              <a:gd name="adj1" fmla="val -815"/>
              <a:gd name="adj2" fmla="val 121130"/>
              <a:gd name="adj3" fmla="val 16667"/>
            </a:avLst>
          </a:prstGeom>
          <a:solidFill>
            <a:srgbClr val="ECEC9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400"/>
              <a:t>Подумай!</a:t>
            </a:r>
          </a:p>
        </p:txBody>
      </p:sp>
      <p:sp>
        <p:nvSpPr>
          <p:cNvPr id="10257" name="AutoShape 17"/>
          <p:cNvSpPr>
            <a:spLocks noChangeArrowheads="1"/>
          </p:cNvSpPr>
          <p:nvPr/>
        </p:nvSpPr>
        <p:spPr bwMode="auto">
          <a:xfrm>
            <a:off x="3733800" y="3276600"/>
            <a:ext cx="1752600" cy="533400"/>
          </a:xfrm>
          <a:prstGeom prst="wedgeRoundRectCallout">
            <a:avLst>
              <a:gd name="adj1" fmla="val -1991"/>
              <a:gd name="adj2" fmla="val 119046"/>
              <a:gd name="adj3" fmla="val 16667"/>
            </a:avLst>
          </a:prstGeom>
          <a:solidFill>
            <a:srgbClr val="ECEC9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400"/>
              <a:t>Подумай!</a:t>
            </a:r>
          </a:p>
        </p:txBody>
      </p:sp>
      <p:sp>
        <p:nvSpPr>
          <p:cNvPr id="10258" name="AutoShape 18"/>
          <p:cNvSpPr>
            <a:spLocks noChangeArrowheads="1"/>
          </p:cNvSpPr>
          <p:nvPr/>
        </p:nvSpPr>
        <p:spPr bwMode="auto">
          <a:xfrm>
            <a:off x="3733800" y="3276600"/>
            <a:ext cx="1828800" cy="533400"/>
          </a:xfrm>
          <a:prstGeom prst="wedgeRoundRectCallout">
            <a:avLst>
              <a:gd name="adj1" fmla="val -815"/>
              <a:gd name="adj2" fmla="val 123213"/>
              <a:gd name="adj3" fmla="val 16667"/>
            </a:avLst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400" dirty="0" err="1" smtClean="0"/>
              <a:t>Молодець</a:t>
            </a:r>
            <a:r>
              <a:rPr lang="ru-RU" sz="2400" dirty="0" smtClean="0"/>
              <a:t>!</a:t>
            </a:r>
            <a:endParaRPr lang="ru-RU" sz="2400" dirty="0"/>
          </a:p>
        </p:txBody>
      </p:sp>
      <p:sp>
        <p:nvSpPr>
          <p:cNvPr id="3092" name="Rectangle 19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sp>
        <p:nvSpPr>
          <p:cNvPr id="3093" name="Rectangle 23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sp>
        <p:nvSpPr>
          <p:cNvPr id="3094" name="Rectangle 27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pic>
        <p:nvPicPr>
          <p:cNvPr id="10271" name="j021364.wav">
            <a:hlinkClick r:id="" action="ppaction://media"/>
          </p:cNvPr>
          <p:cNvPicPr>
            <a:picLocks noRot="1" noChangeAspect="1" noChangeArrowheads="1"/>
          </p:cNvPicPr>
          <p:nvPr>
            <a:wavAudioFile r:embed="rId2" name="j0214098.wav"/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52400" y="-304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96" name="Rectangle 33"/>
          <p:cNvSpPr>
            <a:spLocks noChangeArrowheads="1"/>
          </p:cNvSpPr>
          <p:nvPr/>
        </p:nvSpPr>
        <p:spPr bwMode="auto">
          <a:xfrm>
            <a:off x="0" y="33385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grpSp>
        <p:nvGrpSpPr>
          <p:cNvPr id="2" name="Group 34"/>
          <p:cNvGrpSpPr>
            <a:grpSpLocks/>
          </p:cNvGrpSpPr>
          <p:nvPr/>
        </p:nvGrpSpPr>
        <p:grpSpPr bwMode="auto">
          <a:xfrm>
            <a:off x="685800" y="2217738"/>
            <a:ext cx="2667000" cy="1360487"/>
            <a:chOff x="432" y="1397"/>
            <a:chExt cx="1680" cy="857"/>
          </a:xfrm>
        </p:grpSpPr>
        <p:sp>
          <p:nvSpPr>
            <p:cNvPr id="5157" name="Rectangle 21"/>
            <p:cNvSpPr>
              <a:spLocks noChangeArrowheads="1"/>
            </p:cNvSpPr>
            <p:nvPr/>
          </p:nvSpPr>
          <p:spPr bwMode="auto">
            <a:xfrm>
              <a:off x="432" y="1488"/>
              <a:ext cx="1680" cy="720"/>
            </a:xfrm>
            <a:prstGeom prst="rect">
              <a:avLst/>
            </a:prstGeom>
            <a:solidFill>
              <a:srgbClr val="DED18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CC99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uk-UA"/>
            </a:p>
          </p:txBody>
        </p:sp>
        <p:graphicFrame>
          <p:nvGraphicFramePr>
            <p:cNvPr id="3079" name="Object 32"/>
            <p:cNvGraphicFramePr>
              <a:graphicFrameLocks noChangeAspect="1"/>
            </p:cNvGraphicFramePr>
            <p:nvPr/>
          </p:nvGraphicFramePr>
          <p:xfrm>
            <a:off x="778" y="1397"/>
            <a:ext cx="891" cy="857"/>
          </p:xfrm>
          <a:graphic>
            <a:graphicData uri="http://schemas.openxmlformats.org/presentationml/2006/ole">
              <p:oleObj spid="_x0000_s3079" name="Формула" r:id="rId9" imgW="419040" imgH="393480" progId="Equation.3">
                <p:embed/>
              </p:oleObj>
            </a:graphicData>
          </a:graphic>
        </p:graphicFrame>
      </p:grpSp>
      <p:sp>
        <p:nvSpPr>
          <p:cNvPr id="3098" name="Rectangle 36"/>
          <p:cNvSpPr>
            <a:spLocks noChangeArrowheads="1"/>
          </p:cNvSpPr>
          <p:nvPr/>
        </p:nvSpPr>
        <p:spPr bwMode="auto">
          <a:xfrm>
            <a:off x="0" y="3352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grpSp>
        <p:nvGrpSpPr>
          <p:cNvPr id="3" name="Group 37"/>
          <p:cNvGrpSpPr>
            <a:grpSpLocks/>
          </p:cNvGrpSpPr>
          <p:nvPr/>
        </p:nvGrpSpPr>
        <p:grpSpPr bwMode="auto">
          <a:xfrm>
            <a:off x="685800" y="4495800"/>
            <a:ext cx="2667000" cy="1143000"/>
            <a:chOff x="432" y="2832"/>
            <a:chExt cx="1680" cy="720"/>
          </a:xfrm>
        </p:grpSpPr>
        <p:sp>
          <p:nvSpPr>
            <p:cNvPr id="5155" name="Rectangle 13"/>
            <p:cNvSpPr>
              <a:spLocks noChangeArrowheads="1"/>
            </p:cNvSpPr>
            <p:nvPr/>
          </p:nvSpPr>
          <p:spPr bwMode="auto">
            <a:xfrm>
              <a:off x="432" y="2832"/>
              <a:ext cx="1680" cy="720"/>
            </a:xfrm>
            <a:prstGeom prst="rect">
              <a:avLst/>
            </a:prstGeom>
            <a:solidFill>
              <a:srgbClr val="DED18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CC99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uk-UA"/>
            </a:p>
          </p:txBody>
        </p:sp>
        <p:graphicFrame>
          <p:nvGraphicFramePr>
            <p:cNvPr id="3078" name="Object 35"/>
            <p:cNvGraphicFramePr>
              <a:graphicFrameLocks noChangeAspect="1"/>
            </p:cNvGraphicFramePr>
            <p:nvPr/>
          </p:nvGraphicFramePr>
          <p:xfrm>
            <a:off x="549" y="3000"/>
            <a:ext cx="1350" cy="345"/>
          </p:xfrm>
          <a:graphic>
            <a:graphicData uri="http://schemas.openxmlformats.org/presentationml/2006/ole">
              <p:oleObj spid="_x0000_s3078" name="Формула" r:id="rId10" imgW="685800" imgH="177480" progId="Equation.3">
                <p:embed/>
              </p:oleObj>
            </a:graphicData>
          </a:graphic>
        </p:graphicFrame>
      </p:grpSp>
      <p:sp>
        <p:nvSpPr>
          <p:cNvPr id="3100" name="Rectangle 39"/>
          <p:cNvSpPr>
            <a:spLocks noChangeArrowheads="1"/>
          </p:cNvSpPr>
          <p:nvPr/>
        </p:nvSpPr>
        <p:spPr bwMode="auto">
          <a:xfrm>
            <a:off x="0" y="33385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grpSp>
        <p:nvGrpSpPr>
          <p:cNvPr id="4" name="Group 40"/>
          <p:cNvGrpSpPr>
            <a:grpSpLocks/>
          </p:cNvGrpSpPr>
          <p:nvPr/>
        </p:nvGrpSpPr>
        <p:grpSpPr bwMode="auto">
          <a:xfrm>
            <a:off x="5791200" y="2286000"/>
            <a:ext cx="2667000" cy="1143000"/>
            <a:chOff x="3648" y="1440"/>
            <a:chExt cx="1680" cy="720"/>
          </a:xfrm>
        </p:grpSpPr>
        <p:sp>
          <p:nvSpPr>
            <p:cNvPr id="5153" name="Rectangle 25"/>
            <p:cNvSpPr>
              <a:spLocks noChangeArrowheads="1"/>
            </p:cNvSpPr>
            <p:nvPr/>
          </p:nvSpPr>
          <p:spPr bwMode="auto">
            <a:xfrm>
              <a:off x="3648" y="1440"/>
              <a:ext cx="1680" cy="720"/>
            </a:xfrm>
            <a:prstGeom prst="rect">
              <a:avLst/>
            </a:prstGeom>
            <a:solidFill>
              <a:srgbClr val="DED18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CC99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uk-UA"/>
            </a:p>
          </p:txBody>
        </p:sp>
        <p:graphicFrame>
          <p:nvGraphicFramePr>
            <p:cNvPr id="3077" name="Object 38"/>
            <p:cNvGraphicFramePr>
              <a:graphicFrameLocks noChangeAspect="1"/>
            </p:cNvGraphicFramePr>
            <p:nvPr/>
          </p:nvGraphicFramePr>
          <p:xfrm>
            <a:off x="3752" y="1551"/>
            <a:ext cx="1520" cy="469"/>
          </p:xfrm>
          <a:graphic>
            <a:graphicData uri="http://schemas.openxmlformats.org/presentationml/2006/ole">
              <p:oleObj spid="_x0000_s3077" name="Формула" r:id="rId11" imgW="749160" imgH="228600" progId="Equation.3">
                <p:embed/>
              </p:oleObj>
            </a:graphicData>
          </a:graphic>
        </p:graphicFrame>
      </p:grpSp>
      <p:sp>
        <p:nvSpPr>
          <p:cNvPr id="3102" name="Rectangle 42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grpSp>
        <p:nvGrpSpPr>
          <p:cNvPr id="5" name="Group 43"/>
          <p:cNvGrpSpPr>
            <a:grpSpLocks/>
          </p:cNvGrpSpPr>
          <p:nvPr/>
        </p:nvGrpSpPr>
        <p:grpSpPr bwMode="auto">
          <a:xfrm>
            <a:off x="5791200" y="4495800"/>
            <a:ext cx="2667000" cy="1143000"/>
            <a:chOff x="3648" y="2832"/>
            <a:chExt cx="1680" cy="720"/>
          </a:xfrm>
        </p:grpSpPr>
        <p:sp>
          <p:nvSpPr>
            <p:cNvPr id="5151" name="Rectangle 29"/>
            <p:cNvSpPr>
              <a:spLocks noChangeArrowheads="1"/>
            </p:cNvSpPr>
            <p:nvPr/>
          </p:nvSpPr>
          <p:spPr bwMode="auto">
            <a:xfrm>
              <a:off x="3648" y="2832"/>
              <a:ext cx="1680" cy="720"/>
            </a:xfrm>
            <a:prstGeom prst="rect">
              <a:avLst/>
            </a:prstGeom>
            <a:solidFill>
              <a:srgbClr val="DED18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CC99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uk-UA"/>
            </a:p>
          </p:txBody>
        </p:sp>
        <p:graphicFrame>
          <p:nvGraphicFramePr>
            <p:cNvPr id="3076" name="Object 41"/>
            <p:cNvGraphicFramePr>
              <a:graphicFrameLocks noChangeAspect="1"/>
            </p:cNvGraphicFramePr>
            <p:nvPr/>
          </p:nvGraphicFramePr>
          <p:xfrm>
            <a:off x="3912" y="3000"/>
            <a:ext cx="1104" cy="336"/>
          </p:xfrm>
          <a:graphic>
            <a:graphicData uri="http://schemas.openxmlformats.org/presentationml/2006/ole">
              <p:oleObj spid="_x0000_s3076" name="Формула" r:id="rId12" imgW="571320" imgH="177480" progId="Equation.3">
                <p:embed/>
              </p:oleObj>
            </a:graphicData>
          </a:graphic>
        </p:graphicFrame>
      </p:grpSp>
      <p:pic>
        <p:nvPicPr>
          <p:cNvPr id="10284" name="CHpok.wav">
            <a:hlinkClick r:id="" action="ppaction://media"/>
          </p:cNvPr>
          <p:cNvPicPr>
            <a:picLocks noRot="1" noChangeAspect="1" noChangeArrowheads="1"/>
          </p:cNvPicPr>
          <p:nvPr>
            <a:audioFile r:link="rId3"/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9600" y="-304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5" name="CHpok.wav">
            <a:hlinkClick r:id="" action="ppaction://media"/>
          </p:cNvPr>
          <p:cNvPicPr>
            <a:picLocks noRot="1" noChangeAspect="1" noChangeArrowheads="1"/>
          </p:cNvPicPr>
          <p:nvPr>
            <a:audioFile r:link="rId3"/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66800" y="-304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6" name="CHpok.wav">
            <a:hlinkClick r:id="" action="ppaction://media"/>
          </p:cNvPr>
          <p:cNvPicPr>
            <a:picLocks noRot="1" noChangeAspect="1" noChangeArrowheads="1"/>
          </p:cNvPicPr>
          <p:nvPr>
            <a:audioFile r:link="rId3"/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524000" y="-304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" name="Управляющая кнопка: далее 39">
            <a:hlinkClick r:id="" action="ppaction://hlinkshowjump?jump=nextslide" highlightClick="1">
              <a:snd r:embed="rId13" name="type.wav"/>
            </a:hlinkClick>
            <a:hlinkHover r:id="" action="ppaction://noaction">
              <a:snd r:embed="rId13" name="type.wav"/>
            </a:hlinkHover>
          </p:cNvPr>
          <p:cNvSpPr/>
          <p:nvPr/>
        </p:nvSpPr>
        <p:spPr>
          <a:xfrm>
            <a:off x="7596188" y="5732463"/>
            <a:ext cx="792162" cy="504825"/>
          </a:xfrm>
          <a:prstGeom prst="actionButtonForwardNext">
            <a:avLst/>
          </a:prstGeom>
          <a:blipFill>
            <a:blip r:embed="rId14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271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 nodeType="clickPar">
                      <p:stCondLst>
                        <p:cond delay="0"/>
                      </p:stCondLst>
                      <p:childTnLst>
                        <p:par>
                          <p:cTn id="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745" fill="hold"/>
                                        <p:tgtEl>
                                          <p:spTgt spid="1027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228" fill="hold"/>
                                        <p:tgtEl>
                                          <p:spTgt spid="1028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228"/>
                            </p:stCondLst>
                            <p:childTnLst>
                              <p:par>
                                <p:cTn id="2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1228" fill="hold"/>
                                        <p:tgtEl>
                                          <p:spTgt spid="1028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1228"/>
                            </p:stCondLst>
                            <p:childTnLst>
                              <p:par>
                                <p:cTn id="3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 nodeType="clickPar">
                      <p:stCondLst>
                        <p:cond delay="0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1228" fill="hold"/>
                                        <p:tgtEl>
                                          <p:spTgt spid="1028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1228"/>
                            </p:stCondLst>
                            <p:childTnLst>
                              <p:par>
                                <p:cTn id="5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5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284"/>
                </p:tgtEl>
              </p:cMediaNode>
            </p:audio>
            <p:audio>
              <p:cMediaNode>
                <p:cTn id="5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285"/>
                </p:tgtEl>
              </p:cMediaNode>
            </p:audio>
            <p:audio>
              <p:cMediaNode>
                <p:cTn id="5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286"/>
                </p:tgtEl>
              </p:cMediaNode>
            </p:audio>
          </p:childTnLst>
        </p:cTn>
      </p:par>
    </p:tnLst>
    <p:bldLst>
      <p:bldP spid="10255" grpId="0" animBg="1"/>
      <p:bldP spid="10255" grpId="1" animBg="1"/>
      <p:bldP spid="10256" grpId="0" animBg="1"/>
      <p:bldP spid="10256" grpId="1" animBg="1"/>
      <p:bldP spid="10257" grpId="0" animBg="1"/>
      <p:bldP spid="10257" grpId="1" animBg="1"/>
      <p:bldP spid="1025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4" name="Picture 3" descr="4193149-cartoon-scientist--vector-illustration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33800" y="4267200"/>
            <a:ext cx="1666875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5" name="AutoShape 4" descr="214768-1440x900"/>
          <p:cNvSpPr>
            <a:spLocks noChangeArrowheads="1"/>
          </p:cNvSpPr>
          <p:nvPr/>
        </p:nvSpPr>
        <p:spPr bwMode="auto">
          <a:xfrm>
            <a:off x="228600" y="152400"/>
            <a:ext cx="8686800" cy="1676400"/>
          </a:xfrm>
          <a:prstGeom prst="horizontalScroll">
            <a:avLst>
              <a:gd name="adj" fmla="val 12500"/>
            </a:avLst>
          </a:prstGeom>
          <a:solidFill>
            <a:schemeClr val="accent2"/>
          </a:solidFill>
          <a:ln w="28575">
            <a:solidFill>
              <a:srgbClr val="6047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dirty="0" smtClean="0"/>
              <a:t>Яка </a:t>
            </a:r>
            <a:r>
              <a:rPr lang="ru-RU" sz="2400" dirty="0" err="1" smtClean="0"/>
              <a:t>з</a:t>
            </a:r>
            <a:r>
              <a:rPr lang="ru-RU" sz="2400" dirty="0" smtClean="0"/>
              <a:t> </a:t>
            </a:r>
            <a:r>
              <a:rPr lang="ru-RU" sz="2400" dirty="0" err="1" smtClean="0"/>
              <a:t>наведених</a:t>
            </a:r>
            <a:r>
              <a:rPr lang="ru-RU" sz="2400" dirty="0" smtClean="0"/>
              <a:t> формул </a:t>
            </a:r>
            <a:r>
              <a:rPr lang="ru-RU" sz="2400" dirty="0" err="1" smtClean="0"/>
              <a:t>відповідає</a:t>
            </a:r>
            <a:endParaRPr lang="ru-RU" sz="2400" dirty="0" smtClean="0"/>
          </a:p>
          <a:p>
            <a:pPr algn="ctr"/>
            <a:r>
              <a:rPr lang="ru-RU" sz="2400" dirty="0" smtClean="0"/>
              <a:t>закону Джоуля - Ленца?</a:t>
            </a:r>
            <a:endParaRPr lang="ru-RU" sz="2400" dirty="0"/>
          </a:p>
        </p:txBody>
      </p:sp>
      <p:graphicFrame>
        <p:nvGraphicFramePr>
          <p:cNvPr id="4098" name="Object 5"/>
          <p:cNvGraphicFramePr>
            <a:graphicFrameLocks noChangeAspect="1"/>
          </p:cNvGraphicFramePr>
          <p:nvPr/>
        </p:nvGraphicFramePr>
        <p:xfrm>
          <a:off x="0" y="0"/>
          <a:ext cx="114300" cy="219075"/>
        </p:xfrm>
        <a:graphic>
          <a:graphicData uri="http://schemas.openxmlformats.org/presentationml/2006/ole">
            <p:oleObj spid="_x0000_s4098" name="Формула" r:id="rId6" imgW="114399" imgH="216088" progId="Equation.3">
              <p:embed/>
            </p:oleObj>
          </a:graphicData>
        </a:graphic>
      </p:graphicFrame>
      <p:sp>
        <p:nvSpPr>
          <p:cNvPr id="410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sp>
        <p:nvSpPr>
          <p:cNvPr id="4107" name="Rectangle 7"/>
          <p:cNvSpPr>
            <a:spLocks noChangeArrowheads="1"/>
          </p:cNvSpPr>
          <p:nvPr/>
        </p:nvSpPr>
        <p:spPr bwMode="auto">
          <a:xfrm>
            <a:off x="0" y="228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sp>
        <p:nvSpPr>
          <p:cNvPr id="4108" name="Rectangle 12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sp>
        <p:nvSpPr>
          <p:cNvPr id="4109" name="Rectangle 16"/>
          <p:cNvSpPr>
            <a:spLocks noChangeArrowheads="1"/>
          </p:cNvSpPr>
          <p:nvPr/>
        </p:nvSpPr>
        <p:spPr bwMode="auto">
          <a:xfrm>
            <a:off x="0" y="33385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grpSp>
        <p:nvGrpSpPr>
          <p:cNvPr id="2" name="Group 17"/>
          <p:cNvGrpSpPr>
            <a:grpSpLocks/>
          </p:cNvGrpSpPr>
          <p:nvPr/>
        </p:nvGrpSpPr>
        <p:grpSpPr bwMode="auto">
          <a:xfrm>
            <a:off x="5791200" y="2286000"/>
            <a:ext cx="2667000" cy="1143000"/>
            <a:chOff x="3648" y="1440"/>
            <a:chExt cx="1680" cy="720"/>
          </a:xfrm>
        </p:grpSpPr>
        <p:sp>
          <p:nvSpPr>
            <p:cNvPr id="6174" name="Rectangle 18"/>
            <p:cNvSpPr>
              <a:spLocks noChangeArrowheads="1"/>
            </p:cNvSpPr>
            <p:nvPr/>
          </p:nvSpPr>
          <p:spPr bwMode="auto">
            <a:xfrm>
              <a:off x="3648" y="1440"/>
              <a:ext cx="1680" cy="720"/>
            </a:xfrm>
            <a:prstGeom prst="rect">
              <a:avLst/>
            </a:prstGeom>
            <a:solidFill>
              <a:srgbClr val="DED18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CC99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uk-UA"/>
            </a:p>
          </p:txBody>
        </p:sp>
        <p:graphicFrame>
          <p:nvGraphicFramePr>
            <p:cNvPr id="4102" name="Object 19"/>
            <p:cNvGraphicFramePr>
              <a:graphicFrameLocks noChangeAspect="1"/>
            </p:cNvGraphicFramePr>
            <p:nvPr/>
          </p:nvGraphicFramePr>
          <p:xfrm>
            <a:off x="4142" y="1578"/>
            <a:ext cx="766" cy="480"/>
          </p:xfrm>
          <a:graphic>
            <a:graphicData uri="http://schemas.openxmlformats.org/presentationml/2006/ole">
              <p:oleObj spid="_x0000_s4102" name="Формула" r:id="rId7" imgW="368280" imgH="228600" progId="Equation.3">
                <p:embed/>
              </p:oleObj>
            </a:graphicData>
          </a:graphic>
        </p:graphicFrame>
      </p:grpSp>
      <p:sp>
        <p:nvSpPr>
          <p:cNvPr id="4111" name="Rectangle 20"/>
          <p:cNvSpPr>
            <a:spLocks noChangeArrowheads="1"/>
          </p:cNvSpPr>
          <p:nvPr/>
        </p:nvSpPr>
        <p:spPr bwMode="auto">
          <a:xfrm>
            <a:off x="0" y="3219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sp>
        <p:nvSpPr>
          <p:cNvPr id="11289" name="AutoShape 25"/>
          <p:cNvSpPr>
            <a:spLocks noChangeArrowheads="1"/>
          </p:cNvSpPr>
          <p:nvPr/>
        </p:nvSpPr>
        <p:spPr bwMode="auto">
          <a:xfrm>
            <a:off x="3733800" y="3276600"/>
            <a:ext cx="1752600" cy="533400"/>
          </a:xfrm>
          <a:prstGeom prst="wedgeRoundRectCallout">
            <a:avLst>
              <a:gd name="adj1" fmla="val -815"/>
              <a:gd name="adj2" fmla="val 121130"/>
              <a:gd name="adj3" fmla="val 16667"/>
            </a:avLst>
          </a:prstGeom>
          <a:solidFill>
            <a:srgbClr val="ECEC9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400"/>
              <a:t>Подумай!</a:t>
            </a:r>
          </a:p>
        </p:txBody>
      </p:sp>
      <p:sp>
        <p:nvSpPr>
          <p:cNvPr id="11290" name="AutoShape 26"/>
          <p:cNvSpPr>
            <a:spLocks noChangeArrowheads="1"/>
          </p:cNvSpPr>
          <p:nvPr/>
        </p:nvSpPr>
        <p:spPr bwMode="auto">
          <a:xfrm>
            <a:off x="3733800" y="3276600"/>
            <a:ext cx="1752600" cy="533400"/>
          </a:xfrm>
          <a:prstGeom prst="wedgeRoundRectCallout">
            <a:avLst>
              <a:gd name="adj1" fmla="val -1991"/>
              <a:gd name="adj2" fmla="val 119046"/>
              <a:gd name="adj3" fmla="val 16667"/>
            </a:avLst>
          </a:prstGeom>
          <a:solidFill>
            <a:srgbClr val="ECEC9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400"/>
              <a:t>Подумай!</a:t>
            </a:r>
          </a:p>
        </p:txBody>
      </p:sp>
      <p:sp>
        <p:nvSpPr>
          <p:cNvPr id="11291" name="AutoShape 27"/>
          <p:cNvSpPr>
            <a:spLocks noChangeArrowheads="1"/>
          </p:cNvSpPr>
          <p:nvPr/>
        </p:nvSpPr>
        <p:spPr bwMode="auto">
          <a:xfrm>
            <a:off x="3733800" y="3276600"/>
            <a:ext cx="1905000" cy="533400"/>
          </a:xfrm>
          <a:prstGeom prst="wedgeRoundRectCallout">
            <a:avLst>
              <a:gd name="adj1" fmla="val -815"/>
              <a:gd name="adj2" fmla="val 123213"/>
              <a:gd name="adj3" fmla="val 16667"/>
            </a:avLst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400" dirty="0" err="1" smtClean="0"/>
              <a:t>Молодець</a:t>
            </a:r>
            <a:r>
              <a:rPr lang="ru-RU" sz="2400" dirty="0" smtClean="0"/>
              <a:t>!</a:t>
            </a:r>
            <a:endParaRPr lang="ru-RU" sz="2400" dirty="0"/>
          </a:p>
        </p:txBody>
      </p:sp>
      <p:pic>
        <p:nvPicPr>
          <p:cNvPr id="11292" name="j021380.wav">
            <a:hlinkClick r:id="" action="ppaction://media"/>
          </p:cNvPr>
          <p:cNvPicPr>
            <a:picLocks noRot="1" noChangeAspect="1" noChangeArrowheads="1"/>
          </p:cNvPicPr>
          <p:nvPr>
            <a:wavAudioFile r:embed="rId2" name="j0214098.wav"/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-304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16" name="Rectangle 30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grpSp>
        <p:nvGrpSpPr>
          <p:cNvPr id="3" name="Group 31"/>
          <p:cNvGrpSpPr>
            <a:grpSpLocks/>
          </p:cNvGrpSpPr>
          <p:nvPr/>
        </p:nvGrpSpPr>
        <p:grpSpPr bwMode="auto">
          <a:xfrm>
            <a:off x="685800" y="4114800"/>
            <a:ext cx="2667000" cy="1143000"/>
            <a:chOff x="432" y="2592"/>
            <a:chExt cx="1680" cy="720"/>
          </a:xfrm>
        </p:grpSpPr>
        <p:sp>
          <p:nvSpPr>
            <p:cNvPr id="6172" name="Rectangle 14"/>
            <p:cNvSpPr>
              <a:spLocks noChangeArrowheads="1"/>
            </p:cNvSpPr>
            <p:nvPr/>
          </p:nvSpPr>
          <p:spPr bwMode="auto">
            <a:xfrm>
              <a:off x="432" y="2592"/>
              <a:ext cx="1680" cy="720"/>
            </a:xfrm>
            <a:prstGeom prst="rect">
              <a:avLst/>
            </a:prstGeom>
            <a:solidFill>
              <a:srgbClr val="DED18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CC99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uk-UA"/>
            </a:p>
          </p:txBody>
        </p:sp>
        <p:graphicFrame>
          <p:nvGraphicFramePr>
            <p:cNvPr id="4101" name="Object 29"/>
            <p:cNvGraphicFramePr>
              <a:graphicFrameLocks noChangeAspect="1"/>
            </p:cNvGraphicFramePr>
            <p:nvPr/>
          </p:nvGraphicFramePr>
          <p:xfrm>
            <a:off x="605" y="2713"/>
            <a:ext cx="1382" cy="413"/>
          </p:xfrm>
          <a:graphic>
            <a:graphicData uri="http://schemas.openxmlformats.org/presentationml/2006/ole">
              <p:oleObj spid="_x0000_s4101" name="Формула" r:id="rId9" imgW="749160" imgH="228600" progId="Equation.3">
                <p:embed/>
              </p:oleObj>
            </a:graphicData>
          </a:graphic>
        </p:graphicFrame>
      </p:grpSp>
      <p:grpSp>
        <p:nvGrpSpPr>
          <p:cNvPr id="4" name="Group 32"/>
          <p:cNvGrpSpPr>
            <a:grpSpLocks/>
          </p:cNvGrpSpPr>
          <p:nvPr/>
        </p:nvGrpSpPr>
        <p:grpSpPr bwMode="auto">
          <a:xfrm>
            <a:off x="685800" y="2286000"/>
            <a:ext cx="2667000" cy="1143000"/>
            <a:chOff x="432" y="2832"/>
            <a:chExt cx="1680" cy="720"/>
          </a:xfrm>
        </p:grpSpPr>
        <p:sp>
          <p:nvSpPr>
            <p:cNvPr id="6170" name="Rectangle 33"/>
            <p:cNvSpPr>
              <a:spLocks noChangeArrowheads="1"/>
            </p:cNvSpPr>
            <p:nvPr/>
          </p:nvSpPr>
          <p:spPr bwMode="auto">
            <a:xfrm>
              <a:off x="432" y="2832"/>
              <a:ext cx="1680" cy="720"/>
            </a:xfrm>
            <a:prstGeom prst="rect">
              <a:avLst/>
            </a:prstGeom>
            <a:solidFill>
              <a:srgbClr val="DED18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CC99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uk-UA"/>
            </a:p>
          </p:txBody>
        </p:sp>
        <p:graphicFrame>
          <p:nvGraphicFramePr>
            <p:cNvPr id="4100" name="Object 34"/>
            <p:cNvGraphicFramePr>
              <a:graphicFrameLocks noChangeAspect="1"/>
            </p:cNvGraphicFramePr>
            <p:nvPr/>
          </p:nvGraphicFramePr>
          <p:xfrm>
            <a:off x="661" y="3000"/>
            <a:ext cx="1125" cy="345"/>
          </p:xfrm>
          <a:graphic>
            <a:graphicData uri="http://schemas.openxmlformats.org/presentationml/2006/ole">
              <p:oleObj spid="_x0000_s4100" name="Формула" r:id="rId10" imgW="571320" imgH="177480" progId="Equation.3">
                <p:embed/>
              </p:oleObj>
            </a:graphicData>
          </a:graphic>
        </p:graphicFrame>
      </p:grpSp>
      <p:grpSp>
        <p:nvGrpSpPr>
          <p:cNvPr id="5" name="Group 35"/>
          <p:cNvGrpSpPr>
            <a:grpSpLocks/>
          </p:cNvGrpSpPr>
          <p:nvPr/>
        </p:nvGrpSpPr>
        <p:grpSpPr bwMode="auto">
          <a:xfrm>
            <a:off x="5791200" y="4114800"/>
            <a:ext cx="2667000" cy="1143000"/>
            <a:chOff x="432" y="1488"/>
            <a:chExt cx="1680" cy="720"/>
          </a:xfrm>
        </p:grpSpPr>
        <p:sp>
          <p:nvSpPr>
            <p:cNvPr id="6168" name="Rectangle 36"/>
            <p:cNvSpPr>
              <a:spLocks noChangeArrowheads="1"/>
            </p:cNvSpPr>
            <p:nvPr/>
          </p:nvSpPr>
          <p:spPr bwMode="auto">
            <a:xfrm>
              <a:off x="432" y="1488"/>
              <a:ext cx="1680" cy="720"/>
            </a:xfrm>
            <a:prstGeom prst="rect">
              <a:avLst/>
            </a:prstGeom>
            <a:solidFill>
              <a:srgbClr val="DED18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CC99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uk-UA"/>
            </a:p>
          </p:txBody>
        </p:sp>
        <p:graphicFrame>
          <p:nvGraphicFramePr>
            <p:cNvPr id="4099" name="Object 37"/>
            <p:cNvGraphicFramePr>
              <a:graphicFrameLocks noChangeAspect="1"/>
            </p:cNvGraphicFramePr>
            <p:nvPr/>
          </p:nvGraphicFramePr>
          <p:xfrm>
            <a:off x="455" y="1591"/>
            <a:ext cx="1539" cy="470"/>
          </p:xfrm>
          <a:graphic>
            <a:graphicData uri="http://schemas.openxmlformats.org/presentationml/2006/ole">
              <p:oleObj spid="_x0000_s4099" name="Формула" r:id="rId11" imgW="723600" imgH="215640" progId="Equation.3">
                <p:embed/>
              </p:oleObj>
            </a:graphicData>
          </a:graphic>
        </p:graphicFrame>
      </p:grpSp>
      <p:sp>
        <p:nvSpPr>
          <p:cNvPr id="11302" name="AutoShape 38"/>
          <p:cNvSpPr>
            <a:spLocks noChangeArrowheads="1"/>
          </p:cNvSpPr>
          <p:nvPr/>
        </p:nvSpPr>
        <p:spPr bwMode="auto">
          <a:xfrm>
            <a:off x="3810000" y="2819400"/>
            <a:ext cx="1752600" cy="533400"/>
          </a:xfrm>
          <a:prstGeom prst="wedgeRoundRectCallout">
            <a:avLst>
              <a:gd name="adj1" fmla="val -1991"/>
              <a:gd name="adj2" fmla="val 119046"/>
              <a:gd name="adj3" fmla="val 16667"/>
            </a:avLst>
          </a:prstGeom>
          <a:solidFill>
            <a:srgbClr val="ECEC9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400" dirty="0"/>
              <a:t>Подумай!</a:t>
            </a:r>
          </a:p>
        </p:txBody>
      </p:sp>
      <p:pic>
        <p:nvPicPr>
          <p:cNvPr id="11303" name="CHpok.wav">
            <a:hlinkClick r:id="" action="ppaction://media"/>
          </p:cNvPr>
          <p:cNvPicPr>
            <a:picLocks noRot="1" noChangeAspect="1" noChangeArrowheads="1"/>
          </p:cNvPicPr>
          <p:nvPr>
            <a:audioFile r:link="rId3"/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9600" y="-304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04" name="CHpok.wav">
            <a:hlinkClick r:id="" action="ppaction://media"/>
          </p:cNvPr>
          <p:cNvPicPr>
            <a:picLocks noRot="1" noChangeAspect="1" noChangeArrowheads="1"/>
          </p:cNvPicPr>
          <p:nvPr>
            <a:audioFile r:link="rId3"/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90600" y="-304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05" name="CHpok.wav">
            <a:hlinkClick r:id="" action="ppaction://media"/>
          </p:cNvPr>
          <p:cNvPicPr>
            <a:picLocks noRot="1" noChangeAspect="1" noChangeArrowheads="1"/>
          </p:cNvPicPr>
          <p:nvPr>
            <a:audioFile r:link="rId3"/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371600" y="-304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Управляющая кнопка: далее 32">
            <a:hlinkClick r:id="" action="ppaction://hlinkshowjump?jump=nextslide" highlightClick="1">
              <a:snd r:embed="rId12" name="type.wav"/>
            </a:hlinkClick>
            <a:hlinkHover r:id="" action="ppaction://noaction">
              <a:snd r:embed="rId12" name="type.wav"/>
            </a:hlinkHover>
          </p:cNvPr>
          <p:cNvSpPr/>
          <p:nvPr/>
        </p:nvSpPr>
        <p:spPr>
          <a:xfrm>
            <a:off x="7596188" y="5732463"/>
            <a:ext cx="792162" cy="504825"/>
          </a:xfrm>
          <a:prstGeom prst="actionButtonForwardNext">
            <a:avLst/>
          </a:prstGeom>
          <a:blipFill>
            <a:blip r:embed="rId13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228" fill="hold"/>
                                        <p:tgtEl>
                                          <p:spTgt spid="1130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228"/>
                            </p:stCondLst>
                            <p:childTnLst>
                              <p:par>
                                <p:cTn id="1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292"/>
                </p:tgtEl>
              </p:cMediaNode>
            </p:audi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 nodeType="clickPar">
                      <p:stCondLst>
                        <p:cond delay="0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4745" fill="hold"/>
                                        <p:tgtEl>
                                          <p:spTgt spid="1129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1228" fill="hold"/>
                                        <p:tgtEl>
                                          <p:spTgt spid="1130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1228"/>
                            </p:stCondLst>
                            <p:childTnLst>
                              <p:par>
                                <p:cTn id="3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 nodeType="clickPar">
                      <p:stCondLst>
                        <p:cond delay="0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1228" fill="hold"/>
                                        <p:tgtEl>
                                          <p:spTgt spid="1130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1228"/>
                            </p:stCondLst>
                            <p:childTnLst>
                              <p:par>
                                <p:cTn id="5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5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303"/>
                </p:tgtEl>
              </p:cMediaNode>
            </p:audio>
            <p:audio>
              <p:cMediaNode>
                <p:cTn id="5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304"/>
                </p:tgtEl>
              </p:cMediaNode>
            </p:audio>
            <p:audio>
              <p:cMediaNode>
                <p:cTn id="5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305"/>
                </p:tgtEl>
              </p:cMediaNode>
            </p:audio>
          </p:childTnLst>
        </p:cTn>
      </p:par>
    </p:tnLst>
    <p:bldLst>
      <p:bldP spid="11289" grpId="0" animBg="1"/>
      <p:bldP spid="11290" grpId="0" animBg="1"/>
      <p:bldP spid="11290" grpId="1" animBg="1"/>
      <p:bldP spid="11291" grpId="0" animBg="1"/>
      <p:bldP spid="11302" grpId="0" animBg="1"/>
      <p:bldP spid="11302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8" name="Picture 3" descr="4193149-cartoon-scientist--vector-illustration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33800" y="4267200"/>
            <a:ext cx="1666875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9" name="AutoShape 4" descr="214768-1440x900"/>
          <p:cNvSpPr>
            <a:spLocks noChangeArrowheads="1"/>
          </p:cNvSpPr>
          <p:nvPr/>
        </p:nvSpPr>
        <p:spPr bwMode="auto">
          <a:xfrm>
            <a:off x="228600" y="152400"/>
            <a:ext cx="8686800" cy="1676400"/>
          </a:xfrm>
          <a:prstGeom prst="horizontalScroll">
            <a:avLst>
              <a:gd name="adj" fmla="val 12500"/>
            </a:avLst>
          </a:prstGeom>
          <a:solidFill>
            <a:schemeClr val="accent2"/>
          </a:solidFill>
          <a:ln w="28575">
            <a:solidFill>
              <a:srgbClr val="6047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dirty="0" smtClean="0"/>
              <a:t>За </a:t>
            </a:r>
            <a:r>
              <a:rPr lang="ru-RU" sz="2400" dirty="0" err="1" smtClean="0"/>
              <a:t>якою</a:t>
            </a:r>
            <a:r>
              <a:rPr lang="ru-RU" sz="2400" dirty="0" smtClean="0"/>
              <a:t> формулою </a:t>
            </a:r>
            <a:r>
              <a:rPr lang="ru-RU" sz="2400" dirty="0" err="1" smtClean="0"/>
              <a:t>розраховують</a:t>
            </a:r>
            <a:r>
              <a:rPr lang="ru-RU" sz="2400" dirty="0" smtClean="0"/>
              <a:t> роботу струму?</a:t>
            </a:r>
            <a:endParaRPr lang="ru-RU" sz="2400" dirty="0"/>
          </a:p>
        </p:txBody>
      </p:sp>
      <p:graphicFrame>
        <p:nvGraphicFramePr>
          <p:cNvPr id="5122" name="Object 5"/>
          <p:cNvGraphicFramePr>
            <a:graphicFrameLocks noChangeAspect="1"/>
          </p:cNvGraphicFramePr>
          <p:nvPr/>
        </p:nvGraphicFramePr>
        <p:xfrm>
          <a:off x="0" y="0"/>
          <a:ext cx="114300" cy="219075"/>
        </p:xfrm>
        <a:graphic>
          <a:graphicData uri="http://schemas.openxmlformats.org/presentationml/2006/ole">
            <p:oleObj spid="_x0000_s5122" name="Формула" r:id="rId6" imgW="114399" imgH="216088" progId="Equation.3">
              <p:embed/>
            </p:oleObj>
          </a:graphicData>
        </a:graphic>
      </p:graphicFrame>
      <p:sp>
        <p:nvSpPr>
          <p:cNvPr id="513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sp>
        <p:nvSpPr>
          <p:cNvPr id="5131" name="Rectangle 7"/>
          <p:cNvSpPr>
            <a:spLocks noChangeArrowheads="1"/>
          </p:cNvSpPr>
          <p:nvPr/>
        </p:nvSpPr>
        <p:spPr bwMode="auto">
          <a:xfrm>
            <a:off x="0" y="228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sp>
        <p:nvSpPr>
          <p:cNvPr id="5132" name="Rectangle 8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sp>
        <p:nvSpPr>
          <p:cNvPr id="5133" name="Rectangle 9"/>
          <p:cNvSpPr>
            <a:spLocks noChangeArrowheads="1"/>
          </p:cNvSpPr>
          <p:nvPr/>
        </p:nvSpPr>
        <p:spPr bwMode="auto">
          <a:xfrm>
            <a:off x="0" y="33385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sp>
        <p:nvSpPr>
          <p:cNvPr id="5134" name="Rectangle 13"/>
          <p:cNvSpPr>
            <a:spLocks noChangeArrowheads="1"/>
          </p:cNvSpPr>
          <p:nvPr/>
        </p:nvSpPr>
        <p:spPr bwMode="auto">
          <a:xfrm>
            <a:off x="0" y="3219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sp>
        <p:nvSpPr>
          <p:cNvPr id="12303" name="AutoShape 15"/>
          <p:cNvSpPr>
            <a:spLocks noChangeArrowheads="1"/>
          </p:cNvSpPr>
          <p:nvPr/>
        </p:nvSpPr>
        <p:spPr bwMode="auto">
          <a:xfrm>
            <a:off x="3733800" y="3276600"/>
            <a:ext cx="1752600" cy="533400"/>
          </a:xfrm>
          <a:prstGeom prst="wedgeRoundRectCallout">
            <a:avLst>
              <a:gd name="adj1" fmla="val -815"/>
              <a:gd name="adj2" fmla="val 121130"/>
              <a:gd name="adj3" fmla="val 16667"/>
            </a:avLst>
          </a:prstGeom>
          <a:solidFill>
            <a:srgbClr val="ECEC9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400"/>
              <a:t>Подумай!</a:t>
            </a:r>
          </a:p>
        </p:txBody>
      </p:sp>
      <p:sp>
        <p:nvSpPr>
          <p:cNvPr id="12304" name="AutoShape 16"/>
          <p:cNvSpPr>
            <a:spLocks noChangeArrowheads="1"/>
          </p:cNvSpPr>
          <p:nvPr/>
        </p:nvSpPr>
        <p:spPr bwMode="auto">
          <a:xfrm>
            <a:off x="3733800" y="3276600"/>
            <a:ext cx="1752600" cy="533400"/>
          </a:xfrm>
          <a:prstGeom prst="wedgeRoundRectCallout">
            <a:avLst>
              <a:gd name="adj1" fmla="val -1991"/>
              <a:gd name="adj2" fmla="val 119046"/>
              <a:gd name="adj3" fmla="val 16667"/>
            </a:avLst>
          </a:prstGeom>
          <a:solidFill>
            <a:srgbClr val="ECEC9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400"/>
              <a:t>Подумай!</a:t>
            </a:r>
          </a:p>
        </p:txBody>
      </p:sp>
      <p:sp>
        <p:nvSpPr>
          <p:cNvPr id="12305" name="AutoShape 17"/>
          <p:cNvSpPr>
            <a:spLocks noChangeArrowheads="1"/>
          </p:cNvSpPr>
          <p:nvPr/>
        </p:nvSpPr>
        <p:spPr bwMode="auto">
          <a:xfrm>
            <a:off x="3733800" y="2743200"/>
            <a:ext cx="1905000" cy="533400"/>
          </a:xfrm>
          <a:prstGeom prst="wedgeRoundRectCallout">
            <a:avLst>
              <a:gd name="adj1" fmla="val -815"/>
              <a:gd name="adj2" fmla="val 123213"/>
              <a:gd name="adj3" fmla="val 16667"/>
            </a:avLst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400" dirty="0" err="1" smtClean="0"/>
              <a:t>Молодець</a:t>
            </a:r>
            <a:r>
              <a:rPr lang="ru-RU" sz="2400" dirty="0" smtClean="0"/>
              <a:t>!</a:t>
            </a:r>
            <a:endParaRPr lang="ru-RU" sz="2400" dirty="0"/>
          </a:p>
        </p:txBody>
      </p:sp>
      <p:pic>
        <p:nvPicPr>
          <p:cNvPr id="12306" name="j021395.wav">
            <a:hlinkClick r:id="" action="ppaction://media"/>
          </p:cNvPr>
          <p:cNvPicPr>
            <a:picLocks noRot="1" noChangeAspect="1" noChangeArrowheads="1"/>
          </p:cNvPicPr>
          <p:nvPr>
            <a:wavAudioFile r:embed="rId2" name="j0214098.wav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-304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39" name="Rectangle 19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sp>
        <p:nvSpPr>
          <p:cNvPr id="12317" name="AutoShape 29"/>
          <p:cNvSpPr>
            <a:spLocks noChangeArrowheads="1"/>
          </p:cNvSpPr>
          <p:nvPr/>
        </p:nvSpPr>
        <p:spPr bwMode="auto">
          <a:xfrm>
            <a:off x="3733800" y="3124200"/>
            <a:ext cx="1752600" cy="533400"/>
          </a:xfrm>
          <a:prstGeom prst="wedgeRoundRectCallout">
            <a:avLst>
              <a:gd name="adj1" fmla="val -1991"/>
              <a:gd name="adj2" fmla="val 119046"/>
              <a:gd name="adj3" fmla="val 16667"/>
            </a:avLst>
          </a:prstGeom>
          <a:solidFill>
            <a:srgbClr val="ECEC9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400" dirty="0"/>
              <a:t>Подумай!</a:t>
            </a:r>
          </a:p>
        </p:txBody>
      </p:sp>
      <p:sp>
        <p:nvSpPr>
          <p:cNvPr id="5141" name="Rectangle 31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grpSp>
        <p:nvGrpSpPr>
          <p:cNvPr id="2" name="Group 32"/>
          <p:cNvGrpSpPr>
            <a:grpSpLocks/>
          </p:cNvGrpSpPr>
          <p:nvPr/>
        </p:nvGrpSpPr>
        <p:grpSpPr bwMode="auto">
          <a:xfrm>
            <a:off x="5791200" y="4191000"/>
            <a:ext cx="2667000" cy="1143000"/>
            <a:chOff x="3600" y="2640"/>
            <a:chExt cx="1680" cy="720"/>
          </a:xfrm>
        </p:grpSpPr>
        <p:sp>
          <p:nvSpPr>
            <p:cNvPr id="7202" name="Rectangle 21"/>
            <p:cNvSpPr>
              <a:spLocks noChangeArrowheads="1"/>
            </p:cNvSpPr>
            <p:nvPr/>
          </p:nvSpPr>
          <p:spPr bwMode="auto">
            <a:xfrm>
              <a:off x="3600" y="2640"/>
              <a:ext cx="1680" cy="720"/>
            </a:xfrm>
            <a:prstGeom prst="rect">
              <a:avLst/>
            </a:prstGeom>
            <a:solidFill>
              <a:srgbClr val="DED18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CC99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uk-UA"/>
            </a:p>
          </p:txBody>
        </p:sp>
        <p:graphicFrame>
          <p:nvGraphicFramePr>
            <p:cNvPr id="5126" name="Object 30"/>
            <p:cNvGraphicFramePr>
              <a:graphicFrameLocks noChangeAspect="1"/>
            </p:cNvGraphicFramePr>
            <p:nvPr/>
          </p:nvGraphicFramePr>
          <p:xfrm>
            <a:off x="3906" y="2835"/>
            <a:ext cx="1260" cy="322"/>
          </p:xfrm>
          <a:graphic>
            <a:graphicData uri="http://schemas.openxmlformats.org/presentationml/2006/ole">
              <p:oleObj spid="_x0000_s5126" name="Формула" r:id="rId8" imgW="685800" imgH="177480" progId="Equation.3">
                <p:embed/>
              </p:oleObj>
            </a:graphicData>
          </a:graphic>
        </p:graphicFrame>
      </p:grpSp>
      <p:sp>
        <p:nvSpPr>
          <p:cNvPr id="5143" name="Rectangle 34"/>
          <p:cNvSpPr>
            <a:spLocks noChangeArrowheads="1"/>
          </p:cNvSpPr>
          <p:nvPr/>
        </p:nvSpPr>
        <p:spPr bwMode="auto">
          <a:xfrm>
            <a:off x="0" y="3219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grpSp>
        <p:nvGrpSpPr>
          <p:cNvPr id="3" name="Group 35"/>
          <p:cNvGrpSpPr>
            <a:grpSpLocks/>
          </p:cNvGrpSpPr>
          <p:nvPr/>
        </p:nvGrpSpPr>
        <p:grpSpPr bwMode="auto">
          <a:xfrm>
            <a:off x="685800" y="2286000"/>
            <a:ext cx="2667000" cy="1143000"/>
            <a:chOff x="432" y="1440"/>
            <a:chExt cx="1680" cy="720"/>
          </a:xfrm>
        </p:grpSpPr>
        <p:sp>
          <p:nvSpPr>
            <p:cNvPr id="7200" name="Rectangle 24"/>
            <p:cNvSpPr>
              <a:spLocks noChangeArrowheads="1"/>
            </p:cNvSpPr>
            <p:nvPr/>
          </p:nvSpPr>
          <p:spPr bwMode="auto">
            <a:xfrm>
              <a:off x="432" y="1440"/>
              <a:ext cx="1680" cy="720"/>
            </a:xfrm>
            <a:prstGeom prst="rect">
              <a:avLst/>
            </a:prstGeom>
            <a:solidFill>
              <a:srgbClr val="DED18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CC99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uk-UA"/>
            </a:p>
          </p:txBody>
        </p:sp>
        <p:graphicFrame>
          <p:nvGraphicFramePr>
            <p:cNvPr id="5125" name="Object 33"/>
            <p:cNvGraphicFramePr>
              <a:graphicFrameLocks noChangeAspect="1"/>
            </p:cNvGraphicFramePr>
            <p:nvPr/>
          </p:nvGraphicFramePr>
          <p:xfrm>
            <a:off x="706" y="1647"/>
            <a:ext cx="988" cy="305"/>
          </p:xfrm>
          <a:graphic>
            <a:graphicData uri="http://schemas.openxmlformats.org/presentationml/2006/ole">
              <p:oleObj spid="_x0000_s5125" name="Формула" r:id="rId9" imgW="571320" imgH="177480" progId="Equation.3">
                <p:embed/>
              </p:oleObj>
            </a:graphicData>
          </a:graphic>
        </p:graphicFrame>
      </p:grpSp>
      <p:sp>
        <p:nvSpPr>
          <p:cNvPr id="5145" name="Rectangle 37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grpSp>
        <p:nvGrpSpPr>
          <p:cNvPr id="4" name="Group 38"/>
          <p:cNvGrpSpPr>
            <a:grpSpLocks/>
          </p:cNvGrpSpPr>
          <p:nvPr/>
        </p:nvGrpSpPr>
        <p:grpSpPr bwMode="auto">
          <a:xfrm>
            <a:off x="685800" y="4191000"/>
            <a:ext cx="2667000" cy="1143000"/>
            <a:chOff x="432" y="2640"/>
            <a:chExt cx="1680" cy="720"/>
          </a:xfrm>
        </p:grpSpPr>
        <p:sp>
          <p:nvSpPr>
            <p:cNvPr id="7198" name="Rectangle 11"/>
            <p:cNvSpPr>
              <a:spLocks noChangeArrowheads="1"/>
            </p:cNvSpPr>
            <p:nvPr/>
          </p:nvSpPr>
          <p:spPr bwMode="auto">
            <a:xfrm>
              <a:off x="432" y="2640"/>
              <a:ext cx="1680" cy="720"/>
            </a:xfrm>
            <a:prstGeom prst="rect">
              <a:avLst/>
            </a:prstGeom>
            <a:solidFill>
              <a:srgbClr val="DED18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CC99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uk-UA"/>
            </a:p>
          </p:txBody>
        </p:sp>
        <p:graphicFrame>
          <p:nvGraphicFramePr>
            <p:cNvPr id="5124" name="Object 36"/>
            <p:cNvGraphicFramePr>
              <a:graphicFrameLocks noChangeAspect="1"/>
            </p:cNvGraphicFramePr>
            <p:nvPr/>
          </p:nvGraphicFramePr>
          <p:xfrm>
            <a:off x="923" y="2784"/>
            <a:ext cx="698" cy="399"/>
          </p:xfrm>
          <a:graphic>
            <a:graphicData uri="http://schemas.openxmlformats.org/presentationml/2006/ole">
              <p:oleObj spid="_x0000_s5124" name="Формула" r:id="rId10" imgW="393480" imgH="228600" progId="Equation.3">
                <p:embed/>
              </p:oleObj>
            </a:graphicData>
          </a:graphic>
        </p:graphicFrame>
      </p:grpSp>
      <p:sp>
        <p:nvSpPr>
          <p:cNvPr id="5147" name="Rectangle 43"/>
          <p:cNvSpPr>
            <a:spLocks noChangeArrowheads="1"/>
          </p:cNvSpPr>
          <p:nvPr/>
        </p:nvSpPr>
        <p:spPr bwMode="auto">
          <a:xfrm>
            <a:off x="0" y="3352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grpSp>
        <p:nvGrpSpPr>
          <p:cNvPr id="5" name="Group 44"/>
          <p:cNvGrpSpPr>
            <a:grpSpLocks/>
          </p:cNvGrpSpPr>
          <p:nvPr/>
        </p:nvGrpSpPr>
        <p:grpSpPr bwMode="auto">
          <a:xfrm>
            <a:off x="5791200" y="2209800"/>
            <a:ext cx="2667000" cy="1143000"/>
            <a:chOff x="3648" y="1392"/>
            <a:chExt cx="1680" cy="720"/>
          </a:xfrm>
        </p:grpSpPr>
        <p:sp>
          <p:nvSpPr>
            <p:cNvPr id="7196" name="Rectangle 27"/>
            <p:cNvSpPr>
              <a:spLocks noChangeArrowheads="1"/>
            </p:cNvSpPr>
            <p:nvPr/>
          </p:nvSpPr>
          <p:spPr bwMode="auto">
            <a:xfrm>
              <a:off x="3648" y="1392"/>
              <a:ext cx="1680" cy="720"/>
            </a:xfrm>
            <a:prstGeom prst="rect">
              <a:avLst/>
            </a:prstGeom>
            <a:solidFill>
              <a:srgbClr val="DED18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CC99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uk-UA"/>
            </a:p>
          </p:txBody>
        </p:sp>
        <p:graphicFrame>
          <p:nvGraphicFramePr>
            <p:cNvPr id="5123" name="Object 42"/>
            <p:cNvGraphicFramePr>
              <a:graphicFrameLocks noChangeAspect="1"/>
            </p:cNvGraphicFramePr>
            <p:nvPr/>
          </p:nvGraphicFramePr>
          <p:xfrm>
            <a:off x="4053" y="1557"/>
            <a:ext cx="966" cy="294"/>
          </p:xfrm>
          <a:graphic>
            <a:graphicData uri="http://schemas.openxmlformats.org/presentationml/2006/ole">
              <p:oleObj spid="_x0000_s5123" name="Формула" r:id="rId11" imgW="571320" imgH="177480" progId="Equation.3">
                <p:embed/>
              </p:oleObj>
            </a:graphicData>
          </a:graphic>
        </p:graphicFrame>
      </p:grpSp>
      <p:pic>
        <p:nvPicPr>
          <p:cNvPr id="12333" name="CHpok.wav">
            <a:hlinkClick r:id="" action="ppaction://media"/>
          </p:cNvPr>
          <p:cNvPicPr>
            <a:picLocks noRot="1" noChangeAspect="1" noChangeArrowheads="1"/>
          </p:cNvPicPr>
          <p:nvPr>
            <a:audioFile r:link="rId3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3400" y="-304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34" name="CHpok.wav">
            <a:hlinkClick r:id="" action="ppaction://media"/>
          </p:cNvPr>
          <p:cNvPicPr>
            <a:picLocks noRot="1" noChangeAspect="1" noChangeArrowheads="1"/>
          </p:cNvPicPr>
          <p:nvPr>
            <a:audioFile r:link="rId3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90600" y="-304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35" name="CHpok.wav">
            <a:hlinkClick r:id="" action="ppaction://media"/>
          </p:cNvPr>
          <p:cNvPicPr>
            <a:picLocks noRot="1" noChangeAspect="1" noChangeArrowheads="1"/>
          </p:cNvPicPr>
          <p:nvPr>
            <a:audioFile r:link="rId3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47800" y="-304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" name="Управляющая кнопка: далее 36">
            <a:hlinkClick r:id="" action="ppaction://hlinkshowjump?jump=nextslide" highlightClick="1">
              <a:snd r:embed="rId12" name="type.wav"/>
            </a:hlinkClick>
            <a:hlinkHover r:id="" action="ppaction://noaction">
              <a:snd r:embed="rId12" name="type.wav"/>
            </a:hlinkHover>
          </p:cNvPr>
          <p:cNvSpPr/>
          <p:nvPr/>
        </p:nvSpPr>
        <p:spPr>
          <a:xfrm>
            <a:off x="7596188" y="5732463"/>
            <a:ext cx="792162" cy="504825"/>
          </a:xfrm>
          <a:prstGeom prst="actionButtonForwardNext">
            <a:avLst/>
          </a:prstGeom>
          <a:blipFill>
            <a:blip r:embed="rId13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306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 nodeType="clickPar">
                      <p:stCondLst>
                        <p:cond delay="0"/>
                      </p:stCondLst>
                      <p:childTnLst>
                        <p:par>
                          <p:cTn id="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745" fill="hold"/>
                                        <p:tgtEl>
                                          <p:spTgt spid="1230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228" fill="hold"/>
                                        <p:tgtEl>
                                          <p:spTgt spid="123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228"/>
                            </p:stCondLst>
                            <p:childTnLst>
                              <p:par>
                                <p:cTn id="2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1228" fill="hold"/>
                                        <p:tgtEl>
                                          <p:spTgt spid="123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1228"/>
                            </p:stCondLst>
                            <p:childTnLst>
                              <p:par>
                                <p:cTn id="3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 nodeType="clickPar">
                      <p:stCondLst>
                        <p:cond delay="0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1228" fill="hold"/>
                                        <p:tgtEl>
                                          <p:spTgt spid="123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1228"/>
                            </p:stCondLst>
                            <p:childTnLst>
                              <p:par>
                                <p:cTn id="5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5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333"/>
                </p:tgtEl>
              </p:cMediaNode>
            </p:audio>
            <p:audio>
              <p:cMediaNode>
                <p:cTn id="5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334"/>
                </p:tgtEl>
              </p:cMediaNode>
            </p:audio>
            <p:audio>
              <p:cMediaNode>
                <p:cTn id="5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335"/>
                </p:tgtEl>
              </p:cMediaNode>
            </p:audio>
          </p:childTnLst>
        </p:cTn>
      </p:par>
    </p:tnLst>
    <p:bldLst>
      <p:bldP spid="12303" grpId="0" animBg="1"/>
      <p:bldP spid="12304" grpId="0" animBg="1"/>
      <p:bldP spid="12304" grpId="1" animBg="1"/>
      <p:bldP spid="12305" grpId="0" animBg="1"/>
      <p:bldP spid="12317" grpId="0" animBg="1"/>
      <p:bldP spid="12317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3" name="Picture 3" descr="4193149-cartoon-scientist--vector-illustration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33800" y="4267200"/>
            <a:ext cx="1666875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4" name="AutoShape 4" descr="214768-1440x900"/>
          <p:cNvSpPr>
            <a:spLocks noChangeArrowheads="1"/>
          </p:cNvSpPr>
          <p:nvPr/>
        </p:nvSpPr>
        <p:spPr bwMode="auto">
          <a:xfrm>
            <a:off x="228600" y="152400"/>
            <a:ext cx="8686800" cy="1676400"/>
          </a:xfrm>
          <a:prstGeom prst="horizontalScroll">
            <a:avLst>
              <a:gd name="adj" fmla="val 12500"/>
            </a:avLst>
          </a:prstGeom>
          <a:solidFill>
            <a:schemeClr val="accent2"/>
          </a:solidFill>
          <a:ln w="28575">
            <a:solidFill>
              <a:srgbClr val="6047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dirty="0" smtClean="0"/>
              <a:t>Формула, за </a:t>
            </a:r>
            <a:r>
              <a:rPr lang="ru-RU" sz="2400" dirty="0" err="1" smtClean="0"/>
              <a:t>якою</a:t>
            </a:r>
            <a:r>
              <a:rPr lang="ru-RU" sz="2400" dirty="0" smtClean="0"/>
              <a:t> </a:t>
            </a:r>
            <a:r>
              <a:rPr lang="ru-RU" sz="2400" dirty="0" err="1" smtClean="0"/>
              <a:t>розраховується</a:t>
            </a:r>
            <a:endParaRPr lang="ru-RU" sz="2400" dirty="0" smtClean="0"/>
          </a:p>
          <a:p>
            <a:pPr algn="ctr"/>
            <a:r>
              <a:rPr lang="ru-RU" sz="2400" dirty="0" err="1" smtClean="0"/>
              <a:t>загальний</a:t>
            </a:r>
            <a:r>
              <a:rPr lang="ru-RU" sz="2400" dirty="0" smtClean="0"/>
              <a:t> </a:t>
            </a:r>
            <a:r>
              <a:rPr lang="ru-RU" sz="2400" dirty="0" err="1" smtClean="0"/>
              <a:t>опір</a:t>
            </a:r>
            <a:r>
              <a:rPr lang="ru-RU" sz="2400" dirty="0" smtClean="0"/>
              <a:t> </a:t>
            </a:r>
            <a:r>
              <a:rPr lang="ru-RU" sz="2400" dirty="0" err="1" smtClean="0"/>
              <a:t>провідників</a:t>
            </a:r>
            <a:endParaRPr lang="ru-RU" sz="2400" dirty="0" smtClean="0"/>
          </a:p>
          <a:p>
            <a:pPr algn="ctr"/>
            <a:r>
              <a:rPr lang="ru-RU" sz="2400" dirty="0" smtClean="0"/>
              <a:t>при </a:t>
            </a:r>
            <a:r>
              <a:rPr lang="ru-RU" sz="2400" dirty="0" err="1" smtClean="0"/>
              <a:t>послідовному</a:t>
            </a:r>
            <a:r>
              <a:rPr lang="ru-RU" sz="2400" dirty="0" smtClean="0"/>
              <a:t> </a:t>
            </a:r>
            <a:r>
              <a:rPr lang="ru-RU" sz="2400" dirty="0" err="1" smtClean="0"/>
              <a:t>з'єднанні</a:t>
            </a:r>
            <a:r>
              <a:rPr lang="ru-RU" sz="2400" dirty="0" smtClean="0"/>
              <a:t> :</a:t>
            </a:r>
            <a:endParaRPr lang="ru-RU" sz="2400" dirty="0"/>
          </a:p>
        </p:txBody>
      </p:sp>
      <p:graphicFrame>
        <p:nvGraphicFramePr>
          <p:cNvPr id="6146" name="Object 5"/>
          <p:cNvGraphicFramePr>
            <a:graphicFrameLocks noChangeAspect="1"/>
          </p:cNvGraphicFramePr>
          <p:nvPr/>
        </p:nvGraphicFramePr>
        <p:xfrm>
          <a:off x="0" y="0"/>
          <a:ext cx="114300" cy="219075"/>
        </p:xfrm>
        <a:graphic>
          <a:graphicData uri="http://schemas.openxmlformats.org/presentationml/2006/ole">
            <p:oleObj spid="_x0000_s6146" name="Формула" r:id="rId6" imgW="114399" imgH="216088" progId="Equation.3">
              <p:embed/>
            </p:oleObj>
          </a:graphicData>
        </a:graphic>
      </p:graphicFrame>
      <p:sp>
        <p:nvSpPr>
          <p:cNvPr id="6155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sp>
        <p:nvSpPr>
          <p:cNvPr id="6156" name="Rectangle 7"/>
          <p:cNvSpPr>
            <a:spLocks noChangeArrowheads="1"/>
          </p:cNvSpPr>
          <p:nvPr/>
        </p:nvSpPr>
        <p:spPr bwMode="auto">
          <a:xfrm>
            <a:off x="0" y="228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graphicFrame>
        <p:nvGraphicFramePr>
          <p:cNvPr id="6147" name="Object 8"/>
          <p:cNvGraphicFramePr>
            <a:graphicFrameLocks noChangeAspect="1"/>
          </p:cNvGraphicFramePr>
          <p:nvPr/>
        </p:nvGraphicFramePr>
        <p:xfrm>
          <a:off x="-762000" y="2895600"/>
          <a:ext cx="114300" cy="219075"/>
        </p:xfrm>
        <a:graphic>
          <a:graphicData uri="http://schemas.openxmlformats.org/presentationml/2006/ole">
            <p:oleObj spid="_x0000_s6147" name="Формула" r:id="rId7" imgW="114399" imgH="216088" progId="Equation.3">
              <p:embed/>
            </p:oleObj>
          </a:graphicData>
        </a:graphic>
      </p:graphicFrame>
      <p:sp>
        <p:nvSpPr>
          <p:cNvPr id="6157" name="Rectangle 9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sp>
        <p:nvSpPr>
          <p:cNvPr id="6158" name="Rectangle 10"/>
          <p:cNvSpPr>
            <a:spLocks noChangeArrowheads="1"/>
          </p:cNvSpPr>
          <p:nvPr/>
        </p:nvSpPr>
        <p:spPr bwMode="auto">
          <a:xfrm>
            <a:off x="0" y="33385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sp>
        <p:nvSpPr>
          <p:cNvPr id="6159" name="Rectangle 11"/>
          <p:cNvSpPr>
            <a:spLocks noChangeArrowheads="1"/>
          </p:cNvSpPr>
          <p:nvPr/>
        </p:nvSpPr>
        <p:spPr bwMode="auto">
          <a:xfrm>
            <a:off x="0" y="3219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sp>
        <p:nvSpPr>
          <p:cNvPr id="13324" name="AutoShape 12"/>
          <p:cNvSpPr>
            <a:spLocks noChangeArrowheads="1"/>
          </p:cNvSpPr>
          <p:nvPr/>
        </p:nvSpPr>
        <p:spPr bwMode="auto">
          <a:xfrm>
            <a:off x="3733800" y="3276600"/>
            <a:ext cx="1752600" cy="533400"/>
          </a:xfrm>
          <a:prstGeom prst="wedgeRoundRectCallout">
            <a:avLst>
              <a:gd name="adj1" fmla="val -815"/>
              <a:gd name="adj2" fmla="val 123213"/>
              <a:gd name="adj3" fmla="val 16667"/>
            </a:avLst>
          </a:prstGeom>
          <a:solidFill>
            <a:srgbClr val="ECEC9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400"/>
              <a:t>Подумай!</a:t>
            </a:r>
          </a:p>
        </p:txBody>
      </p:sp>
      <p:sp>
        <p:nvSpPr>
          <p:cNvPr id="13325" name="AutoShape 13"/>
          <p:cNvSpPr>
            <a:spLocks noChangeArrowheads="1"/>
          </p:cNvSpPr>
          <p:nvPr/>
        </p:nvSpPr>
        <p:spPr bwMode="auto">
          <a:xfrm>
            <a:off x="3733800" y="3276600"/>
            <a:ext cx="1752600" cy="533400"/>
          </a:xfrm>
          <a:prstGeom prst="wedgeRoundRectCallout">
            <a:avLst>
              <a:gd name="adj1" fmla="val -815"/>
              <a:gd name="adj2" fmla="val 121130"/>
              <a:gd name="adj3" fmla="val 16667"/>
            </a:avLst>
          </a:prstGeom>
          <a:solidFill>
            <a:srgbClr val="ECEC9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400"/>
              <a:t>Подумай!</a:t>
            </a:r>
          </a:p>
        </p:txBody>
      </p:sp>
      <p:sp>
        <p:nvSpPr>
          <p:cNvPr id="13326" name="AutoShape 14"/>
          <p:cNvSpPr>
            <a:spLocks noChangeArrowheads="1"/>
          </p:cNvSpPr>
          <p:nvPr/>
        </p:nvSpPr>
        <p:spPr bwMode="auto">
          <a:xfrm>
            <a:off x="3733800" y="3276600"/>
            <a:ext cx="1752600" cy="533400"/>
          </a:xfrm>
          <a:prstGeom prst="wedgeRoundRectCallout">
            <a:avLst>
              <a:gd name="adj1" fmla="val -1991"/>
              <a:gd name="adj2" fmla="val 119046"/>
              <a:gd name="adj3" fmla="val 16667"/>
            </a:avLst>
          </a:prstGeom>
          <a:solidFill>
            <a:srgbClr val="ECEC9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400"/>
              <a:t>Подумай!</a:t>
            </a:r>
          </a:p>
        </p:txBody>
      </p:sp>
      <p:sp>
        <p:nvSpPr>
          <p:cNvPr id="13327" name="AutoShape 15"/>
          <p:cNvSpPr>
            <a:spLocks noChangeArrowheads="1"/>
          </p:cNvSpPr>
          <p:nvPr/>
        </p:nvSpPr>
        <p:spPr bwMode="auto">
          <a:xfrm>
            <a:off x="3733800" y="3276600"/>
            <a:ext cx="1828800" cy="533400"/>
          </a:xfrm>
          <a:prstGeom prst="wedgeRoundRectCallout">
            <a:avLst>
              <a:gd name="adj1" fmla="val -815"/>
              <a:gd name="adj2" fmla="val 123213"/>
              <a:gd name="adj3" fmla="val 16667"/>
            </a:avLst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400" dirty="0" err="1" smtClean="0"/>
              <a:t>Молодець</a:t>
            </a:r>
            <a:r>
              <a:rPr lang="ru-RU" sz="2400" dirty="0" smtClean="0"/>
              <a:t>!</a:t>
            </a:r>
            <a:endParaRPr lang="ru-RU" sz="2400" dirty="0"/>
          </a:p>
        </p:txBody>
      </p:sp>
      <p:sp>
        <p:nvSpPr>
          <p:cNvPr id="6164" name="Rectangle 16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sp>
        <p:nvSpPr>
          <p:cNvPr id="6165" name="Rectangle 17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sp>
        <p:nvSpPr>
          <p:cNvPr id="6166" name="Rectangle 18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pic>
        <p:nvPicPr>
          <p:cNvPr id="13331" name="j021426.wav">
            <a:hlinkClick r:id="" action="ppaction://media"/>
          </p:cNvPr>
          <p:cNvPicPr>
            <a:picLocks noRot="1" noChangeAspect="1" noChangeArrowheads="1"/>
          </p:cNvPicPr>
          <p:nvPr>
            <a:wavAudioFile r:embed="rId2" name="j0214098.wav"/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52400" y="-304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68" name="Rectangle 20"/>
          <p:cNvSpPr>
            <a:spLocks noChangeArrowheads="1"/>
          </p:cNvSpPr>
          <p:nvPr/>
        </p:nvSpPr>
        <p:spPr bwMode="auto">
          <a:xfrm>
            <a:off x="0" y="33385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sp>
        <p:nvSpPr>
          <p:cNvPr id="6169" name="Rectangle 24"/>
          <p:cNvSpPr>
            <a:spLocks noChangeArrowheads="1"/>
          </p:cNvSpPr>
          <p:nvPr/>
        </p:nvSpPr>
        <p:spPr bwMode="auto">
          <a:xfrm>
            <a:off x="0" y="3352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grpSp>
        <p:nvGrpSpPr>
          <p:cNvPr id="2" name="Group 25"/>
          <p:cNvGrpSpPr>
            <a:grpSpLocks/>
          </p:cNvGrpSpPr>
          <p:nvPr/>
        </p:nvGrpSpPr>
        <p:grpSpPr bwMode="auto">
          <a:xfrm>
            <a:off x="5791200" y="4432300"/>
            <a:ext cx="2667000" cy="1211263"/>
            <a:chOff x="432" y="2792"/>
            <a:chExt cx="1680" cy="763"/>
          </a:xfrm>
        </p:grpSpPr>
        <p:sp>
          <p:nvSpPr>
            <p:cNvPr id="8230" name="Rectangle 26"/>
            <p:cNvSpPr>
              <a:spLocks noChangeArrowheads="1"/>
            </p:cNvSpPr>
            <p:nvPr/>
          </p:nvSpPr>
          <p:spPr bwMode="auto">
            <a:xfrm>
              <a:off x="432" y="2832"/>
              <a:ext cx="1680" cy="720"/>
            </a:xfrm>
            <a:prstGeom prst="rect">
              <a:avLst/>
            </a:prstGeom>
            <a:solidFill>
              <a:srgbClr val="DED18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CC99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uk-UA"/>
            </a:p>
          </p:txBody>
        </p:sp>
        <p:graphicFrame>
          <p:nvGraphicFramePr>
            <p:cNvPr id="6151" name="Object 27"/>
            <p:cNvGraphicFramePr>
              <a:graphicFrameLocks noChangeAspect="1"/>
            </p:cNvGraphicFramePr>
            <p:nvPr/>
          </p:nvGraphicFramePr>
          <p:xfrm>
            <a:off x="786" y="2792"/>
            <a:ext cx="875" cy="763"/>
          </p:xfrm>
          <a:graphic>
            <a:graphicData uri="http://schemas.openxmlformats.org/presentationml/2006/ole">
              <p:oleObj spid="_x0000_s6151" name="Формула" r:id="rId9" imgW="444240" imgH="393480" progId="Equation.3">
                <p:embed/>
              </p:oleObj>
            </a:graphicData>
          </a:graphic>
        </p:graphicFrame>
      </p:grpSp>
      <p:sp>
        <p:nvSpPr>
          <p:cNvPr id="6171" name="Rectangle 28"/>
          <p:cNvSpPr>
            <a:spLocks noChangeArrowheads="1"/>
          </p:cNvSpPr>
          <p:nvPr/>
        </p:nvSpPr>
        <p:spPr bwMode="auto">
          <a:xfrm>
            <a:off x="0" y="33385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sp>
        <p:nvSpPr>
          <p:cNvPr id="6172" name="Rectangle 32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grpSp>
        <p:nvGrpSpPr>
          <p:cNvPr id="3" name="Group 33"/>
          <p:cNvGrpSpPr>
            <a:grpSpLocks/>
          </p:cNvGrpSpPr>
          <p:nvPr/>
        </p:nvGrpSpPr>
        <p:grpSpPr bwMode="auto">
          <a:xfrm>
            <a:off x="600075" y="4495800"/>
            <a:ext cx="2762250" cy="1143000"/>
            <a:chOff x="3594" y="2832"/>
            <a:chExt cx="1740" cy="720"/>
          </a:xfrm>
        </p:grpSpPr>
        <p:sp>
          <p:nvSpPr>
            <p:cNvPr id="8228" name="Rectangle 34"/>
            <p:cNvSpPr>
              <a:spLocks noChangeArrowheads="1"/>
            </p:cNvSpPr>
            <p:nvPr/>
          </p:nvSpPr>
          <p:spPr bwMode="auto">
            <a:xfrm>
              <a:off x="3648" y="2832"/>
              <a:ext cx="1680" cy="720"/>
            </a:xfrm>
            <a:prstGeom prst="rect">
              <a:avLst/>
            </a:prstGeom>
            <a:solidFill>
              <a:srgbClr val="DED18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CC99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uk-UA"/>
            </a:p>
          </p:txBody>
        </p:sp>
        <p:graphicFrame>
          <p:nvGraphicFramePr>
            <p:cNvPr id="6150" name="Object 35"/>
            <p:cNvGraphicFramePr>
              <a:graphicFrameLocks noChangeAspect="1"/>
            </p:cNvGraphicFramePr>
            <p:nvPr/>
          </p:nvGraphicFramePr>
          <p:xfrm>
            <a:off x="3594" y="2940"/>
            <a:ext cx="1740" cy="456"/>
          </p:xfrm>
          <a:graphic>
            <a:graphicData uri="http://schemas.openxmlformats.org/presentationml/2006/ole">
              <p:oleObj spid="_x0000_s6150" name="Формула" r:id="rId10" imgW="901440" imgH="241200" progId="Equation.3">
                <p:embed/>
              </p:oleObj>
            </a:graphicData>
          </a:graphic>
        </p:graphicFrame>
      </p:grpSp>
      <p:sp>
        <p:nvSpPr>
          <p:cNvPr id="6174" name="Rectangle 37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grpSp>
        <p:nvGrpSpPr>
          <p:cNvPr id="4" name="Group 38"/>
          <p:cNvGrpSpPr>
            <a:grpSpLocks/>
          </p:cNvGrpSpPr>
          <p:nvPr/>
        </p:nvGrpSpPr>
        <p:grpSpPr bwMode="auto">
          <a:xfrm>
            <a:off x="649288" y="2362200"/>
            <a:ext cx="2728912" cy="1143000"/>
            <a:chOff x="409" y="1488"/>
            <a:chExt cx="1719" cy="720"/>
          </a:xfrm>
        </p:grpSpPr>
        <p:sp>
          <p:nvSpPr>
            <p:cNvPr id="8226" name="Rectangle 22"/>
            <p:cNvSpPr>
              <a:spLocks noChangeArrowheads="1"/>
            </p:cNvSpPr>
            <p:nvPr/>
          </p:nvSpPr>
          <p:spPr bwMode="auto">
            <a:xfrm>
              <a:off x="432" y="1488"/>
              <a:ext cx="1680" cy="720"/>
            </a:xfrm>
            <a:prstGeom prst="rect">
              <a:avLst/>
            </a:prstGeom>
            <a:solidFill>
              <a:srgbClr val="DED18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CC99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uk-UA"/>
            </a:p>
          </p:txBody>
        </p:sp>
        <p:graphicFrame>
          <p:nvGraphicFramePr>
            <p:cNvPr id="6149" name="Object 36"/>
            <p:cNvGraphicFramePr>
              <a:graphicFrameLocks noChangeAspect="1"/>
            </p:cNvGraphicFramePr>
            <p:nvPr/>
          </p:nvGraphicFramePr>
          <p:xfrm>
            <a:off x="409" y="1602"/>
            <a:ext cx="1719" cy="462"/>
          </p:xfrm>
          <a:graphic>
            <a:graphicData uri="http://schemas.openxmlformats.org/presentationml/2006/ole">
              <p:oleObj spid="_x0000_s6149" name="Формула" r:id="rId11" imgW="888840" imgH="241200" progId="Equation.3">
                <p:embed/>
              </p:oleObj>
            </a:graphicData>
          </a:graphic>
        </p:graphicFrame>
      </p:grpSp>
      <p:grpSp>
        <p:nvGrpSpPr>
          <p:cNvPr id="5" name="Group 39"/>
          <p:cNvGrpSpPr>
            <a:grpSpLocks/>
          </p:cNvGrpSpPr>
          <p:nvPr/>
        </p:nvGrpSpPr>
        <p:grpSpPr bwMode="auto">
          <a:xfrm>
            <a:off x="5791200" y="2219325"/>
            <a:ext cx="2819400" cy="1276350"/>
            <a:chOff x="3600" y="2598"/>
            <a:chExt cx="1776" cy="804"/>
          </a:xfrm>
        </p:grpSpPr>
        <p:sp>
          <p:nvSpPr>
            <p:cNvPr id="8224" name="Rectangle 40"/>
            <p:cNvSpPr>
              <a:spLocks noChangeArrowheads="1"/>
            </p:cNvSpPr>
            <p:nvPr/>
          </p:nvSpPr>
          <p:spPr bwMode="auto">
            <a:xfrm>
              <a:off x="3600" y="2640"/>
              <a:ext cx="1680" cy="720"/>
            </a:xfrm>
            <a:prstGeom prst="rect">
              <a:avLst/>
            </a:prstGeom>
            <a:solidFill>
              <a:srgbClr val="DED18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CC99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uk-UA"/>
            </a:p>
          </p:txBody>
        </p:sp>
        <p:graphicFrame>
          <p:nvGraphicFramePr>
            <p:cNvPr id="6148" name="Object 41"/>
            <p:cNvGraphicFramePr>
              <a:graphicFrameLocks noChangeAspect="1"/>
            </p:cNvGraphicFramePr>
            <p:nvPr/>
          </p:nvGraphicFramePr>
          <p:xfrm>
            <a:off x="3600" y="2598"/>
            <a:ext cx="1776" cy="804"/>
          </p:xfrm>
          <a:graphic>
            <a:graphicData uri="http://schemas.openxmlformats.org/presentationml/2006/ole">
              <p:oleObj spid="_x0000_s6148" name="Формула" r:id="rId12" imgW="977760" imgH="444240" progId="Equation.3">
                <p:embed/>
              </p:oleObj>
            </a:graphicData>
          </a:graphic>
        </p:graphicFrame>
      </p:grpSp>
      <p:pic>
        <p:nvPicPr>
          <p:cNvPr id="13354" name="CHpok.wav">
            <a:hlinkClick r:id="" action="ppaction://media"/>
          </p:cNvPr>
          <p:cNvPicPr>
            <a:picLocks noRot="1" noChangeAspect="1" noChangeArrowheads="1"/>
          </p:cNvPicPr>
          <p:nvPr>
            <a:audioFile r:link="rId3"/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33400" y="-304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55" name="CHpok.wav">
            <a:hlinkClick r:id="" action="ppaction://media"/>
          </p:cNvPr>
          <p:cNvPicPr>
            <a:picLocks noRot="1" noChangeAspect="1" noChangeArrowheads="1"/>
          </p:cNvPicPr>
          <p:nvPr>
            <a:audioFile r:link="rId3"/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66800" y="-304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56" name="CHpok.wav">
            <a:hlinkClick r:id="" action="ppaction://media"/>
          </p:cNvPr>
          <p:cNvPicPr>
            <a:picLocks noRot="1" noChangeAspect="1" noChangeArrowheads="1"/>
          </p:cNvPicPr>
          <p:nvPr>
            <a:audioFile r:link="rId3"/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524000" y="-304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" name="Управляющая кнопка: далее 40">
            <a:hlinkClick r:id="" action="ppaction://hlinkshowjump?jump=nextslide" highlightClick="1">
              <a:snd r:embed="rId13" name="type.wav"/>
            </a:hlinkClick>
            <a:hlinkHover r:id="" action="ppaction://noaction">
              <a:snd r:embed="rId13" name="type.wav"/>
            </a:hlinkHover>
          </p:cNvPr>
          <p:cNvSpPr/>
          <p:nvPr/>
        </p:nvSpPr>
        <p:spPr>
          <a:xfrm>
            <a:off x="7596188" y="5732463"/>
            <a:ext cx="792162" cy="504825"/>
          </a:xfrm>
          <a:prstGeom prst="actionButtonForwardNext">
            <a:avLst/>
          </a:prstGeom>
          <a:blipFill>
            <a:blip r:embed="rId14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331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 nodeType="clickPar">
                      <p:stCondLst>
                        <p:cond delay="0"/>
                      </p:stCondLst>
                      <p:childTnLst>
                        <p:par>
                          <p:cTn id="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228" fill="hold"/>
                                        <p:tgtEl>
                                          <p:spTgt spid="133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228"/>
                            </p:stCondLst>
                            <p:childTnLst>
                              <p:par>
                                <p:cTn id="1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 nodeType="clickPar">
                      <p:stCondLst>
                        <p:cond delay="0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228" fill="hold"/>
                                        <p:tgtEl>
                                          <p:spTgt spid="1335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228"/>
                            </p:stCondLst>
                            <p:childTnLst>
                              <p:par>
                                <p:cTn id="2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 nodeType="clickPar">
                      <p:stCondLst>
                        <p:cond delay="0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4745" fill="hold"/>
                                        <p:tgtEl>
                                          <p:spTgt spid="133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 nodeType="clickPar">
                      <p:stCondLst>
                        <p:cond delay="0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1228" fill="hold"/>
                                        <p:tgtEl>
                                          <p:spTgt spid="133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1228"/>
                            </p:stCondLst>
                            <p:childTnLst>
                              <p:par>
                                <p:cTn id="5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5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354"/>
                </p:tgtEl>
              </p:cMediaNode>
            </p:audio>
            <p:audio>
              <p:cMediaNode>
                <p:cTn id="5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355"/>
                </p:tgtEl>
              </p:cMediaNode>
            </p:audio>
            <p:audio>
              <p:cMediaNode>
                <p:cTn id="5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356"/>
                </p:tgtEl>
              </p:cMediaNode>
            </p:audio>
          </p:childTnLst>
        </p:cTn>
      </p:par>
    </p:tnLst>
    <p:bldLst>
      <p:bldP spid="13324" grpId="0" animBg="1"/>
      <p:bldP spid="13324" grpId="1" animBg="1"/>
      <p:bldP spid="13325" grpId="0" animBg="1"/>
      <p:bldP spid="13325" grpId="1" animBg="1"/>
      <p:bldP spid="13326" grpId="0" animBg="1"/>
      <p:bldP spid="13326" grpId="1" animBg="1"/>
      <p:bldP spid="1332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Picture 3" descr="4193149-cartoon-scientist--vector-illustration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33800" y="4267200"/>
            <a:ext cx="1666875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8" name="AutoShape 4" descr="214768-1440x900"/>
          <p:cNvSpPr>
            <a:spLocks noChangeArrowheads="1"/>
          </p:cNvSpPr>
          <p:nvPr/>
        </p:nvSpPr>
        <p:spPr bwMode="auto">
          <a:xfrm>
            <a:off x="228600" y="152400"/>
            <a:ext cx="8686800" cy="1676400"/>
          </a:xfrm>
          <a:prstGeom prst="horizontalScroll">
            <a:avLst>
              <a:gd name="adj" fmla="val 12500"/>
            </a:avLst>
          </a:prstGeom>
          <a:solidFill>
            <a:schemeClr val="accent2"/>
          </a:solidFill>
          <a:ln w="28575">
            <a:solidFill>
              <a:srgbClr val="6047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dirty="0" err="1" smtClean="0"/>
              <a:t>Опір</a:t>
            </a:r>
            <a:r>
              <a:rPr lang="ru-RU" sz="2400" dirty="0" smtClean="0"/>
              <a:t> </a:t>
            </a:r>
            <a:r>
              <a:rPr lang="ru-RU" sz="2400" dirty="0" err="1" smtClean="0"/>
              <a:t>провідника</a:t>
            </a:r>
            <a:r>
              <a:rPr lang="ru-RU" sz="2400" dirty="0" smtClean="0"/>
              <a:t> </a:t>
            </a:r>
            <a:r>
              <a:rPr lang="ru-RU" sz="2400" dirty="0" err="1" smtClean="0"/>
              <a:t>розраховується</a:t>
            </a:r>
            <a:r>
              <a:rPr lang="ru-RU" sz="2400" dirty="0" smtClean="0"/>
              <a:t> за формулою :</a:t>
            </a:r>
            <a:endParaRPr lang="ru-RU" sz="2400" dirty="0"/>
          </a:p>
        </p:txBody>
      </p:sp>
      <p:graphicFrame>
        <p:nvGraphicFramePr>
          <p:cNvPr id="7170" name="Object 5"/>
          <p:cNvGraphicFramePr>
            <a:graphicFrameLocks noChangeAspect="1"/>
          </p:cNvGraphicFramePr>
          <p:nvPr/>
        </p:nvGraphicFramePr>
        <p:xfrm>
          <a:off x="0" y="0"/>
          <a:ext cx="114300" cy="219075"/>
        </p:xfrm>
        <a:graphic>
          <a:graphicData uri="http://schemas.openxmlformats.org/presentationml/2006/ole">
            <p:oleObj spid="_x0000_s7170" name="Формула" r:id="rId6" imgW="114399" imgH="216088" progId="Equation.3">
              <p:embed/>
            </p:oleObj>
          </a:graphicData>
        </a:graphic>
      </p:graphicFrame>
      <p:sp>
        <p:nvSpPr>
          <p:cNvPr id="717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sp>
        <p:nvSpPr>
          <p:cNvPr id="7180" name="Rectangle 7"/>
          <p:cNvSpPr>
            <a:spLocks noChangeArrowheads="1"/>
          </p:cNvSpPr>
          <p:nvPr/>
        </p:nvSpPr>
        <p:spPr bwMode="auto">
          <a:xfrm>
            <a:off x="0" y="228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graphicFrame>
        <p:nvGraphicFramePr>
          <p:cNvPr id="7171" name="Object 8"/>
          <p:cNvGraphicFramePr>
            <a:graphicFrameLocks noChangeAspect="1"/>
          </p:cNvGraphicFramePr>
          <p:nvPr/>
        </p:nvGraphicFramePr>
        <p:xfrm>
          <a:off x="-762000" y="2895600"/>
          <a:ext cx="114300" cy="219075"/>
        </p:xfrm>
        <a:graphic>
          <a:graphicData uri="http://schemas.openxmlformats.org/presentationml/2006/ole">
            <p:oleObj spid="_x0000_s7171" name="Формула" r:id="rId7" imgW="114399" imgH="216088" progId="Equation.3">
              <p:embed/>
            </p:oleObj>
          </a:graphicData>
        </a:graphic>
      </p:graphicFrame>
      <p:sp>
        <p:nvSpPr>
          <p:cNvPr id="7181" name="Rectangle 9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sp>
        <p:nvSpPr>
          <p:cNvPr id="7182" name="Rectangle 10"/>
          <p:cNvSpPr>
            <a:spLocks noChangeArrowheads="1"/>
          </p:cNvSpPr>
          <p:nvPr/>
        </p:nvSpPr>
        <p:spPr bwMode="auto">
          <a:xfrm>
            <a:off x="0" y="33385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sp>
        <p:nvSpPr>
          <p:cNvPr id="7183" name="Rectangle 11"/>
          <p:cNvSpPr>
            <a:spLocks noChangeArrowheads="1"/>
          </p:cNvSpPr>
          <p:nvPr/>
        </p:nvSpPr>
        <p:spPr bwMode="auto">
          <a:xfrm>
            <a:off x="0" y="3219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sp>
        <p:nvSpPr>
          <p:cNvPr id="14351" name="AutoShape 15"/>
          <p:cNvSpPr>
            <a:spLocks noChangeArrowheads="1"/>
          </p:cNvSpPr>
          <p:nvPr/>
        </p:nvSpPr>
        <p:spPr bwMode="auto">
          <a:xfrm>
            <a:off x="3733800" y="3276600"/>
            <a:ext cx="1752600" cy="533400"/>
          </a:xfrm>
          <a:prstGeom prst="wedgeRoundRectCallout">
            <a:avLst>
              <a:gd name="adj1" fmla="val -815"/>
              <a:gd name="adj2" fmla="val 123213"/>
              <a:gd name="adj3" fmla="val 16667"/>
            </a:avLst>
          </a:prstGeom>
          <a:solidFill>
            <a:srgbClr val="ECEC9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400"/>
              <a:t>Подумай!</a:t>
            </a:r>
          </a:p>
        </p:txBody>
      </p:sp>
      <p:sp>
        <p:nvSpPr>
          <p:cNvPr id="14352" name="AutoShape 16"/>
          <p:cNvSpPr>
            <a:spLocks noChangeArrowheads="1"/>
          </p:cNvSpPr>
          <p:nvPr/>
        </p:nvSpPr>
        <p:spPr bwMode="auto">
          <a:xfrm>
            <a:off x="3733800" y="3276600"/>
            <a:ext cx="1752600" cy="533400"/>
          </a:xfrm>
          <a:prstGeom prst="wedgeRoundRectCallout">
            <a:avLst>
              <a:gd name="adj1" fmla="val -815"/>
              <a:gd name="adj2" fmla="val 121130"/>
              <a:gd name="adj3" fmla="val 16667"/>
            </a:avLst>
          </a:prstGeom>
          <a:solidFill>
            <a:srgbClr val="ECEC9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400"/>
              <a:t>Подумай!</a:t>
            </a:r>
          </a:p>
        </p:txBody>
      </p:sp>
      <p:sp>
        <p:nvSpPr>
          <p:cNvPr id="14353" name="AutoShape 17"/>
          <p:cNvSpPr>
            <a:spLocks noChangeArrowheads="1"/>
          </p:cNvSpPr>
          <p:nvPr/>
        </p:nvSpPr>
        <p:spPr bwMode="auto">
          <a:xfrm>
            <a:off x="3733800" y="3276600"/>
            <a:ext cx="1752600" cy="533400"/>
          </a:xfrm>
          <a:prstGeom prst="wedgeRoundRectCallout">
            <a:avLst>
              <a:gd name="adj1" fmla="val -1991"/>
              <a:gd name="adj2" fmla="val 119046"/>
              <a:gd name="adj3" fmla="val 16667"/>
            </a:avLst>
          </a:prstGeom>
          <a:solidFill>
            <a:srgbClr val="ECEC9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400"/>
              <a:t>Подумай!</a:t>
            </a:r>
          </a:p>
        </p:txBody>
      </p:sp>
      <p:sp>
        <p:nvSpPr>
          <p:cNvPr id="14354" name="AutoShape 18"/>
          <p:cNvSpPr>
            <a:spLocks noChangeArrowheads="1"/>
          </p:cNvSpPr>
          <p:nvPr/>
        </p:nvSpPr>
        <p:spPr bwMode="auto">
          <a:xfrm>
            <a:off x="3733800" y="3276600"/>
            <a:ext cx="1905000" cy="533400"/>
          </a:xfrm>
          <a:prstGeom prst="wedgeRoundRectCallout">
            <a:avLst>
              <a:gd name="adj1" fmla="val -815"/>
              <a:gd name="adj2" fmla="val 123213"/>
              <a:gd name="adj3" fmla="val 16667"/>
            </a:avLst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400" dirty="0" err="1" smtClean="0"/>
              <a:t>Молодець</a:t>
            </a:r>
            <a:r>
              <a:rPr lang="ru-RU" sz="2400" dirty="0" smtClean="0"/>
              <a:t>!</a:t>
            </a:r>
            <a:endParaRPr lang="ru-RU" sz="2400" dirty="0"/>
          </a:p>
        </p:txBody>
      </p:sp>
      <p:sp>
        <p:nvSpPr>
          <p:cNvPr id="7188" name="Rectangle 19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sp>
        <p:nvSpPr>
          <p:cNvPr id="7189" name="Rectangle 23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sp>
        <p:nvSpPr>
          <p:cNvPr id="7190" name="Rectangle 27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pic>
        <p:nvPicPr>
          <p:cNvPr id="14367" name="j021442.wav">
            <a:hlinkClick r:id="" action="ppaction://media"/>
          </p:cNvPr>
          <p:cNvPicPr>
            <a:picLocks noRot="1" noChangeAspect="1" noChangeArrowheads="1"/>
          </p:cNvPicPr>
          <p:nvPr>
            <a:wavAudioFile r:embed="rId2" name="j0214098.wav"/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28600" y="-304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92" name="Rectangle 33"/>
          <p:cNvSpPr>
            <a:spLocks noChangeArrowheads="1"/>
          </p:cNvSpPr>
          <p:nvPr/>
        </p:nvSpPr>
        <p:spPr bwMode="auto">
          <a:xfrm>
            <a:off x="0" y="3352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grpSp>
        <p:nvGrpSpPr>
          <p:cNvPr id="2" name="Group 34"/>
          <p:cNvGrpSpPr>
            <a:grpSpLocks/>
          </p:cNvGrpSpPr>
          <p:nvPr/>
        </p:nvGrpSpPr>
        <p:grpSpPr bwMode="auto">
          <a:xfrm>
            <a:off x="5791200" y="2362200"/>
            <a:ext cx="2667000" cy="1143000"/>
            <a:chOff x="3648" y="1488"/>
            <a:chExt cx="1680" cy="720"/>
          </a:xfrm>
        </p:grpSpPr>
        <p:sp>
          <p:nvSpPr>
            <p:cNvPr id="9253" name="Rectangle 13"/>
            <p:cNvSpPr>
              <a:spLocks noChangeArrowheads="1"/>
            </p:cNvSpPr>
            <p:nvPr/>
          </p:nvSpPr>
          <p:spPr bwMode="auto">
            <a:xfrm>
              <a:off x="3648" y="1488"/>
              <a:ext cx="1680" cy="720"/>
            </a:xfrm>
            <a:prstGeom prst="rect">
              <a:avLst/>
            </a:prstGeom>
            <a:solidFill>
              <a:srgbClr val="DED18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CC99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uk-UA"/>
            </a:p>
          </p:txBody>
        </p:sp>
        <p:graphicFrame>
          <p:nvGraphicFramePr>
            <p:cNvPr id="7175" name="Object 32"/>
            <p:cNvGraphicFramePr>
              <a:graphicFrameLocks noChangeAspect="1"/>
            </p:cNvGraphicFramePr>
            <p:nvPr/>
          </p:nvGraphicFramePr>
          <p:xfrm>
            <a:off x="4091" y="1494"/>
            <a:ext cx="793" cy="661"/>
          </p:xfrm>
          <a:graphic>
            <a:graphicData uri="http://schemas.openxmlformats.org/presentationml/2006/ole">
              <p:oleObj spid="_x0000_s7175" name="Формула" r:id="rId9" imgW="469800" imgH="393480" progId="Equation.3">
                <p:embed/>
              </p:oleObj>
            </a:graphicData>
          </a:graphic>
        </p:graphicFrame>
      </p:grpSp>
      <p:sp>
        <p:nvSpPr>
          <p:cNvPr id="7194" name="Rectangle 36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grpSp>
        <p:nvGrpSpPr>
          <p:cNvPr id="3" name="Group 37"/>
          <p:cNvGrpSpPr>
            <a:grpSpLocks/>
          </p:cNvGrpSpPr>
          <p:nvPr/>
        </p:nvGrpSpPr>
        <p:grpSpPr bwMode="auto">
          <a:xfrm>
            <a:off x="685800" y="2290763"/>
            <a:ext cx="2667000" cy="1239837"/>
            <a:chOff x="432" y="1443"/>
            <a:chExt cx="1680" cy="781"/>
          </a:xfrm>
        </p:grpSpPr>
        <p:sp>
          <p:nvSpPr>
            <p:cNvPr id="9251" name="Rectangle 21"/>
            <p:cNvSpPr>
              <a:spLocks noChangeArrowheads="1"/>
            </p:cNvSpPr>
            <p:nvPr/>
          </p:nvSpPr>
          <p:spPr bwMode="auto">
            <a:xfrm>
              <a:off x="432" y="1488"/>
              <a:ext cx="1680" cy="720"/>
            </a:xfrm>
            <a:prstGeom prst="rect">
              <a:avLst/>
            </a:prstGeom>
            <a:solidFill>
              <a:srgbClr val="DED18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CC99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uk-UA"/>
            </a:p>
          </p:txBody>
        </p:sp>
        <p:graphicFrame>
          <p:nvGraphicFramePr>
            <p:cNvPr id="7174" name="Object 35"/>
            <p:cNvGraphicFramePr>
              <a:graphicFrameLocks noChangeAspect="1"/>
            </p:cNvGraphicFramePr>
            <p:nvPr/>
          </p:nvGraphicFramePr>
          <p:xfrm>
            <a:off x="732" y="1443"/>
            <a:ext cx="1031" cy="781"/>
          </p:xfrm>
          <a:graphic>
            <a:graphicData uri="http://schemas.openxmlformats.org/presentationml/2006/ole">
              <p:oleObj spid="_x0000_s7174" name="Формула" r:id="rId10" imgW="507960" imgH="393480" progId="Equation.3">
                <p:embed/>
              </p:oleObj>
            </a:graphicData>
          </a:graphic>
        </p:graphicFrame>
      </p:grpSp>
      <p:sp>
        <p:nvSpPr>
          <p:cNvPr id="7196" name="Rectangle 39"/>
          <p:cNvSpPr>
            <a:spLocks noChangeArrowheads="1"/>
          </p:cNvSpPr>
          <p:nvPr/>
        </p:nvSpPr>
        <p:spPr bwMode="auto">
          <a:xfrm>
            <a:off x="0" y="3314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grpSp>
        <p:nvGrpSpPr>
          <p:cNvPr id="4" name="Group 40"/>
          <p:cNvGrpSpPr>
            <a:grpSpLocks/>
          </p:cNvGrpSpPr>
          <p:nvPr/>
        </p:nvGrpSpPr>
        <p:grpSpPr bwMode="auto">
          <a:xfrm>
            <a:off x="685800" y="4495800"/>
            <a:ext cx="2667000" cy="1143000"/>
            <a:chOff x="432" y="2784"/>
            <a:chExt cx="1680" cy="720"/>
          </a:xfrm>
        </p:grpSpPr>
        <p:sp>
          <p:nvSpPr>
            <p:cNvPr id="9249" name="Rectangle 25"/>
            <p:cNvSpPr>
              <a:spLocks noChangeArrowheads="1"/>
            </p:cNvSpPr>
            <p:nvPr/>
          </p:nvSpPr>
          <p:spPr bwMode="auto">
            <a:xfrm>
              <a:off x="432" y="2784"/>
              <a:ext cx="1680" cy="720"/>
            </a:xfrm>
            <a:prstGeom prst="rect">
              <a:avLst/>
            </a:prstGeom>
            <a:solidFill>
              <a:srgbClr val="DED18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CC99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uk-UA"/>
            </a:p>
          </p:txBody>
        </p:sp>
        <p:graphicFrame>
          <p:nvGraphicFramePr>
            <p:cNvPr id="7173" name="Object 38"/>
            <p:cNvGraphicFramePr>
              <a:graphicFrameLocks noChangeAspect="1"/>
            </p:cNvGraphicFramePr>
            <p:nvPr/>
          </p:nvGraphicFramePr>
          <p:xfrm>
            <a:off x="718" y="2957"/>
            <a:ext cx="1059" cy="329"/>
          </p:xfrm>
          <a:graphic>
            <a:graphicData uri="http://schemas.openxmlformats.org/presentationml/2006/ole">
              <p:oleObj spid="_x0000_s7173" name="Формула" r:id="rId11" imgW="571320" imgH="177480" progId="Equation.3">
                <p:embed/>
              </p:oleObj>
            </a:graphicData>
          </a:graphic>
        </p:graphicFrame>
      </p:grpSp>
      <p:sp>
        <p:nvSpPr>
          <p:cNvPr id="7198" name="Rectangle 42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grpSp>
        <p:nvGrpSpPr>
          <p:cNvPr id="5" name="Group 43"/>
          <p:cNvGrpSpPr>
            <a:grpSpLocks/>
          </p:cNvGrpSpPr>
          <p:nvPr/>
        </p:nvGrpSpPr>
        <p:grpSpPr bwMode="auto">
          <a:xfrm>
            <a:off x="5791200" y="4438650"/>
            <a:ext cx="2667000" cy="1200150"/>
            <a:chOff x="3648" y="2796"/>
            <a:chExt cx="1680" cy="756"/>
          </a:xfrm>
        </p:grpSpPr>
        <p:sp>
          <p:nvSpPr>
            <p:cNvPr id="9247" name="Rectangle 29"/>
            <p:cNvSpPr>
              <a:spLocks noChangeArrowheads="1"/>
            </p:cNvSpPr>
            <p:nvPr/>
          </p:nvSpPr>
          <p:spPr bwMode="auto">
            <a:xfrm>
              <a:off x="3648" y="2832"/>
              <a:ext cx="1680" cy="720"/>
            </a:xfrm>
            <a:prstGeom prst="rect">
              <a:avLst/>
            </a:prstGeom>
            <a:solidFill>
              <a:srgbClr val="DED18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CC99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uk-UA"/>
            </a:p>
          </p:txBody>
        </p:sp>
        <p:graphicFrame>
          <p:nvGraphicFramePr>
            <p:cNvPr id="7172" name="Object 41"/>
            <p:cNvGraphicFramePr>
              <a:graphicFrameLocks noChangeAspect="1"/>
            </p:cNvGraphicFramePr>
            <p:nvPr/>
          </p:nvGraphicFramePr>
          <p:xfrm>
            <a:off x="4092" y="2796"/>
            <a:ext cx="953" cy="756"/>
          </p:xfrm>
          <a:graphic>
            <a:graphicData uri="http://schemas.openxmlformats.org/presentationml/2006/ole">
              <p:oleObj spid="_x0000_s7172" name="Формула" r:id="rId12" imgW="457200" imgH="419040" progId="Equation.3">
                <p:embed/>
              </p:oleObj>
            </a:graphicData>
          </a:graphic>
        </p:graphicFrame>
      </p:grpSp>
      <p:pic>
        <p:nvPicPr>
          <p:cNvPr id="14380" name="CHpok.wav">
            <a:hlinkClick r:id="" action="ppaction://media"/>
          </p:cNvPr>
          <p:cNvPicPr>
            <a:picLocks noRot="1" noChangeAspect="1" noChangeArrowheads="1"/>
          </p:cNvPicPr>
          <p:nvPr>
            <a:audioFile r:link="rId3"/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9600" y="-304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81" name="CHpok.wav">
            <a:hlinkClick r:id="" action="ppaction://media"/>
          </p:cNvPr>
          <p:cNvPicPr>
            <a:picLocks noRot="1" noChangeAspect="1" noChangeArrowheads="1"/>
          </p:cNvPicPr>
          <p:nvPr>
            <a:audioFile r:link="rId3"/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66800" y="-304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82" name="CHpok.wav">
            <a:hlinkClick r:id="" action="ppaction://media"/>
          </p:cNvPr>
          <p:cNvPicPr>
            <a:picLocks noRot="1" noChangeAspect="1" noChangeArrowheads="1"/>
          </p:cNvPicPr>
          <p:nvPr>
            <a:audioFile r:link="rId3"/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524000" y="-304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" name="Управляющая кнопка: далее 39">
            <a:hlinkClick r:id="" action="ppaction://hlinkshowjump?jump=nextslide" highlightClick="1">
              <a:snd r:embed="rId13" name="type.wav"/>
            </a:hlinkClick>
            <a:hlinkHover r:id="" action="ppaction://noaction">
              <a:snd r:embed="rId13" name="type.wav"/>
            </a:hlinkHover>
          </p:cNvPr>
          <p:cNvSpPr/>
          <p:nvPr/>
        </p:nvSpPr>
        <p:spPr>
          <a:xfrm>
            <a:off x="7596188" y="5732463"/>
            <a:ext cx="792162" cy="504825"/>
          </a:xfrm>
          <a:prstGeom prst="actionButtonForwardNext">
            <a:avLst/>
          </a:prstGeom>
          <a:blipFill>
            <a:blip r:embed="rId14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367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 nodeType="clickPar">
                      <p:stCondLst>
                        <p:cond delay="0"/>
                      </p:stCondLst>
                      <p:childTnLst>
                        <p:par>
                          <p:cTn id="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745" fill="hold"/>
                                        <p:tgtEl>
                                          <p:spTgt spid="1436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228" fill="hold"/>
                                        <p:tgtEl>
                                          <p:spTgt spid="1438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228"/>
                            </p:stCondLst>
                            <p:childTnLst>
                              <p:par>
                                <p:cTn id="2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1228" fill="hold"/>
                                        <p:tgtEl>
                                          <p:spTgt spid="1438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1228"/>
                            </p:stCondLst>
                            <p:childTnLst>
                              <p:par>
                                <p:cTn id="3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 nodeType="clickPar">
                      <p:stCondLst>
                        <p:cond delay="0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1228" fill="hold"/>
                                        <p:tgtEl>
                                          <p:spTgt spid="1438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1228"/>
                            </p:stCondLst>
                            <p:childTnLst>
                              <p:par>
                                <p:cTn id="5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5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380"/>
                </p:tgtEl>
              </p:cMediaNode>
            </p:audio>
            <p:audio>
              <p:cMediaNode>
                <p:cTn id="5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381"/>
                </p:tgtEl>
              </p:cMediaNode>
            </p:audio>
            <p:audio>
              <p:cMediaNode>
                <p:cTn id="5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382"/>
                </p:tgtEl>
              </p:cMediaNode>
            </p:audio>
          </p:childTnLst>
        </p:cTn>
      </p:par>
    </p:tnLst>
    <p:bldLst>
      <p:bldP spid="14351" grpId="0" animBg="1"/>
      <p:bldP spid="14351" grpId="1" animBg="1"/>
      <p:bldP spid="14352" grpId="0" animBg="1"/>
      <p:bldP spid="14352" grpId="1" animBg="1"/>
      <p:bldP spid="14353" grpId="0" animBg="1"/>
      <p:bldP spid="14353" grpId="1" animBg="1"/>
      <p:bldP spid="1435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00" name="Picture 3" descr="4193149-cartoon-scientist--vector-illustration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33800" y="4267200"/>
            <a:ext cx="1666875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1" name="AutoShape 4" descr="214768-1440x900"/>
          <p:cNvSpPr>
            <a:spLocks noChangeArrowheads="1"/>
          </p:cNvSpPr>
          <p:nvPr/>
        </p:nvSpPr>
        <p:spPr bwMode="auto">
          <a:xfrm>
            <a:off x="228600" y="152400"/>
            <a:ext cx="8686800" cy="1676400"/>
          </a:xfrm>
          <a:prstGeom prst="horizontalScroll">
            <a:avLst>
              <a:gd name="adj" fmla="val 12500"/>
            </a:avLst>
          </a:prstGeom>
          <a:solidFill>
            <a:schemeClr val="accent2"/>
          </a:solidFill>
          <a:ln w="28575">
            <a:solidFill>
              <a:srgbClr val="6047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dirty="0" err="1" smtClean="0"/>
              <a:t>Електрична</a:t>
            </a:r>
            <a:r>
              <a:rPr lang="ru-RU" sz="2400" dirty="0" smtClean="0"/>
              <a:t> </a:t>
            </a:r>
            <a:r>
              <a:rPr lang="ru-RU" sz="2400" dirty="0" err="1" smtClean="0"/>
              <a:t>напруга</a:t>
            </a:r>
            <a:r>
              <a:rPr lang="ru-RU" sz="2400" dirty="0" smtClean="0"/>
              <a:t> </a:t>
            </a:r>
            <a:r>
              <a:rPr lang="ru-RU" sz="2400" dirty="0" err="1" smtClean="0"/>
              <a:t>обчислюють</a:t>
            </a:r>
            <a:r>
              <a:rPr lang="ru-RU" sz="2400" dirty="0" smtClean="0"/>
              <a:t> за формулою :</a:t>
            </a:r>
            <a:endParaRPr lang="ru-RU" sz="2400" dirty="0"/>
          </a:p>
        </p:txBody>
      </p:sp>
      <p:graphicFrame>
        <p:nvGraphicFramePr>
          <p:cNvPr id="8194" name="Object 5"/>
          <p:cNvGraphicFramePr>
            <a:graphicFrameLocks noChangeAspect="1"/>
          </p:cNvGraphicFramePr>
          <p:nvPr/>
        </p:nvGraphicFramePr>
        <p:xfrm>
          <a:off x="0" y="0"/>
          <a:ext cx="114300" cy="219075"/>
        </p:xfrm>
        <a:graphic>
          <a:graphicData uri="http://schemas.openxmlformats.org/presentationml/2006/ole">
            <p:oleObj spid="_x0000_s8194" name="Формула" r:id="rId6" imgW="114399" imgH="216088" progId="Equation.3">
              <p:embed/>
            </p:oleObj>
          </a:graphicData>
        </a:graphic>
      </p:graphicFrame>
      <p:sp>
        <p:nvSpPr>
          <p:cNvPr id="820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sp>
        <p:nvSpPr>
          <p:cNvPr id="8203" name="Rectangle 7"/>
          <p:cNvSpPr>
            <a:spLocks noChangeArrowheads="1"/>
          </p:cNvSpPr>
          <p:nvPr/>
        </p:nvSpPr>
        <p:spPr bwMode="auto">
          <a:xfrm>
            <a:off x="0" y="228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sp>
        <p:nvSpPr>
          <p:cNvPr id="8204" name="Rectangle 8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sp>
        <p:nvSpPr>
          <p:cNvPr id="8205" name="Rectangle 9"/>
          <p:cNvSpPr>
            <a:spLocks noChangeArrowheads="1"/>
          </p:cNvSpPr>
          <p:nvPr/>
        </p:nvSpPr>
        <p:spPr bwMode="auto">
          <a:xfrm>
            <a:off x="0" y="33385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sp>
        <p:nvSpPr>
          <p:cNvPr id="8206" name="Rectangle 13"/>
          <p:cNvSpPr>
            <a:spLocks noChangeArrowheads="1"/>
          </p:cNvSpPr>
          <p:nvPr/>
        </p:nvSpPr>
        <p:spPr bwMode="auto">
          <a:xfrm>
            <a:off x="0" y="3219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sp>
        <p:nvSpPr>
          <p:cNvPr id="15375" name="AutoShape 15"/>
          <p:cNvSpPr>
            <a:spLocks noChangeArrowheads="1"/>
          </p:cNvSpPr>
          <p:nvPr/>
        </p:nvSpPr>
        <p:spPr bwMode="auto">
          <a:xfrm>
            <a:off x="3733800" y="3276600"/>
            <a:ext cx="1752600" cy="533400"/>
          </a:xfrm>
          <a:prstGeom prst="wedgeRoundRectCallout">
            <a:avLst>
              <a:gd name="adj1" fmla="val -815"/>
              <a:gd name="adj2" fmla="val 121130"/>
              <a:gd name="adj3" fmla="val 16667"/>
            </a:avLst>
          </a:prstGeom>
          <a:solidFill>
            <a:srgbClr val="ECEC9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400"/>
              <a:t>Подумай!</a:t>
            </a:r>
          </a:p>
        </p:txBody>
      </p:sp>
      <p:sp>
        <p:nvSpPr>
          <p:cNvPr id="15376" name="AutoShape 16"/>
          <p:cNvSpPr>
            <a:spLocks noChangeArrowheads="1"/>
          </p:cNvSpPr>
          <p:nvPr/>
        </p:nvSpPr>
        <p:spPr bwMode="auto">
          <a:xfrm>
            <a:off x="3733800" y="3276600"/>
            <a:ext cx="1752600" cy="533400"/>
          </a:xfrm>
          <a:prstGeom prst="wedgeRoundRectCallout">
            <a:avLst>
              <a:gd name="adj1" fmla="val -1991"/>
              <a:gd name="adj2" fmla="val 119046"/>
              <a:gd name="adj3" fmla="val 16667"/>
            </a:avLst>
          </a:prstGeom>
          <a:solidFill>
            <a:srgbClr val="ECEC9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400"/>
              <a:t>Подумай!</a:t>
            </a:r>
          </a:p>
        </p:txBody>
      </p:sp>
      <p:sp>
        <p:nvSpPr>
          <p:cNvPr id="15377" name="AutoShape 17"/>
          <p:cNvSpPr>
            <a:spLocks noChangeArrowheads="1"/>
          </p:cNvSpPr>
          <p:nvPr/>
        </p:nvSpPr>
        <p:spPr bwMode="auto">
          <a:xfrm>
            <a:off x="3733800" y="3276600"/>
            <a:ext cx="1905000" cy="533400"/>
          </a:xfrm>
          <a:prstGeom prst="wedgeRoundRectCallout">
            <a:avLst>
              <a:gd name="adj1" fmla="val -815"/>
              <a:gd name="adj2" fmla="val 123213"/>
              <a:gd name="adj3" fmla="val 16667"/>
            </a:avLst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400" dirty="0" err="1" smtClean="0"/>
              <a:t>Молодець</a:t>
            </a:r>
            <a:r>
              <a:rPr lang="ru-RU" sz="2400" dirty="0" smtClean="0"/>
              <a:t>!</a:t>
            </a:r>
            <a:endParaRPr lang="ru-RU" sz="2400" dirty="0"/>
          </a:p>
        </p:txBody>
      </p:sp>
      <p:pic>
        <p:nvPicPr>
          <p:cNvPr id="15378" name="j021458.wav">
            <a:hlinkClick r:id="" action="ppaction://media"/>
          </p:cNvPr>
          <p:cNvPicPr>
            <a:picLocks noRot="1" noChangeAspect="1" noChangeArrowheads="1"/>
          </p:cNvPicPr>
          <p:nvPr>
            <a:wavAudioFile r:embed="rId2" name="j0214098.wav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-304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11" name="Rectangle 19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sp>
        <p:nvSpPr>
          <p:cNvPr id="15389" name="AutoShape 29"/>
          <p:cNvSpPr>
            <a:spLocks noChangeArrowheads="1"/>
          </p:cNvSpPr>
          <p:nvPr/>
        </p:nvSpPr>
        <p:spPr bwMode="auto">
          <a:xfrm>
            <a:off x="3733800" y="2971800"/>
            <a:ext cx="1752600" cy="533400"/>
          </a:xfrm>
          <a:prstGeom prst="wedgeRoundRectCallout">
            <a:avLst>
              <a:gd name="adj1" fmla="val -1991"/>
              <a:gd name="adj2" fmla="val 119046"/>
              <a:gd name="adj3" fmla="val 16667"/>
            </a:avLst>
          </a:prstGeom>
          <a:solidFill>
            <a:srgbClr val="ECEC9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400" dirty="0"/>
              <a:t>Подумай!</a:t>
            </a:r>
          </a:p>
        </p:txBody>
      </p:sp>
      <p:sp>
        <p:nvSpPr>
          <p:cNvPr id="8213" name="Rectangle 31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grpSp>
        <p:nvGrpSpPr>
          <p:cNvPr id="2" name="Group 32"/>
          <p:cNvGrpSpPr>
            <a:grpSpLocks/>
          </p:cNvGrpSpPr>
          <p:nvPr/>
        </p:nvGrpSpPr>
        <p:grpSpPr bwMode="auto">
          <a:xfrm>
            <a:off x="5791200" y="4114800"/>
            <a:ext cx="2667000" cy="1143000"/>
            <a:chOff x="432" y="2592"/>
            <a:chExt cx="1680" cy="720"/>
          </a:xfrm>
        </p:grpSpPr>
        <p:sp>
          <p:nvSpPr>
            <p:cNvPr id="10274" name="Rectangle 21"/>
            <p:cNvSpPr>
              <a:spLocks noChangeArrowheads="1"/>
            </p:cNvSpPr>
            <p:nvPr/>
          </p:nvSpPr>
          <p:spPr bwMode="auto">
            <a:xfrm>
              <a:off x="432" y="2592"/>
              <a:ext cx="1680" cy="720"/>
            </a:xfrm>
            <a:prstGeom prst="rect">
              <a:avLst/>
            </a:prstGeom>
            <a:solidFill>
              <a:srgbClr val="DED18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CC99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uk-UA"/>
            </a:p>
          </p:txBody>
        </p:sp>
        <p:graphicFrame>
          <p:nvGraphicFramePr>
            <p:cNvPr id="8198" name="Object 30"/>
            <p:cNvGraphicFramePr>
              <a:graphicFrameLocks noChangeAspect="1"/>
            </p:cNvGraphicFramePr>
            <p:nvPr/>
          </p:nvGraphicFramePr>
          <p:xfrm>
            <a:off x="856" y="2629"/>
            <a:ext cx="735" cy="641"/>
          </p:xfrm>
          <a:graphic>
            <a:graphicData uri="http://schemas.openxmlformats.org/presentationml/2006/ole">
              <p:oleObj spid="_x0000_s8198" name="Формула" r:id="rId8" imgW="444240" imgH="393480" progId="Equation.3">
                <p:embed/>
              </p:oleObj>
            </a:graphicData>
          </a:graphic>
        </p:graphicFrame>
      </p:grpSp>
      <p:sp>
        <p:nvSpPr>
          <p:cNvPr id="8215" name="Rectangle 34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grpSp>
        <p:nvGrpSpPr>
          <p:cNvPr id="3" name="Group 35"/>
          <p:cNvGrpSpPr>
            <a:grpSpLocks/>
          </p:cNvGrpSpPr>
          <p:nvPr/>
        </p:nvGrpSpPr>
        <p:grpSpPr bwMode="auto">
          <a:xfrm>
            <a:off x="685800" y="2286000"/>
            <a:ext cx="2667000" cy="1143000"/>
            <a:chOff x="432" y="1440"/>
            <a:chExt cx="1680" cy="720"/>
          </a:xfrm>
        </p:grpSpPr>
        <p:sp>
          <p:nvSpPr>
            <p:cNvPr id="10272" name="Rectangle 24"/>
            <p:cNvSpPr>
              <a:spLocks noChangeArrowheads="1"/>
            </p:cNvSpPr>
            <p:nvPr/>
          </p:nvSpPr>
          <p:spPr bwMode="auto">
            <a:xfrm>
              <a:off x="432" y="1440"/>
              <a:ext cx="1680" cy="720"/>
            </a:xfrm>
            <a:prstGeom prst="rect">
              <a:avLst/>
            </a:prstGeom>
            <a:solidFill>
              <a:srgbClr val="DED18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CC99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uk-UA"/>
            </a:p>
          </p:txBody>
        </p:sp>
        <p:graphicFrame>
          <p:nvGraphicFramePr>
            <p:cNvPr id="8197" name="Object 33"/>
            <p:cNvGraphicFramePr>
              <a:graphicFrameLocks noChangeAspect="1"/>
            </p:cNvGraphicFramePr>
            <p:nvPr/>
          </p:nvGraphicFramePr>
          <p:xfrm>
            <a:off x="588" y="1608"/>
            <a:ext cx="1324" cy="340"/>
          </p:xfrm>
          <a:graphic>
            <a:graphicData uri="http://schemas.openxmlformats.org/presentationml/2006/ole">
              <p:oleObj spid="_x0000_s8197" name="Формула" r:id="rId9" imgW="685800" imgH="177480" progId="Equation.3">
                <p:embed/>
              </p:oleObj>
            </a:graphicData>
          </a:graphic>
        </p:graphicFrame>
      </p:grpSp>
      <p:sp>
        <p:nvSpPr>
          <p:cNvPr id="8217" name="Rectangle 37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grpSp>
        <p:nvGrpSpPr>
          <p:cNvPr id="4" name="Group 38"/>
          <p:cNvGrpSpPr>
            <a:grpSpLocks/>
          </p:cNvGrpSpPr>
          <p:nvPr/>
        </p:nvGrpSpPr>
        <p:grpSpPr bwMode="auto">
          <a:xfrm>
            <a:off x="5791200" y="2286000"/>
            <a:ext cx="2667000" cy="1143000"/>
            <a:chOff x="3648" y="1440"/>
            <a:chExt cx="1680" cy="720"/>
          </a:xfrm>
        </p:grpSpPr>
        <p:sp>
          <p:nvSpPr>
            <p:cNvPr id="10270" name="Rectangle 11"/>
            <p:cNvSpPr>
              <a:spLocks noChangeArrowheads="1"/>
            </p:cNvSpPr>
            <p:nvPr/>
          </p:nvSpPr>
          <p:spPr bwMode="auto">
            <a:xfrm>
              <a:off x="3648" y="1440"/>
              <a:ext cx="1680" cy="720"/>
            </a:xfrm>
            <a:prstGeom prst="rect">
              <a:avLst/>
            </a:prstGeom>
            <a:solidFill>
              <a:srgbClr val="DED18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CC99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uk-UA"/>
            </a:p>
          </p:txBody>
        </p:sp>
        <p:graphicFrame>
          <p:nvGraphicFramePr>
            <p:cNvPr id="8196" name="Object 36"/>
            <p:cNvGraphicFramePr>
              <a:graphicFrameLocks noChangeAspect="1"/>
            </p:cNvGraphicFramePr>
            <p:nvPr/>
          </p:nvGraphicFramePr>
          <p:xfrm>
            <a:off x="3972" y="1607"/>
            <a:ext cx="1080" cy="333"/>
          </p:xfrm>
          <a:graphic>
            <a:graphicData uri="http://schemas.openxmlformats.org/presentationml/2006/ole">
              <p:oleObj spid="_x0000_s8196" name="Формула" r:id="rId10" imgW="571320" imgH="177480" progId="Equation.3">
                <p:embed/>
              </p:oleObj>
            </a:graphicData>
          </a:graphic>
        </p:graphicFrame>
      </p:grpSp>
      <p:sp>
        <p:nvSpPr>
          <p:cNvPr id="8219" name="Rectangle 40"/>
          <p:cNvSpPr>
            <a:spLocks noChangeArrowheads="1"/>
          </p:cNvSpPr>
          <p:nvPr/>
        </p:nvSpPr>
        <p:spPr bwMode="auto">
          <a:xfrm>
            <a:off x="0" y="3352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grpSp>
        <p:nvGrpSpPr>
          <p:cNvPr id="5" name="Group 41"/>
          <p:cNvGrpSpPr>
            <a:grpSpLocks/>
          </p:cNvGrpSpPr>
          <p:nvPr/>
        </p:nvGrpSpPr>
        <p:grpSpPr bwMode="auto">
          <a:xfrm>
            <a:off x="685800" y="4060825"/>
            <a:ext cx="2667000" cy="1246188"/>
            <a:chOff x="3648" y="2558"/>
            <a:chExt cx="1680" cy="785"/>
          </a:xfrm>
        </p:grpSpPr>
        <p:sp>
          <p:nvSpPr>
            <p:cNvPr id="10268" name="Rectangle 27"/>
            <p:cNvSpPr>
              <a:spLocks noChangeArrowheads="1"/>
            </p:cNvSpPr>
            <p:nvPr/>
          </p:nvSpPr>
          <p:spPr bwMode="auto">
            <a:xfrm>
              <a:off x="3648" y="2592"/>
              <a:ext cx="1680" cy="720"/>
            </a:xfrm>
            <a:prstGeom prst="rect">
              <a:avLst/>
            </a:prstGeom>
            <a:solidFill>
              <a:srgbClr val="DED18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CC99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uk-UA"/>
            </a:p>
          </p:txBody>
        </p:sp>
        <p:graphicFrame>
          <p:nvGraphicFramePr>
            <p:cNvPr id="8195" name="Object 39"/>
            <p:cNvGraphicFramePr>
              <a:graphicFrameLocks noChangeAspect="1"/>
            </p:cNvGraphicFramePr>
            <p:nvPr/>
          </p:nvGraphicFramePr>
          <p:xfrm>
            <a:off x="4126" y="2558"/>
            <a:ext cx="818" cy="785"/>
          </p:xfrm>
          <a:graphic>
            <a:graphicData uri="http://schemas.openxmlformats.org/presentationml/2006/ole">
              <p:oleObj spid="_x0000_s8195" name="Формула" r:id="rId11" imgW="444240" imgH="419040" progId="Equation.3">
                <p:embed/>
              </p:oleObj>
            </a:graphicData>
          </a:graphic>
        </p:graphicFrame>
      </p:grpSp>
      <p:pic>
        <p:nvPicPr>
          <p:cNvPr id="15402" name="CHpok.wav">
            <a:hlinkClick r:id="" action="ppaction://media"/>
          </p:cNvPr>
          <p:cNvPicPr>
            <a:picLocks noRot="1" noChangeAspect="1" noChangeArrowheads="1"/>
          </p:cNvPicPr>
          <p:nvPr>
            <a:audioFile r:link="rId3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4800" y="-304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3" name="CHpok.wav">
            <a:hlinkClick r:id="" action="ppaction://media"/>
          </p:cNvPr>
          <p:cNvPicPr>
            <a:picLocks noRot="1" noChangeAspect="1" noChangeArrowheads="1"/>
          </p:cNvPicPr>
          <p:nvPr>
            <a:audioFile r:link="rId3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5800" y="-304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4" name="CHpok.wav">
            <a:hlinkClick r:id="" action="ppaction://media"/>
          </p:cNvPr>
          <p:cNvPicPr>
            <a:picLocks noRot="1" noChangeAspect="1" noChangeArrowheads="1"/>
          </p:cNvPicPr>
          <p:nvPr>
            <a:audioFile r:link="rId3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143000" y="-304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" name="Управляющая кнопка: далее 36">
            <a:hlinkClick r:id="" action="ppaction://hlinkshowjump?jump=nextslide" highlightClick="1">
              <a:snd r:embed="rId12" name="type.wav"/>
            </a:hlinkClick>
            <a:hlinkHover r:id="" action="ppaction://noaction">
              <a:snd r:embed="rId12" name="type.wav"/>
            </a:hlinkHover>
          </p:cNvPr>
          <p:cNvSpPr/>
          <p:nvPr/>
        </p:nvSpPr>
        <p:spPr>
          <a:xfrm>
            <a:off x="7596188" y="5732463"/>
            <a:ext cx="792162" cy="504825"/>
          </a:xfrm>
          <a:prstGeom prst="actionButtonForwardNext">
            <a:avLst/>
          </a:prstGeom>
          <a:blipFill>
            <a:blip r:embed="rId13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378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 nodeType="clickPar">
                      <p:stCondLst>
                        <p:cond delay="0"/>
                      </p:stCondLst>
                      <p:childTnLst>
                        <p:par>
                          <p:cTn id="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228" fill="hold"/>
                                        <p:tgtEl>
                                          <p:spTgt spid="1540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228"/>
                            </p:stCondLst>
                            <p:childTnLst>
                              <p:par>
                                <p:cTn id="1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 nodeType="clickPar">
                      <p:stCondLst>
                        <p:cond delay="0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228" fill="hold"/>
                                        <p:tgtEl>
                                          <p:spTgt spid="1540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228"/>
                            </p:stCondLst>
                            <p:childTnLst>
                              <p:par>
                                <p:cTn id="2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 nodeType="clickPar">
                      <p:stCondLst>
                        <p:cond delay="0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1228" fill="hold"/>
                                        <p:tgtEl>
                                          <p:spTgt spid="1540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228"/>
                            </p:stCondLst>
                            <p:childTnLst>
                              <p:par>
                                <p:cTn id="4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 nodeType="clickPar">
                      <p:stCondLst>
                        <p:cond delay="0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1" dur="4745" fill="hold"/>
                                        <p:tgtEl>
                                          <p:spTgt spid="1537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5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402"/>
                </p:tgtEl>
              </p:cMediaNode>
            </p:audio>
            <p:audio>
              <p:cMediaNode>
                <p:cTn id="5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403"/>
                </p:tgtEl>
              </p:cMediaNode>
            </p:audio>
            <p:audio>
              <p:cMediaNode>
                <p:cTn id="5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404"/>
                </p:tgtEl>
              </p:cMediaNode>
            </p:audio>
          </p:childTnLst>
        </p:cTn>
      </p:par>
    </p:tnLst>
    <p:bldLst>
      <p:bldP spid="15375" grpId="0" animBg="1"/>
      <p:bldP spid="15376" grpId="0" animBg="1"/>
      <p:bldP spid="15376" grpId="1" animBg="1"/>
      <p:bldP spid="15377" grpId="0" animBg="1"/>
      <p:bldP spid="15389" grpId="0" animBg="1"/>
      <p:bldP spid="15389" grpId="1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624</TotalTime>
  <Words>228</Words>
  <Application>Microsoft Office PowerPoint</Application>
  <PresentationFormat>Экран (4:3)</PresentationFormat>
  <Paragraphs>75</Paragraphs>
  <Slides>14</Slides>
  <Notes>0</Notes>
  <HiddenSlides>0</HiddenSlides>
  <MMClips>51</MMClips>
  <ScaleCrop>false</ScaleCrop>
  <HeadingPairs>
    <vt:vector size="8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7" baseType="lpstr">
      <vt:lpstr>Arial</vt:lpstr>
      <vt:lpstr>Официальная</vt:lpstr>
      <vt:lpstr>Формула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Горохов А.С.</dc:creator>
  <cp:lastModifiedBy>Elena</cp:lastModifiedBy>
  <cp:revision>42</cp:revision>
  <cp:lastPrinted>1601-01-01T00:00:00Z</cp:lastPrinted>
  <dcterms:created xsi:type="dcterms:W3CDTF">2012-06-07T14:41:54Z</dcterms:created>
  <dcterms:modified xsi:type="dcterms:W3CDTF">2020-08-02T10:25:59Z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