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13"/>
  </p:notesMasterIdLst>
  <p:sldIdLst>
    <p:sldId id="499" r:id="rId3"/>
    <p:sldId id="919" r:id="rId4"/>
    <p:sldId id="920" r:id="rId5"/>
    <p:sldId id="921" r:id="rId6"/>
    <p:sldId id="922" r:id="rId7"/>
    <p:sldId id="923" r:id="rId8"/>
    <p:sldId id="924" r:id="rId9"/>
    <p:sldId id="925" r:id="rId10"/>
    <p:sldId id="926" r:id="rId11"/>
    <p:sldId id="472" r:id="rId12"/>
  </p:sldIdLst>
  <p:sldSz cx="14400213" cy="8099425"/>
  <p:notesSz cx="6858000" cy="9144000"/>
  <p:defaultTextStyle>
    <a:defPPr>
      <a:defRPr lang="nl-NL"/>
    </a:defPPr>
    <a:lvl1pPr marL="0" algn="l" defTabSz="1079727" rtl="0" eaLnBrk="1" latinLnBrk="0" hangingPunct="1">
      <a:defRPr sz="2126" kern="1200">
        <a:solidFill>
          <a:schemeClr val="tx1"/>
        </a:solidFill>
        <a:latin typeface="+mn-lt"/>
        <a:ea typeface="+mn-ea"/>
        <a:cs typeface="+mn-cs"/>
      </a:defRPr>
    </a:lvl1pPr>
    <a:lvl2pPr marL="539863" algn="l" defTabSz="1079727" rtl="0" eaLnBrk="1" latinLnBrk="0" hangingPunct="1">
      <a:defRPr sz="2126" kern="1200">
        <a:solidFill>
          <a:schemeClr val="tx1"/>
        </a:solidFill>
        <a:latin typeface="+mn-lt"/>
        <a:ea typeface="+mn-ea"/>
        <a:cs typeface="+mn-cs"/>
      </a:defRPr>
    </a:lvl2pPr>
    <a:lvl3pPr marL="1079727" algn="l" defTabSz="1079727" rtl="0" eaLnBrk="1" latinLnBrk="0" hangingPunct="1">
      <a:defRPr sz="2126" kern="1200">
        <a:solidFill>
          <a:schemeClr val="tx1"/>
        </a:solidFill>
        <a:latin typeface="+mn-lt"/>
        <a:ea typeface="+mn-ea"/>
        <a:cs typeface="+mn-cs"/>
      </a:defRPr>
    </a:lvl3pPr>
    <a:lvl4pPr marL="1619592" algn="l" defTabSz="1079727" rtl="0" eaLnBrk="1" latinLnBrk="0" hangingPunct="1">
      <a:defRPr sz="2126" kern="1200">
        <a:solidFill>
          <a:schemeClr val="tx1"/>
        </a:solidFill>
        <a:latin typeface="+mn-lt"/>
        <a:ea typeface="+mn-ea"/>
        <a:cs typeface="+mn-cs"/>
      </a:defRPr>
    </a:lvl4pPr>
    <a:lvl5pPr marL="2159456" algn="l" defTabSz="1079727" rtl="0" eaLnBrk="1" latinLnBrk="0" hangingPunct="1">
      <a:defRPr sz="2126" kern="1200">
        <a:solidFill>
          <a:schemeClr val="tx1"/>
        </a:solidFill>
        <a:latin typeface="+mn-lt"/>
        <a:ea typeface="+mn-ea"/>
        <a:cs typeface="+mn-cs"/>
      </a:defRPr>
    </a:lvl5pPr>
    <a:lvl6pPr marL="2699320" algn="l" defTabSz="1079727" rtl="0" eaLnBrk="1" latinLnBrk="0" hangingPunct="1">
      <a:defRPr sz="2126" kern="1200">
        <a:solidFill>
          <a:schemeClr val="tx1"/>
        </a:solidFill>
        <a:latin typeface="+mn-lt"/>
        <a:ea typeface="+mn-ea"/>
        <a:cs typeface="+mn-cs"/>
      </a:defRPr>
    </a:lvl6pPr>
    <a:lvl7pPr marL="3239183" algn="l" defTabSz="1079727" rtl="0" eaLnBrk="1" latinLnBrk="0" hangingPunct="1">
      <a:defRPr sz="2126" kern="1200">
        <a:solidFill>
          <a:schemeClr val="tx1"/>
        </a:solidFill>
        <a:latin typeface="+mn-lt"/>
        <a:ea typeface="+mn-ea"/>
        <a:cs typeface="+mn-cs"/>
      </a:defRPr>
    </a:lvl7pPr>
    <a:lvl8pPr marL="3779046" algn="l" defTabSz="1079727" rtl="0" eaLnBrk="1" latinLnBrk="0" hangingPunct="1">
      <a:defRPr sz="2126" kern="1200">
        <a:solidFill>
          <a:schemeClr val="tx1"/>
        </a:solidFill>
        <a:latin typeface="+mn-lt"/>
        <a:ea typeface="+mn-ea"/>
        <a:cs typeface="+mn-cs"/>
      </a:defRPr>
    </a:lvl8pPr>
    <a:lvl9pPr marL="4318911" algn="l" defTabSz="1079727" rtl="0" eaLnBrk="1" latinLnBrk="0" hangingPunct="1">
      <a:defRPr sz="2126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548235"/>
    <a:srgbClr val="404040"/>
    <a:srgbClr val="09629F"/>
    <a:srgbClr val="DB4437"/>
    <a:srgbClr val="009688"/>
    <a:srgbClr val="70AD47"/>
    <a:srgbClr val="B45F06"/>
    <a:srgbClr val="E69138"/>
    <a:srgbClr val="78909C"/>
    <a:srgbClr val="4FC3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DA37D80-6434-44D0-A028-1B22A696006F}" styleName="Світлий стиль 3 –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284E427A-3D55-4303-BF80-6455036E1DE7}" styleName="Стиль із теми 1 –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27F97BB-C833-4FB7-BDE5-3F7075034690}" styleName="Стиль із теми 2 – акцент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06799F8-075E-4A3A-A7F6-7FBC6576F1A4}" styleName="Стиль із теми 2 – акцент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18603FDC-E32A-4AB5-989C-0864C3EAD2B8}" styleName="Стиль із теми 2 – акцент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638B1855-1B75-4FBE-930C-398BA8C253C6}" styleName="Стиль із теми 2 – акцент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5758FB7-9AC5-4552-8A53-C91805E547FA}" styleName="Стиль із теми 1 –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537" autoAdjust="0"/>
    <p:restoredTop sz="94660"/>
  </p:normalViewPr>
  <p:slideViewPr>
    <p:cSldViewPr snapToGrid="0">
      <p:cViewPr varScale="1">
        <p:scale>
          <a:sx n="50" d="100"/>
          <a:sy n="50" d="100"/>
        </p:scale>
        <p:origin x="-653" y="-91"/>
      </p:cViewPr>
      <p:guideLst>
        <p:guide orient="horz" pos="2551"/>
        <p:guide pos="453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 dirty="0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A9F47D-97CC-44E4-A185-7F6298C878C2}" type="datetimeFigureOut">
              <a:rPr lang="uk-UA" smtClean="0"/>
              <a:t>05.05.2025</a:t>
            </a:fld>
            <a:endParaRPr lang="uk-UA" dirty="0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 dirty="0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 dirty="0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19399A-B587-42BB-B4A2-B5768FCE6146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41350541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00027" y="1325531"/>
            <a:ext cx="10800160" cy="2819800"/>
          </a:xfrm>
        </p:spPr>
        <p:txBody>
          <a:bodyPr anchor="b"/>
          <a:lstStyle>
            <a:lvl1pPr algn="ctr">
              <a:defRPr sz="7086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00027" y="4254073"/>
            <a:ext cx="10800160" cy="1955486"/>
          </a:xfrm>
        </p:spPr>
        <p:txBody>
          <a:bodyPr/>
          <a:lstStyle>
            <a:lvl1pPr marL="0" indent="0" algn="ctr">
              <a:buNone/>
              <a:defRPr sz="2834"/>
            </a:lvl1pPr>
            <a:lvl2pPr marL="539953" indent="0" algn="ctr">
              <a:buNone/>
              <a:defRPr sz="2362"/>
            </a:lvl2pPr>
            <a:lvl3pPr marL="1079906" indent="0" algn="ctr">
              <a:buNone/>
              <a:defRPr sz="2126"/>
            </a:lvl3pPr>
            <a:lvl4pPr marL="1619860" indent="0" algn="ctr">
              <a:buNone/>
              <a:defRPr sz="1890"/>
            </a:lvl4pPr>
            <a:lvl5pPr marL="2159813" indent="0" algn="ctr">
              <a:buNone/>
              <a:defRPr sz="1890"/>
            </a:lvl5pPr>
            <a:lvl6pPr marL="2699766" indent="0" algn="ctr">
              <a:buNone/>
              <a:defRPr sz="1890"/>
            </a:lvl6pPr>
            <a:lvl7pPr marL="3239719" indent="0" algn="ctr">
              <a:buNone/>
              <a:defRPr sz="1890"/>
            </a:lvl7pPr>
            <a:lvl8pPr marL="3779672" indent="0" algn="ctr">
              <a:buNone/>
              <a:defRPr sz="1890"/>
            </a:lvl8pPr>
            <a:lvl9pPr marL="4319626" indent="0" algn="ctr">
              <a:buNone/>
              <a:defRPr sz="189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6A343-85A3-46B9-A311-74F62496568C}" type="datetimeFigureOut">
              <a:rPr lang="nl-NL" smtClean="0"/>
              <a:t>5-5-2025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9215C-3A82-40ED-9E83-CB21DA54D377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1770271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6A343-85A3-46B9-A311-74F62496568C}" type="datetimeFigureOut">
              <a:rPr lang="nl-NL" smtClean="0"/>
              <a:t>5-5-2025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9215C-3A82-40ED-9E83-CB21DA54D377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9808943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2514" y="2019233"/>
            <a:ext cx="12420184" cy="3369135"/>
          </a:xfrm>
        </p:spPr>
        <p:txBody>
          <a:bodyPr anchor="b"/>
          <a:lstStyle>
            <a:lvl1pPr>
              <a:defRPr sz="7086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82514" y="5420241"/>
            <a:ext cx="12420184" cy="1771749"/>
          </a:xfrm>
        </p:spPr>
        <p:txBody>
          <a:bodyPr/>
          <a:lstStyle>
            <a:lvl1pPr marL="0" indent="0">
              <a:buNone/>
              <a:defRPr sz="2834">
                <a:solidFill>
                  <a:schemeClr val="tx1">
                    <a:tint val="75000"/>
                  </a:schemeClr>
                </a:solidFill>
              </a:defRPr>
            </a:lvl1pPr>
            <a:lvl2pPr marL="539953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2pPr>
            <a:lvl3pPr marL="1079906" indent="0">
              <a:buNone/>
              <a:defRPr sz="2126">
                <a:solidFill>
                  <a:schemeClr val="tx1">
                    <a:tint val="75000"/>
                  </a:schemeClr>
                </a:solidFill>
              </a:defRPr>
            </a:lvl3pPr>
            <a:lvl4pPr marL="1619860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4pPr>
            <a:lvl5pPr marL="2159813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5pPr>
            <a:lvl6pPr marL="2699766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6pPr>
            <a:lvl7pPr marL="3239719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7pPr>
            <a:lvl8pPr marL="3779672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8pPr>
            <a:lvl9pPr marL="4319626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6A343-85A3-46B9-A311-74F62496568C}" type="datetimeFigureOut">
              <a:rPr lang="nl-NL" smtClean="0"/>
              <a:t>5-5-2025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9215C-3A82-40ED-9E83-CB21DA54D377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028227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90014" y="2156097"/>
            <a:ext cx="6120091" cy="513901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290108" y="2156097"/>
            <a:ext cx="6120091" cy="513901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6A343-85A3-46B9-A311-74F62496568C}" type="datetimeFigureOut">
              <a:rPr lang="nl-NL" smtClean="0"/>
              <a:t>5-5-2025</a:t>
            </a:fld>
            <a:endParaRPr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9215C-3A82-40ED-9E83-CB21DA54D377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2566824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1890" y="431220"/>
            <a:ext cx="12420184" cy="156551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91891" y="1985485"/>
            <a:ext cx="6091965" cy="973055"/>
          </a:xfrm>
        </p:spPr>
        <p:txBody>
          <a:bodyPr anchor="b"/>
          <a:lstStyle>
            <a:lvl1pPr marL="0" indent="0">
              <a:buNone/>
              <a:defRPr sz="2834" b="1"/>
            </a:lvl1pPr>
            <a:lvl2pPr marL="539953" indent="0">
              <a:buNone/>
              <a:defRPr sz="2362" b="1"/>
            </a:lvl2pPr>
            <a:lvl3pPr marL="1079906" indent="0">
              <a:buNone/>
              <a:defRPr sz="2126" b="1"/>
            </a:lvl3pPr>
            <a:lvl4pPr marL="1619860" indent="0">
              <a:buNone/>
              <a:defRPr sz="1890" b="1"/>
            </a:lvl4pPr>
            <a:lvl5pPr marL="2159813" indent="0">
              <a:buNone/>
              <a:defRPr sz="1890" b="1"/>
            </a:lvl5pPr>
            <a:lvl6pPr marL="2699766" indent="0">
              <a:buNone/>
              <a:defRPr sz="1890" b="1"/>
            </a:lvl6pPr>
            <a:lvl7pPr marL="3239719" indent="0">
              <a:buNone/>
              <a:defRPr sz="1890" b="1"/>
            </a:lvl7pPr>
            <a:lvl8pPr marL="3779672" indent="0">
              <a:buNone/>
              <a:defRPr sz="1890" b="1"/>
            </a:lvl8pPr>
            <a:lvl9pPr marL="4319626" indent="0">
              <a:buNone/>
              <a:defRPr sz="189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91891" y="2958540"/>
            <a:ext cx="6091965" cy="435156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290108" y="1985485"/>
            <a:ext cx="6121966" cy="973055"/>
          </a:xfrm>
        </p:spPr>
        <p:txBody>
          <a:bodyPr anchor="b"/>
          <a:lstStyle>
            <a:lvl1pPr marL="0" indent="0">
              <a:buNone/>
              <a:defRPr sz="2834" b="1"/>
            </a:lvl1pPr>
            <a:lvl2pPr marL="539953" indent="0">
              <a:buNone/>
              <a:defRPr sz="2362" b="1"/>
            </a:lvl2pPr>
            <a:lvl3pPr marL="1079906" indent="0">
              <a:buNone/>
              <a:defRPr sz="2126" b="1"/>
            </a:lvl3pPr>
            <a:lvl4pPr marL="1619860" indent="0">
              <a:buNone/>
              <a:defRPr sz="1890" b="1"/>
            </a:lvl4pPr>
            <a:lvl5pPr marL="2159813" indent="0">
              <a:buNone/>
              <a:defRPr sz="1890" b="1"/>
            </a:lvl5pPr>
            <a:lvl6pPr marL="2699766" indent="0">
              <a:buNone/>
              <a:defRPr sz="1890" b="1"/>
            </a:lvl6pPr>
            <a:lvl7pPr marL="3239719" indent="0">
              <a:buNone/>
              <a:defRPr sz="1890" b="1"/>
            </a:lvl7pPr>
            <a:lvl8pPr marL="3779672" indent="0">
              <a:buNone/>
              <a:defRPr sz="1890" b="1"/>
            </a:lvl8pPr>
            <a:lvl9pPr marL="4319626" indent="0">
              <a:buNone/>
              <a:defRPr sz="189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290108" y="2958540"/>
            <a:ext cx="6121966" cy="435156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6A343-85A3-46B9-A311-74F62496568C}" type="datetimeFigureOut">
              <a:rPr lang="nl-NL" smtClean="0"/>
              <a:t>5-5-2025</a:t>
            </a:fld>
            <a:endParaRPr lang="nl-N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9215C-3A82-40ED-9E83-CB21DA54D377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830987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6A343-85A3-46B9-A311-74F62496568C}" type="datetimeFigureOut">
              <a:rPr lang="nl-NL" smtClean="0"/>
              <a:t>5-5-2025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9215C-3A82-40ED-9E83-CB21DA54D377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9859317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6A343-85A3-46B9-A311-74F62496568C}" type="datetimeFigureOut">
              <a:rPr lang="nl-NL" smtClean="0"/>
              <a:t>5-5-2025</a:t>
            </a:fld>
            <a:endParaRPr lang="nl-N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9215C-3A82-40ED-9E83-CB21DA54D377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4990150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1891" y="539962"/>
            <a:ext cx="4644443" cy="1889866"/>
          </a:xfrm>
        </p:spPr>
        <p:txBody>
          <a:bodyPr anchor="b"/>
          <a:lstStyle>
            <a:lvl1pPr>
              <a:defRPr sz="377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21966" y="1166168"/>
            <a:ext cx="7290108" cy="5755841"/>
          </a:xfrm>
        </p:spPr>
        <p:txBody>
          <a:bodyPr/>
          <a:lstStyle>
            <a:lvl1pPr>
              <a:defRPr sz="3779"/>
            </a:lvl1pPr>
            <a:lvl2pPr>
              <a:defRPr sz="3307"/>
            </a:lvl2pPr>
            <a:lvl3pPr>
              <a:defRPr sz="2834"/>
            </a:lvl3pPr>
            <a:lvl4pPr>
              <a:defRPr sz="2362"/>
            </a:lvl4pPr>
            <a:lvl5pPr>
              <a:defRPr sz="2362"/>
            </a:lvl5pPr>
            <a:lvl6pPr>
              <a:defRPr sz="2362"/>
            </a:lvl6pPr>
            <a:lvl7pPr>
              <a:defRPr sz="2362"/>
            </a:lvl7pPr>
            <a:lvl8pPr>
              <a:defRPr sz="2362"/>
            </a:lvl8pPr>
            <a:lvl9pPr>
              <a:defRPr sz="2362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91891" y="2429828"/>
            <a:ext cx="4644443" cy="4501556"/>
          </a:xfrm>
        </p:spPr>
        <p:txBody>
          <a:bodyPr/>
          <a:lstStyle>
            <a:lvl1pPr marL="0" indent="0">
              <a:buNone/>
              <a:defRPr sz="1890"/>
            </a:lvl1pPr>
            <a:lvl2pPr marL="539953" indent="0">
              <a:buNone/>
              <a:defRPr sz="1653"/>
            </a:lvl2pPr>
            <a:lvl3pPr marL="1079906" indent="0">
              <a:buNone/>
              <a:defRPr sz="1417"/>
            </a:lvl3pPr>
            <a:lvl4pPr marL="1619860" indent="0">
              <a:buNone/>
              <a:defRPr sz="1181"/>
            </a:lvl4pPr>
            <a:lvl5pPr marL="2159813" indent="0">
              <a:buNone/>
              <a:defRPr sz="1181"/>
            </a:lvl5pPr>
            <a:lvl6pPr marL="2699766" indent="0">
              <a:buNone/>
              <a:defRPr sz="1181"/>
            </a:lvl6pPr>
            <a:lvl7pPr marL="3239719" indent="0">
              <a:buNone/>
              <a:defRPr sz="1181"/>
            </a:lvl7pPr>
            <a:lvl8pPr marL="3779672" indent="0">
              <a:buNone/>
              <a:defRPr sz="1181"/>
            </a:lvl8pPr>
            <a:lvl9pPr marL="4319626" indent="0">
              <a:buNone/>
              <a:defRPr sz="118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6A343-85A3-46B9-A311-74F62496568C}" type="datetimeFigureOut">
              <a:rPr lang="nl-NL" smtClean="0"/>
              <a:t>5-5-2025</a:t>
            </a:fld>
            <a:endParaRPr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9215C-3A82-40ED-9E83-CB21DA54D377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2939200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1891" y="539962"/>
            <a:ext cx="4644443" cy="1889866"/>
          </a:xfrm>
        </p:spPr>
        <p:txBody>
          <a:bodyPr anchor="b"/>
          <a:lstStyle>
            <a:lvl1pPr>
              <a:defRPr sz="377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121966" y="1166168"/>
            <a:ext cx="7290108" cy="5755841"/>
          </a:xfrm>
        </p:spPr>
        <p:txBody>
          <a:bodyPr anchor="t"/>
          <a:lstStyle>
            <a:lvl1pPr marL="0" indent="0">
              <a:buNone/>
              <a:defRPr sz="3779"/>
            </a:lvl1pPr>
            <a:lvl2pPr marL="539953" indent="0">
              <a:buNone/>
              <a:defRPr sz="3307"/>
            </a:lvl2pPr>
            <a:lvl3pPr marL="1079906" indent="0">
              <a:buNone/>
              <a:defRPr sz="2834"/>
            </a:lvl3pPr>
            <a:lvl4pPr marL="1619860" indent="0">
              <a:buNone/>
              <a:defRPr sz="2362"/>
            </a:lvl4pPr>
            <a:lvl5pPr marL="2159813" indent="0">
              <a:buNone/>
              <a:defRPr sz="2362"/>
            </a:lvl5pPr>
            <a:lvl6pPr marL="2699766" indent="0">
              <a:buNone/>
              <a:defRPr sz="2362"/>
            </a:lvl6pPr>
            <a:lvl7pPr marL="3239719" indent="0">
              <a:buNone/>
              <a:defRPr sz="2362"/>
            </a:lvl7pPr>
            <a:lvl8pPr marL="3779672" indent="0">
              <a:buNone/>
              <a:defRPr sz="2362"/>
            </a:lvl8pPr>
            <a:lvl9pPr marL="4319626" indent="0">
              <a:buNone/>
              <a:defRPr sz="2362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91891" y="2429828"/>
            <a:ext cx="4644443" cy="4501556"/>
          </a:xfrm>
        </p:spPr>
        <p:txBody>
          <a:bodyPr/>
          <a:lstStyle>
            <a:lvl1pPr marL="0" indent="0">
              <a:buNone/>
              <a:defRPr sz="1890"/>
            </a:lvl1pPr>
            <a:lvl2pPr marL="539953" indent="0">
              <a:buNone/>
              <a:defRPr sz="1653"/>
            </a:lvl2pPr>
            <a:lvl3pPr marL="1079906" indent="0">
              <a:buNone/>
              <a:defRPr sz="1417"/>
            </a:lvl3pPr>
            <a:lvl4pPr marL="1619860" indent="0">
              <a:buNone/>
              <a:defRPr sz="1181"/>
            </a:lvl4pPr>
            <a:lvl5pPr marL="2159813" indent="0">
              <a:buNone/>
              <a:defRPr sz="1181"/>
            </a:lvl5pPr>
            <a:lvl6pPr marL="2699766" indent="0">
              <a:buNone/>
              <a:defRPr sz="1181"/>
            </a:lvl6pPr>
            <a:lvl7pPr marL="3239719" indent="0">
              <a:buNone/>
              <a:defRPr sz="1181"/>
            </a:lvl7pPr>
            <a:lvl8pPr marL="3779672" indent="0">
              <a:buNone/>
              <a:defRPr sz="1181"/>
            </a:lvl8pPr>
            <a:lvl9pPr marL="4319626" indent="0">
              <a:buNone/>
              <a:defRPr sz="118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6A343-85A3-46B9-A311-74F62496568C}" type="datetimeFigureOut">
              <a:rPr lang="nl-NL" smtClean="0"/>
              <a:t>5-5-2025</a:t>
            </a:fld>
            <a:endParaRPr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9215C-3A82-40ED-9E83-CB21DA54D377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10737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6A343-85A3-46B9-A311-74F62496568C}" type="datetimeFigureOut">
              <a:rPr lang="nl-NL" smtClean="0"/>
              <a:t>5-5-2025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9215C-3A82-40ED-9E83-CB21DA54D377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1819299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305152" y="431220"/>
            <a:ext cx="3105046" cy="686388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015" y="431220"/>
            <a:ext cx="9135135" cy="686388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6A343-85A3-46B9-A311-74F62496568C}" type="datetimeFigureOut">
              <a:rPr lang="nl-NL" smtClean="0"/>
              <a:t>5-5-2025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9215C-3A82-40ED-9E83-CB21DA54D377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945264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00027" y="1325531"/>
            <a:ext cx="10800160" cy="2819800"/>
          </a:xfrm>
        </p:spPr>
        <p:txBody>
          <a:bodyPr anchor="b"/>
          <a:lstStyle>
            <a:lvl1pPr algn="ctr">
              <a:defRPr sz="7086"/>
            </a:lvl1pPr>
          </a:lstStyle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00027" y="4254073"/>
            <a:ext cx="10800160" cy="1955486"/>
          </a:xfrm>
        </p:spPr>
        <p:txBody>
          <a:bodyPr/>
          <a:lstStyle>
            <a:lvl1pPr marL="0" indent="0" algn="ctr">
              <a:buNone/>
              <a:defRPr sz="2834"/>
            </a:lvl1pPr>
            <a:lvl2pPr marL="539953" indent="0" algn="ctr">
              <a:buNone/>
              <a:defRPr sz="2362"/>
            </a:lvl2pPr>
            <a:lvl3pPr marL="1079906" indent="0" algn="ctr">
              <a:buNone/>
              <a:defRPr sz="2126"/>
            </a:lvl3pPr>
            <a:lvl4pPr marL="1619860" indent="0" algn="ctr">
              <a:buNone/>
              <a:defRPr sz="1890"/>
            </a:lvl4pPr>
            <a:lvl5pPr marL="2159813" indent="0" algn="ctr">
              <a:buNone/>
              <a:defRPr sz="1890"/>
            </a:lvl5pPr>
            <a:lvl6pPr marL="2699766" indent="0" algn="ctr">
              <a:buNone/>
              <a:defRPr sz="1890"/>
            </a:lvl6pPr>
            <a:lvl7pPr marL="3239719" indent="0" algn="ctr">
              <a:buNone/>
              <a:defRPr sz="1890"/>
            </a:lvl7pPr>
            <a:lvl8pPr marL="3779672" indent="0" algn="ctr">
              <a:buNone/>
              <a:defRPr sz="1890"/>
            </a:lvl8pPr>
            <a:lvl9pPr marL="4319626" indent="0" algn="ctr">
              <a:buNone/>
              <a:defRPr sz="1890"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C46C2-E70E-41E8-B8D2-5438C7F4DB69}" type="datetimeFigureOut">
              <a:rPr lang="en-GB" smtClean="0"/>
              <a:t>05/05/2025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5AF59-58FE-43EB-B1D0-B07C81C980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262263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C46C2-E70E-41E8-B8D2-5438C7F4DB69}" type="datetimeFigureOut">
              <a:rPr lang="en-GB" smtClean="0"/>
              <a:t>05/05/2025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5AF59-58FE-43EB-B1D0-B07C81C980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037099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2514" y="2019234"/>
            <a:ext cx="12420184" cy="3369135"/>
          </a:xfrm>
        </p:spPr>
        <p:txBody>
          <a:bodyPr anchor="b"/>
          <a:lstStyle>
            <a:lvl1pPr>
              <a:defRPr sz="7086"/>
            </a:lvl1pPr>
          </a:lstStyle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82514" y="5420241"/>
            <a:ext cx="12420184" cy="1771749"/>
          </a:xfrm>
        </p:spPr>
        <p:txBody>
          <a:bodyPr/>
          <a:lstStyle>
            <a:lvl1pPr marL="0" indent="0">
              <a:buNone/>
              <a:defRPr sz="2834">
                <a:solidFill>
                  <a:schemeClr val="tx1">
                    <a:tint val="75000"/>
                  </a:schemeClr>
                </a:solidFill>
              </a:defRPr>
            </a:lvl1pPr>
            <a:lvl2pPr marL="539953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2pPr>
            <a:lvl3pPr marL="1079906" indent="0">
              <a:buNone/>
              <a:defRPr sz="2126">
                <a:solidFill>
                  <a:schemeClr val="tx1">
                    <a:tint val="75000"/>
                  </a:schemeClr>
                </a:solidFill>
              </a:defRPr>
            </a:lvl3pPr>
            <a:lvl4pPr marL="1619860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4pPr>
            <a:lvl5pPr marL="2159813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5pPr>
            <a:lvl6pPr marL="2699766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6pPr>
            <a:lvl7pPr marL="3239719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7pPr>
            <a:lvl8pPr marL="3779672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8pPr>
            <a:lvl9pPr marL="4319626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Редагувати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C46C2-E70E-41E8-B8D2-5438C7F4DB69}" type="datetimeFigureOut">
              <a:rPr lang="en-GB" smtClean="0"/>
              <a:t>05/05/2025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5AF59-58FE-43EB-B1D0-B07C81C980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039852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90014" y="2156098"/>
            <a:ext cx="6120091" cy="5139011"/>
          </a:xfrm>
        </p:spPr>
        <p:txBody>
          <a:bodyPr/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290109" y="2156098"/>
            <a:ext cx="6120091" cy="5139011"/>
          </a:xfrm>
        </p:spPr>
        <p:txBody>
          <a:bodyPr/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C46C2-E70E-41E8-B8D2-5438C7F4DB69}" type="datetimeFigureOut">
              <a:rPr lang="en-GB" smtClean="0"/>
              <a:t>05/05/2025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5AF59-58FE-43EB-B1D0-B07C81C980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748828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1890" y="431221"/>
            <a:ext cx="12420184" cy="1565514"/>
          </a:xfrm>
        </p:spPr>
        <p:txBody>
          <a:bodyPr/>
          <a:lstStyle/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91892" y="1985485"/>
            <a:ext cx="6091965" cy="973055"/>
          </a:xfrm>
        </p:spPr>
        <p:txBody>
          <a:bodyPr anchor="b"/>
          <a:lstStyle>
            <a:lvl1pPr marL="0" indent="0">
              <a:buNone/>
              <a:defRPr sz="2834" b="1"/>
            </a:lvl1pPr>
            <a:lvl2pPr marL="539953" indent="0">
              <a:buNone/>
              <a:defRPr sz="2362" b="1"/>
            </a:lvl2pPr>
            <a:lvl3pPr marL="1079906" indent="0">
              <a:buNone/>
              <a:defRPr sz="2126" b="1"/>
            </a:lvl3pPr>
            <a:lvl4pPr marL="1619860" indent="0">
              <a:buNone/>
              <a:defRPr sz="1890" b="1"/>
            </a:lvl4pPr>
            <a:lvl5pPr marL="2159813" indent="0">
              <a:buNone/>
              <a:defRPr sz="1890" b="1"/>
            </a:lvl5pPr>
            <a:lvl6pPr marL="2699766" indent="0">
              <a:buNone/>
              <a:defRPr sz="1890" b="1"/>
            </a:lvl6pPr>
            <a:lvl7pPr marL="3239719" indent="0">
              <a:buNone/>
              <a:defRPr sz="1890" b="1"/>
            </a:lvl7pPr>
            <a:lvl8pPr marL="3779672" indent="0">
              <a:buNone/>
              <a:defRPr sz="1890" b="1"/>
            </a:lvl8pPr>
            <a:lvl9pPr marL="4319626" indent="0">
              <a:buNone/>
              <a:defRPr sz="1890" b="1"/>
            </a:lvl9pPr>
          </a:lstStyle>
          <a:p>
            <a:pPr lvl="0"/>
            <a:r>
              <a:rPr lang="uk-UA"/>
              <a:t>Редагувати стиль зразка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91892" y="2958540"/>
            <a:ext cx="6091965" cy="4351567"/>
          </a:xfrm>
        </p:spPr>
        <p:txBody>
          <a:bodyPr/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290108" y="1985485"/>
            <a:ext cx="6121966" cy="973055"/>
          </a:xfrm>
        </p:spPr>
        <p:txBody>
          <a:bodyPr anchor="b"/>
          <a:lstStyle>
            <a:lvl1pPr marL="0" indent="0">
              <a:buNone/>
              <a:defRPr sz="2834" b="1"/>
            </a:lvl1pPr>
            <a:lvl2pPr marL="539953" indent="0">
              <a:buNone/>
              <a:defRPr sz="2362" b="1"/>
            </a:lvl2pPr>
            <a:lvl3pPr marL="1079906" indent="0">
              <a:buNone/>
              <a:defRPr sz="2126" b="1"/>
            </a:lvl3pPr>
            <a:lvl4pPr marL="1619860" indent="0">
              <a:buNone/>
              <a:defRPr sz="1890" b="1"/>
            </a:lvl4pPr>
            <a:lvl5pPr marL="2159813" indent="0">
              <a:buNone/>
              <a:defRPr sz="1890" b="1"/>
            </a:lvl5pPr>
            <a:lvl6pPr marL="2699766" indent="0">
              <a:buNone/>
              <a:defRPr sz="1890" b="1"/>
            </a:lvl6pPr>
            <a:lvl7pPr marL="3239719" indent="0">
              <a:buNone/>
              <a:defRPr sz="1890" b="1"/>
            </a:lvl7pPr>
            <a:lvl8pPr marL="3779672" indent="0">
              <a:buNone/>
              <a:defRPr sz="1890" b="1"/>
            </a:lvl8pPr>
            <a:lvl9pPr marL="4319626" indent="0">
              <a:buNone/>
              <a:defRPr sz="1890" b="1"/>
            </a:lvl9pPr>
          </a:lstStyle>
          <a:p>
            <a:pPr lvl="0"/>
            <a:r>
              <a:rPr lang="uk-UA"/>
              <a:t>Редагувати стиль зразка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290108" y="2958540"/>
            <a:ext cx="6121966" cy="4351567"/>
          </a:xfrm>
        </p:spPr>
        <p:txBody>
          <a:bodyPr/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C46C2-E70E-41E8-B8D2-5438C7F4DB69}" type="datetimeFigureOut">
              <a:rPr lang="en-GB" smtClean="0"/>
              <a:t>05/05/2025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5AF59-58FE-43EB-B1D0-B07C81C980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740810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C46C2-E70E-41E8-B8D2-5438C7F4DB69}" type="datetimeFigureOut">
              <a:rPr lang="en-GB" smtClean="0"/>
              <a:t>05/05/2025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5AF59-58FE-43EB-B1D0-B07C81C980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700963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C46C2-E70E-41E8-B8D2-5438C7F4DB69}" type="datetimeFigureOut">
              <a:rPr lang="en-GB" smtClean="0"/>
              <a:t>05/05/2025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5AF59-58FE-43EB-B1D0-B07C81C980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855716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1892" y="539962"/>
            <a:ext cx="4644443" cy="1889866"/>
          </a:xfrm>
        </p:spPr>
        <p:txBody>
          <a:bodyPr anchor="b"/>
          <a:lstStyle>
            <a:lvl1pPr>
              <a:defRPr sz="3779"/>
            </a:lvl1pPr>
          </a:lstStyle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21966" y="1166169"/>
            <a:ext cx="7290108" cy="5755841"/>
          </a:xfrm>
        </p:spPr>
        <p:txBody>
          <a:bodyPr/>
          <a:lstStyle>
            <a:lvl1pPr>
              <a:defRPr sz="3779"/>
            </a:lvl1pPr>
            <a:lvl2pPr>
              <a:defRPr sz="3307"/>
            </a:lvl2pPr>
            <a:lvl3pPr>
              <a:defRPr sz="2834"/>
            </a:lvl3pPr>
            <a:lvl4pPr>
              <a:defRPr sz="2362"/>
            </a:lvl4pPr>
            <a:lvl5pPr>
              <a:defRPr sz="2362"/>
            </a:lvl5pPr>
            <a:lvl6pPr>
              <a:defRPr sz="2362"/>
            </a:lvl6pPr>
            <a:lvl7pPr>
              <a:defRPr sz="2362"/>
            </a:lvl7pPr>
            <a:lvl8pPr>
              <a:defRPr sz="2362"/>
            </a:lvl8pPr>
            <a:lvl9pPr>
              <a:defRPr sz="2362"/>
            </a:lvl9pPr>
          </a:lstStyle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91892" y="2429828"/>
            <a:ext cx="4644443" cy="4501556"/>
          </a:xfrm>
        </p:spPr>
        <p:txBody>
          <a:bodyPr/>
          <a:lstStyle>
            <a:lvl1pPr marL="0" indent="0">
              <a:buNone/>
              <a:defRPr sz="1890"/>
            </a:lvl1pPr>
            <a:lvl2pPr marL="539953" indent="0">
              <a:buNone/>
              <a:defRPr sz="1653"/>
            </a:lvl2pPr>
            <a:lvl3pPr marL="1079906" indent="0">
              <a:buNone/>
              <a:defRPr sz="1417"/>
            </a:lvl3pPr>
            <a:lvl4pPr marL="1619860" indent="0">
              <a:buNone/>
              <a:defRPr sz="1181"/>
            </a:lvl4pPr>
            <a:lvl5pPr marL="2159813" indent="0">
              <a:buNone/>
              <a:defRPr sz="1181"/>
            </a:lvl5pPr>
            <a:lvl6pPr marL="2699766" indent="0">
              <a:buNone/>
              <a:defRPr sz="1181"/>
            </a:lvl6pPr>
            <a:lvl7pPr marL="3239719" indent="0">
              <a:buNone/>
              <a:defRPr sz="1181"/>
            </a:lvl7pPr>
            <a:lvl8pPr marL="3779672" indent="0">
              <a:buNone/>
              <a:defRPr sz="1181"/>
            </a:lvl8pPr>
            <a:lvl9pPr marL="4319626" indent="0">
              <a:buNone/>
              <a:defRPr sz="1181"/>
            </a:lvl9pPr>
          </a:lstStyle>
          <a:p>
            <a:pPr lvl="0"/>
            <a:r>
              <a:rPr lang="uk-UA"/>
              <a:t>Редагувати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C46C2-E70E-41E8-B8D2-5438C7F4DB69}" type="datetimeFigureOut">
              <a:rPr lang="en-GB" smtClean="0"/>
              <a:t>05/05/2025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5AF59-58FE-43EB-B1D0-B07C81C980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040606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1892" y="539962"/>
            <a:ext cx="4644443" cy="1889866"/>
          </a:xfrm>
        </p:spPr>
        <p:txBody>
          <a:bodyPr anchor="b"/>
          <a:lstStyle>
            <a:lvl1pPr>
              <a:defRPr sz="3779"/>
            </a:lvl1pPr>
          </a:lstStyle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121966" y="1166169"/>
            <a:ext cx="7290108" cy="5755841"/>
          </a:xfrm>
        </p:spPr>
        <p:txBody>
          <a:bodyPr anchor="t"/>
          <a:lstStyle>
            <a:lvl1pPr marL="0" indent="0">
              <a:buNone/>
              <a:defRPr sz="3779"/>
            </a:lvl1pPr>
            <a:lvl2pPr marL="539953" indent="0">
              <a:buNone/>
              <a:defRPr sz="3307"/>
            </a:lvl2pPr>
            <a:lvl3pPr marL="1079906" indent="0">
              <a:buNone/>
              <a:defRPr sz="2834"/>
            </a:lvl3pPr>
            <a:lvl4pPr marL="1619860" indent="0">
              <a:buNone/>
              <a:defRPr sz="2362"/>
            </a:lvl4pPr>
            <a:lvl5pPr marL="2159813" indent="0">
              <a:buNone/>
              <a:defRPr sz="2362"/>
            </a:lvl5pPr>
            <a:lvl6pPr marL="2699766" indent="0">
              <a:buNone/>
              <a:defRPr sz="2362"/>
            </a:lvl6pPr>
            <a:lvl7pPr marL="3239719" indent="0">
              <a:buNone/>
              <a:defRPr sz="2362"/>
            </a:lvl7pPr>
            <a:lvl8pPr marL="3779672" indent="0">
              <a:buNone/>
              <a:defRPr sz="2362"/>
            </a:lvl8pPr>
            <a:lvl9pPr marL="4319626" indent="0">
              <a:buNone/>
              <a:defRPr sz="2362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91892" y="2429828"/>
            <a:ext cx="4644443" cy="4501556"/>
          </a:xfrm>
        </p:spPr>
        <p:txBody>
          <a:bodyPr/>
          <a:lstStyle>
            <a:lvl1pPr marL="0" indent="0">
              <a:buNone/>
              <a:defRPr sz="1890"/>
            </a:lvl1pPr>
            <a:lvl2pPr marL="539953" indent="0">
              <a:buNone/>
              <a:defRPr sz="1653"/>
            </a:lvl2pPr>
            <a:lvl3pPr marL="1079906" indent="0">
              <a:buNone/>
              <a:defRPr sz="1417"/>
            </a:lvl3pPr>
            <a:lvl4pPr marL="1619860" indent="0">
              <a:buNone/>
              <a:defRPr sz="1181"/>
            </a:lvl4pPr>
            <a:lvl5pPr marL="2159813" indent="0">
              <a:buNone/>
              <a:defRPr sz="1181"/>
            </a:lvl5pPr>
            <a:lvl6pPr marL="2699766" indent="0">
              <a:buNone/>
              <a:defRPr sz="1181"/>
            </a:lvl6pPr>
            <a:lvl7pPr marL="3239719" indent="0">
              <a:buNone/>
              <a:defRPr sz="1181"/>
            </a:lvl7pPr>
            <a:lvl8pPr marL="3779672" indent="0">
              <a:buNone/>
              <a:defRPr sz="1181"/>
            </a:lvl8pPr>
            <a:lvl9pPr marL="4319626" indent="0">
              <a:buNone/>
              <a:defRPr sz="1181"/>
            </a:lvl9pPr>
          </a:lstStyle>
          <a:p>
            <a:pPr lvl="0"/>
            <a:r>
              <a:rPr lang="uk-UA"/>
              <a:t>Редагувати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C46C2-E70E-41E8-B8D2-5438C7F4DB69}" type="datetimeFigureOut">
              <a:rPr lang="en-GB" smtClean="0"/>
              <a:t>05/05/2025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5AF59-58FE-43EB-B1D0-B07C81C980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548342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C46C2-E70E-41E8-B8D2-5438C7F4DB69}" type="datetimeFigureOut">
              <a:rPr lang="en-GB" smtClean="0"/>
              <a:t>05/05/2025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5AF59-58FE-43EB-B1D0-B07C81C980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164927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305152" y="431220"/>
            <a:ext cx="3105046" cy="6863888"/>
          </a:xfrm>
        </p:spPr>
        <p:txBody>
          <a:bodyPr vert="eaVert"/>
          <a:lstStyle/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016" y="431220"/>
            <a:ext cx="9135135" cy="6863888"/>
          </a:xfrm>
        </p:spPr>
        <p:txBody>
          <a:bodyPr vert="eaVert"/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C46C2-E70E-41E8-B8D2-5438C7F4DB69}" type="datetimeFigureOut">
              <a:rPr lang="en-GB" smtClean="0"/>
              <a:t>05/05/2025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5AF59-58FE-43EB-B1D0-B07C81C980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38196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90015" y="431220"/>
            <a:ext cx="12420184" cy="156551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90015" y="2156097"/>
            <a:ext cx="12420184" cy="513901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015" y="7506968"/>
            <a:ext cx="3240048" cy="43121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1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5/5/2025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770071" y="7506968"/>
            <a:ext cx="4860072" cy="43121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1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170150" y="7506968"/>
            <a:ext cx="3240048" cy="43121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1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D9215C-3A82-40ED-9E83-CB21DA54D377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7809193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79906" rtl="0" eaLnBrk="1" latinLnBrk="0" hangingPunct="1">
        <a:lnSpc>
          <a:spcPct val="90000"/>
        </a:lnSpc>
        <a:spcBef>
          <a:spcPct val="0"/>
        </a:spcBef>
        <a:buNone/>
        <a:defRPr sz="519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69977" indent="-269977" algn="l" defTabSz="1079906" rtl="0" eaLnBrk="1" latinLnBrk="0" hangingPunct="1">
        <a:lnSpc>
          <a:spcPct val="90000"/>
        </a:lnSpc>
        <a:spcBef>
          <a:spcPts val="1181"/>
        </a:spcBef>
        <a:buFont typeface="Arial" panose="020B0604020202020204" pitchFamily="34" charset="0"/>
        <a:buChar char="•"/>
        <a:defRPr sz="3307" kern="1200">
          <a:solidFill>
            <a:schemeClr val="tx1"/>
          </a:solidFill>
          <a:latin typeface="+mn-lt"/>
          <a:ea typeface="+mn-ea"/>
          <a:cs typeface="+mn-cs"/>
        </a:defRPr>
      </a:lvl1pPr>
      <a:lvl2pPr marL="809930" indent="-269977" algn="l" defTabSz="1079906" rtl="0" eaLnBrk="1" latinLnBrk="0" hangingPunct="1">
        <a:lnSpc>
          <a:spcPct val="90000"/>
        </a:lnSpc>
        <a:spcBef>
          <a:spcPts val="591"/>
        </a:spcBef>
        <a:buFont typeface="Arial" panose="020B0604020202020204" pitchFamily="34" charset="0"/>
        <a:buChar char="•"/>
        <a:defRPr sz="2834" kern="1200">
          <a:solidFill>
            <a:schemeClr val="tx1"/>
          </a:solidFill>
          <a:latin typeface="+mn-lt"/>
          <a:ea typeface="+mn-ea"/>
          <a:cs typeface="+mn-cs"/>
        </a:defRPr>
      </a:lvl2pPr>
      <a:lvl3pPr marL="1349883" indent="-269977" algn="l" defTabSz="1079906" rtl="0" eaLnBrk="1" latinLnBrk="0" hangingPunct="1">
        <a:lnSpc>
          <a:spcPct val="90000"/>
        </a:lnSpc>
        <a:spcBef>
          <a:spcPts val="591"/>
        </a:spcBef>
        <a:buFont typeface="Arial" panose="020B0604020202020204" pitchFamily="34" charset="0"/>
        <a:buChar char="•"/>
        <a:defRPr sz="2362" kern="1200">
          <a:solidFill>
            <a:schemeClr val="tx1"/>
          </a:solidFill>
          <a:latin typeface="+mn-lt"/>
          <a:ea typeface="+mn-ea"/>
          <a:cs typeface="+mn-cs"/>
        </a:defRPr>
      </a:lvl3pPr>
      <a:lvl4pPr marL="1889836" indent="-269977" algn="l" defTabSz="1079906" rtl="0" eaLnBrk="1" latinLnBrk="0" hangingPunct="1">
        <a:lnSpc>
          <a:spcPct val="90000"/>
        </a:lnSpc>
        <a:spcBef>
          <a:spcPts val="591"/>
        </a:spcBef>
        <a:buFont typeface="Arial" panose="020B0604020202020204" pitchFamily="34" charset="0"/>
        <a:buChar char="•"/>
        <a:defRPr sz="2126" kern="1200">
          <a:solidFill>
            <a:schemeClr val="tx1"/>
          </a:solidFill>
          <a:latin typeface="+mn-lt"/>
          <a:ea typeface="+mn-ea"/>
          <a:cs typeface="+mn-cs"/>
        </a:defRPr>
      </a:lvl4pPr>
      <a:lvl5pPr marL="2429789" indent="-269977" algn="l" defTabSz="1079906" rtl="0" eaLnBrk="1" latinLnBrk="0" hangingPunct="1">
        <a:lnSpc>
          <a:spcPct val="90000"/>
        </a:lnSpc>
        <a:spcBef>
          <a:spcPts val="591"/>
        </a:spcBef>
        <a:buFont typeface="Arial" panose="020B0604020202020204" pitchFamily="34" charset="0"/>
        <a:buChar char="•"/>
        <a:defRPr sz="2126" kern="1200">
          <a:solidFill>
            <a:schemeClr val="tx1"/>
          </a:solidFill>
          <a:latin typeface="+mn-lt"/>
          <a:ea typeface="+mn-ea"/>
          <a:cs typeface="+mn-cs"/>
        </a:defRPr>
      </a:lvl5pPr>
      <a:lvl6pPr marL="2969743" indent="-269977" algn="l" defTabSz="1079906" rtl="0" eaLnBrk="1" latinLnBrk="0" hangingPunct="1">
        <a:lnSpc>
          <a:spcPct val="90000"/>
        </a:lnSpc>
        <a:spcBef>
          <a:spcPts val="591"/>
        </a:spcBef>
        <a:buFont typeface="Arial" panose="020B0604020202020204" pitchFamily="34" charset="0"/>
        <a:buChar char="•"/>
        <a:defRPr sz="2126" kern="1200">
          <a:solidFill>
            <a:schemeClr val="tx1"/>
          </a:solidFill>
          <a:latin typeface="+mn-lt"/>
          <a:ea typeface="+mn-ea"/>
          <a:cs typeface="+mn-cs"/>
        </a:defRPr>
      </a:lvl6pPr>
      <a:lvl7pPr marL="3509696" indent="-269977" algn="l" defTabSz="1079906" rtl="0" eaLnBrk="1" latinLnBrk="0" hangingPunct="1">
        <a:lnSpc>
          <a:spcPct val="90000"/>
        </a:lnSpc>
        <a:spcBef>
          <a:spcPts val="591"/>
        </a:spcBef>
        <a:buFont typeface="Arial" panose="020B0604020202020204" pitchFamily="34" charset="0"/>
        <a:buChar char="•"/>
        <a:defRPr sz="2126" kern="1200">
          <a:solidFill>
            <a:schemeClr val="tx1"/>
          </a:solidFill>
          <a:latin typeface="+mn-lt"/>
          <a:ea typeface="+mn-ea"/>
          <a:cs typeface="+mn-cs"/>
        </a:defRPr>
      </a:lvl7pPr>
      <a:lvl8pPr marL="4049649" indent="-269977" algn="l" defTabSz="1079906" rtl="0" eaLnBrk="1" latinLnBrk="0" hangingPunct="1">
        <a:lnSpc>
          <a:spcPct val="90000"/>
        </a:lnSpc>
        <a:spcBef>
          <a:spcPts val="591"/>
        </a:spcBef>
        <a:buFont typeface="Arial" panose="020B0604020202020204" pitchFamily="34" charset="0"/>
        <a:buChar char="•"/>
        <a:defRPr sz="2126" kern="1200">
          <a:solidFill>
            <a:schemeClr val="tx1"/>
          </a:solidFill>
          <a:latin typeface="+mn-lt"/>
          <a:ea typeface="+mn-ea"/>
          <a:cs typeface="+mn-cs"/>
        </a:defRPr>
      </a:lvl8pPr>
      <a:lvl9pPr marL="4589602" indent="-269977" algn="l" defTabSz="1079906" rtl="0" eaLnBrk="1" latinLnBrk="0" hangingPunct="1">
        <a:lnSpc>
          <a:spcPct val="90000"/>
        </a:lnSpc>
        <a:spcBef>
          <a:spcPts val="591"/>
        </a:spcBef>
        <a:buFont typeface="Arial" panose="020B0604020202020204" pitchFamily="34" charset="0"/>
        <a:buChar char="•"/>
        <a:defRPr sz="212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79906" rtl="0" eaLnBrk="1" latinLnBrk="0" hangingPunct="1">
        <a:defRPr sz="2126" kern="1200">
          <a:solidFill>
            <a:schemeClr val="tx1"/>
          </a:solidFill>
          <a:latin typeface="+mn-lt"/>
          <a:ea typeface="+mn-ea"/>
          <a:cs typeface="+mn-cs"/>
        </a:defRPr>
      </a:lvl1pPr>
      <a:lvl2pPr marL="539953" algn="l" defTabSz="1079906" rtl="0" eaLnBrk="1" latinLnBrk="0" hangingPunct="1">
        <a:defRPr sz="2126" kern="1200">
          <a:solidFill>
            <a:schemeClr val="tx1"/>
          </a:solidFill>
          <a:latin typeface="+mn-lt"/>
          <a:ea typeface="+mn-ea"/>
          <a:cs typeface="+mn-cs"/>
        </a:defRPr>
      </a:lvl2pPr>
      <a:lvl3pPr marL="1079906" algn="l" defTabSz="1079906" rtl="0" eaLnBrk="1" latinLnBrk="0" hangingPunct="1">
        <a:defRPr sz="2126" kern="1200">
          <a:solidFill>
            <a:schemeClr val="tx1"/>
          </a:solidFill>
          <a:latin typeface="+mn-lt"/>
          <a:ea typeface="+mn-ea"/>
          <a:cs typeface="+mn-cs"/>
        </a:defRPr>
      </a:lvl3pPr>
      <a:lvl4pPr marL="1619860" algn="l" defTabSz="1079906" rtl="0" eaLnBrk="1" latinLnBrk="0" hangingPunct="1">
        <a:defRPr sz="2126" kern="1200">
          <a:solidFill>
            <a:schemeClr val="tx1"/>
          </a:solidFill>
          <a:latin typeface="+mn-lt"/>
          <a:ea typeface="+mn-ea"/>
          <a:cs typeface="+mn-cs"/>
        </a:defRPr>
      </a:lvl4pPr>
      <a:lvl5pPr marL="2159813" algn="l" defTabSz="1079906" rtl="0" eaLnBrk="1" latinLnBrk="0" hangingPunct="1">
        <a:defRPr sz="2126" kern="1200">
          <a:solidFill>
            <a:schemeClr val="tx1"/>
          </a:solidFill>
          <a:latin typeface="+mn-lt"/>
          <a:ea typeface="+mn-ea"/>
          <a:cs typeface="+mn-cs"/>
        </a:defRPr>
      </a:lvl5pPr>
      <a:lvl6pPr marL="2699766" algn="l" defTabSz="1079906" rtl="0" eaLnBrk="1" latinLnBrk="0" hangingPunct="1">
        <a:defRPr sz="2126" kern="1200">
          <a:solidFill>
            <a:schemeClr val="tx1"/>
          </a:solidFill>
          <a:latin typeface="+mn-lt"/>
          <a:ea typeface="+mn-ea"/>
          <a:cs typeface="+mn-cs"/>
        </a:defRPr>
      </a:lvl6pPr>
      <a:lvl7pPr marL="3239719" algn="l" defTabSz="1079906" rtl="0" eaLnBrk="1" latinLnBrk="0" hangingPunct="1">
        <a:defRPr sz="2126" kern="1200">
          <a:solidFill>
            <a:schemeClr val="tx1"/>
          </a:solidFill>
          <a:latin typeface="+mn-lt"/>
          <a:ea typeface="+mn-ea"/>
          <a:cs typeface="+mn-cs"/>
        </a:defRPr>
      </a:lvl7pPr>
      <a:lvl8pPr marL="3779672" algn="l" defTabSz="1079906" rtl="0" eaLnBrk="1" latinLnBrk="0" hangingPunct="1">
        <a:defRPr sz="2126" kern="1200">
          <a:solidFill>
            <a:schemeClr val="tx1"/>
          </a:solidFill>
          <a:latin typeface="+mn-lt"/>
          <a:ea typeface="+mn-ea"/>
          <a:cs typeface="+mn-cs"/>
        </a:defRPr>
      </a:lvl8pPr>
      <a:lvl9pPr marL="4319626" algn="l" defTabSz="1079906" rtl="0" eaLnBrk="1" latinLnBrk="0" hangingPunct="1">
        <a:defRPr sz="2126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90015" y="431221"/>
            <a:ext cx="12420184" cy="156551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90015" y="2156098"/>
            <a:ext cx="12420184" cy="513901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015" y="7506969"/>
            <a:ext cx="3240048" cy="43121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1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C46C2-E70E-41E8-B8D2-5438C7F4DB69}" type="datetimeFigureOut">
              <a:rPr lang="en-GB" smtClean="0"/>
              <a:t>05/05/2025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770071" y="7506969"/>
            <a:ext cx="4860072" cy="43121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1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170150" y="7506969"/>
            <a:ext cx="3240048" cy="43121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1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65AF59-58FE-43EB-B1D0-B07C81C980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18657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>
    <p:cover dir="u"/>
  </p:transition>
  <p:txStyles>
    <p:titleStyle>
      <a:lvl1pPr algn="l" defTabSz="1079906" rtl="0" eaLnBrk="1" latinLnBrk="0" hangingPunct="1">
        <a:lnSpc>
          <a:spcPct val="90000"/>
        </a:lnSpc>
        <a:spcBef>
          <a:spcPct val="0"/>
        </a:spcBef>
        <a:buNone/>
        <a:defRPr sz="519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69977" indent="-269977" algn="l" defTabSz="1079906" rtl="0" eaLnBrk="1" latinLnBrk="0" hangingPunct="1">
        <a:lnSpc>
          <a:spcPct val="90000"/>
        </a:lnSpc>
        <a:spcBef>
          <a:spcPts val="1181"/>
        </a:spcBef>
        <a:buFont typeface="Arial" panose="020B0604020202020204" pitchFamily="34" charset="0"/>
        <a:buChar char="•"/>
        <a:defRPr sz="3307" kern="1200">
          <a:solidFill>
            <a:schemeClr val="tx1"/>
          </a:solidFill>
          <a:latin typeface="+mn-lt"/>
          <a:ea typeface="+mn-ea"/>
          <a:cs typeface="+mn-cs"/>
        </a:defRPr>
      </a:lvl1pPr>
      <a:lvl2pPr marL="809930" indent="-269977" algn="l" defTabSz="1079906" rtl="0" eaLnBrk="1" latinLnBrk="0" hangingPunct="1">
        <a:lnSpc>
          <a:spcPct val="90000"/>
        </a:lnSpc>
        <a:spcBef>
          <a:spcPts val="591"/>
        </a:spcBef>
        <a:buFont typeface="Arial" panose="020B0604020202020204" pitchFamily="34" charset="0"/>
        <a:buChar char="•"/>
        <a:defRPr sz="2834" kern="1200">
          <a:solidFill>
            <a:schemeClr val="tx1"/>
          </a:solidFill>
          <a:latin typeface="+mn-lt"/>
          <a:ea typeface="+mn-ea"/>
          <a:cs typeface="+mn-cs"/>
        </a:defRPr>
      </a:lvl2pPr>
      <a:lvl3pPr marL="1349883" indent="-269977" algn="l" defTabSz="1079906" rtl="0" eaLnBrk="1" latinLnBrk="0" hangingPunct="1">
        <a:lnSpc>
          <a:spcPct val="90000"/>
        </a:lnSpc>
        <a:spcBef>
          <a:spcPts val="591"/>
        </a:spcBef>
        <a:buFont typeface="Arial" panose="020B0604020202020204" pitchFamily="34" charset="0"/>
        <a:buChar char="•"/>
        <a:defRPr sz="2362" kern="1200">
          <a:solidFill>
            <a:schemeClr val="tx1"/>
          </a:solidFill>
          <a:latin typeface="+mn-lt"/>
          <a:ea typeface="+mn-ea"/>
          <a:cs typeface="+mn-cs"/>
        </a:defRPr>
      </a:lvl3pPr>
      <a:lvl4pPr marL="1889836" indent="-269977" algn="l" defTabSz="1079906" rtl="0" eaLnBrk="1" latinLnBrk="0" hangingPunct="1">
        <a:lnSpc>
          <a:spcPct val="90000"/>
        </a:lnSpc>
        <a:spcBef>
          <a:spcPts val="591"/>
        </a:spcBef>
        <a:buFont typeface="Arial" panose="020B0604020202020204" pitchFamily="34" charset="0"/>
        <a:buChar char="•"/>
        <a:defRPr sz="2126" kern="1200">
          <a:solidFill>
            <a:schemeClr val="tx1"/>
          </a:solidFill>
          <a:latin typeface="+mn-lt"/>
          <a:ea typeface="+mn-ea"/>
          <a:cs typeface="+mn-cs"/>
        </a:defRPr>
      </a:lvl4pPr>
      <a:lvl5pPr marL="2429789" indent="-269977" algn="l" defTabSz="1079906" rtl="0" eaLnBrk="1" latinLnBrk="0" hangingPunct="1">
        <a:lnSpc>
          <a:spcPct val="90000"/>
        </a:lnSpc>
        <a:spcBef>
          <a:spcPts val="591"/>
        </a:spcBef>
        <a:buFont typeface="Arial" panose="020B0604020202020204" pitchFamily="34" charset="0"/>
        <a:buChar char="•"/>
        <a:defRPr sz="2126" kern="1200">
          <a:solidFill>
            <a:schemeClr val="tx1"/>
          </a:solidFill>
          <a:latin typeface="+mn-lt"/>
          <a:ea typeface="+mn-ea"/>
          <a:cs typeface="+mn-cs"/>
        </a:defRPr>
      </a:lvl5pPr>
      <a:lvl6pPr marL="2969743" indent="-269977" algn="l" defTabSz="1079906" rtl="0" eaLnBrk="1" latinLnBrk="0" hangingPunct="1">
        <a:lnSpc>
          <a:spcPct val="90000"/>
        </a:lnSpc>
        <a:spcBef>
          <a:spcPts val="591"/>
        </a:spcBef>
        <a:buFont typeface="Arial" panose="020B0604020202020204" pitchFamily="34" charset="0"/>
        <a:buChar char="•"/>
        <a:defRPr sz="2126" kern="1200">
          <a:solidFill>
            <a:schemeClr val="tx1"/>
          </a:solidFill>
          <a:latin typeface="+mn-lt"/>
          <a:ea typeface="+mn-ea"/>
          <a:cs typeface="+mn-cs"/>
        </a:defRPr>
      </a:lvl6pPr>
      <a:lvl7pPr marL="3509696" indent="-269977" algn="l" defTabSz="1079906" rtl="0" eaLnBrk="1" latinLnBrk="0" hangingPunct="1">
        <a:lnSpc>
          <a:spcPct val="90000"/>
        </a:lnSpc>
        <a:spcBef>
          <a:spcPts val="591"/>
        </a:spcBef>
        <a:buFont typeface="Arial" panose="020B0604020202020204" pitchFamily="34" charset="0"/>
        <a:buChar char="•"/>
        <a:defRPr sz="2126" kern="1200">
          <a:solidFill>
            <a:schemeClr val="tx1"/>
          </a:solidFill>
          <a:latin typeface="+mn-lt"/>
          <a:ea typeface="+mn-ea"/>
          <a:cs typeface="+mn-cs"/>
        </a:defRPr>
      </a:lvl7pPr>
      <a:lvl8pPr marL="4049649" indent="-269977" algn="l" defTabSz="1079906" rtl="0" eaLnBrk="1" latinLnBrk="0" hangingPunct="1">
        <a:lnSpc>
          <a:spcPct val="90000"/>
        </a:lnSpc>
        <a:spcBef>
          <a:spcPts val="591"/>
        </a:spcBef>
        <a:buFont typeface="Arial" panose="020B0604020202020204" pitchFamily="34" charset="0"/>
        <a:buChar char="•"/>
        <a:defRPr sz="2126" kern="1200">
          <a:solidFill>
            <a:schemeClr val="tx1"/>
          </a:solidFill>
          <a:latin typeface="+mn-lt"/>
          <a:ea typeface="+mn-ea"/>
          <a:cs typeface="+mn-cs"/>
        </a:defRPr>
      </a:lvl8pPr>
      <a:lvl9pPr marL="4589602" indent="-269977" algn="l" defTabSz="1079906" rtl="0" eaLnBrk="1" latinLnBrk="0" hangingPunct="1">
        <a:lnSpc>
          <a:spcPct val="90000"/>
        </a:lnSpc>
        <a:spcBef>
          <a:spcPts val="591"/>
        </a:spcBef>
        <a:buFont typeface="Arial" panose="020B0604020202020204" pitchFamily="34" charset="0"/>
        <a:buChar char="•"/>
        <a:defRPr sz="212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79906" rtl="0" eaLnBrk="1" latinLnBrk="0" hangingPunct="1">
        <a:defRPr sz="2126" kern="1200">
          <a:solidFill>
            <a:schemeClr val="tx1"/>
          </a:solidFill>
          <a:latin typeface="+mn-lt"/>
          <a:ea typeface="+mn-ea"/>
          <a:cs typeface="+mn-cs"/>
        </a:defRPr>
      </a:lvl1pPr>
      <a:lvl2pPr marL="539953" algn="l" defTabSz="1079906" rtl="0" eaLnBrk="1" latinLnBrk="0" hangingPunct="1">
        <a:defRPr sz="2126" kern="1200">
          <a:solidFill>
            <a:schemeClr val="tx1"/>
          </a:solidFill>
          <a:latin typeface="+mn-lt"/>
          <a:ea typeface="+mn-ea"/>
          <a:cs typeface="+mn-cs"/>
        </a:defRPr>
      </a:lvl2pPr>
      <a:lvl3pPr marL="1079906" algn="l" defTabSz="1079906" rtl="0" eaLnBrk="1" latinLnBrk="0" hangingPunct="1">
        <a:defRPr sz="2126" kern="1200">
          <a:solidFill>
            <a:schemeClr val="tx1"/>
          </a:solidFill>
          <a:latin typeface="+mn-lt"/>
          <a:ea typeface="+mn-ea"/>
          <a:cs typeface="+mn-cs"/>
        </a:defRPr>
      </a:lvl3pPr>
      <a:lvl4pPr marL="1619860" algn="l" defTabSz="1079906" rtl="0" eaLnBrk="1" latinLnBrk="0" hangingPunct="1">
        <a:defRPr sz="2126" kern="1200">
          <a:solidFill>
            <a:schemeClr val="tx1"/>
          </a:solidFill>
          <a:latin typeface="+mn-lt"/>
          <a:ea typeface="+mn-ea"/>
          <a:cs typeface="+mn-cs"/>
        </a:defRPr>
      </a:lvl4pPr>
      <a:lvl5pPr marL="2159813" algn="l" defTabSz="1079906" rtl="0" eaLnBrk="1" latinLnBrk="0" hangingPunct="1">
        <a:defRPr sz="2126" kern="1200">
          <a:solidFill>
            <a:schemeClr val="tx1"/>
          </a:solidFill>
          <a:latin typeface="+mn-lt"/>
          <a:ea typeface="+mn-ea"/>
          <a:cs typeface="+mn-cs"/>
        </a:defRPr>
      </a:lvl5pPr>
      <a:lvl6pPr marL="2699766" algn="l" defTabSz="1079906" rtl="0" eaLnBrk="1" latinLnBrk="0" hangingPunct="1">
        <a:defRPr sz="2126" kern="1200">
          <a:solidFill>
            <a:schemeClr val="tx1"/>
          </a:solidFill>
          <a:latin typeface="+mn-lt"/>
          <a:ea typeface="+mn-ea"/>
          <a:cs typeface="+mn-cs"/>
        </a:defRPr>
      </a:lvl6pPr>
      <a:lvl7pPr marL="3239719" algn="l" defTabSz="1079906" rtl="0" eaLnBrk="1" latinLnBrk="0" hangingPunct="1">
        <a:defRPr sz="2126" kern="1200">
          <a:solidFill>
            <a:schemeClr val="tx1"/>
          </a:solidFill>
          <a:latin typeface="+mn-lt"/>
          <a:ea typeface="+mn-ea"/>
          <a:cs typeface="+mn-cs"/>
        </a:defRPr>
      </a:lvl7pPr>
      <a:lvl8pPr marL="3779672" algn="l" defTabSz="1079906" rtl="0" eaLnBrk="1" latinLnBrk="0" hangingPunct="1">
        <a:defRPr sz="2126" kern="1200">
          <a:solidFill>
            <a:schemeClr val="tx1"/>
          </a:solidFill>
          <a:latin typeface="+mn-lt"/>
          <a:ea typeface="+mn-ea"/>
          <a:cs typeface="+mn-cs"/>
        </a:defRPr>
      </a:lvl8pPr>
      <a:lvl9pPr marL="4319626" algn="l" defTabSz="1079906" rtl="0" eaLnBrk="1" latinLnBrk="0" hangingPunct="1">
        <a:defRPr sz="2126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>
          <a:xfrm>
            <a:off x="441710" y="180656"/>
            <a:ext cx="10090026" cy="1291171"/>
          </a:xfrm>
          <a:prstGeom prst="rect">
            <a:avLst/>
          </a:prstGeom>
        </p:spPr>
        <p:txBody>
          <a:bodyPr vert="horz" lIns="170056" tIns="85027" rIns="170056" bIns="85027" rtlCol="0" anchor="ctr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4000" b="0" i="0" kern="1200">
                <a:solidFill>
                  <a:srgbClr val="3498DB"/>
                </a:solidFill>
                <a:latin typeface="Segoe UI Semilight"/>
                <a:ea typeface="+mj-ea"/>
                <a:cs typeface="Segoe UI Semilight"/>
              </a:defRPr>
            </a:lvl1pPr>
          </a:lstStyle>
          <a:p>
            <a:pPr algn="l" defTabSz="539953"/>
            <a:r>
              <a:rPr lang="uk-UA" sz="6000" b="1" dirty="0" smtClean="0">
                <a:solidFill>
                  <a:schemeClr val="accent6">
                    <a:lumMod val="75000"/>
                  </a:schemeClr>
                </a:solidFill>
                <a:latin typeface="Bookman Old Style" pitchFamily="18" charset="0"/>
                <a:cs typeface="Arial" panose="020B0604020202020204" pitchFamily="34" charset="0"/>
              </a:rPr>
              <a:t>ПРАКТИЧНЕ ЗАНЯТТЯ</a:t>
            </a:r>
            <a:endParaRPr lang="uk-UA" sz="6000" b="1" dirty="0">
              <a:solidFill>
                <a:schemeClr val="accent6">
                  <a:lumMod val="75000"/>
                </a:schemeClr>
              </a:solidFill>
              <a:latin typeface="Bookman Old Style" pitchFamily="18" charset="0"/>
              <a:cs typeface="Arial" panose="020B0604020202020204" pitchFamily="34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622" y="1634370"/>
            <a:ext cx="14398977" cy="494701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79906"/>
            <a:endParaRPr lang="en-GB" sz="1596" kern="0">
              <a:solidFill>
                <a:sysClr val="windowText" lastClr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289" y="1634371"/>
            <a:ext cx="9767567" cy="4947015"/>
          </a:xfrm>
        </p:spPr>
        <p:txBody>
          <a:bodyPr anchor="ctr">
            <a:noAutofit/>
          </a:bodyPr>
          <a:lstStyle/>
          <a:p>
            <a:r>
              <a:rPr lang="uk-UA" sz="6000" b="1" dirty="0">
                <a:solidFill>
                  <a:srgbClr val="FFFF00"/>
                </a:solidFill>
                <a:latin typeface="Bookman Old Style" pitchFamily="18" charset="0"/>
                <a:ea typeface="Roboto" panose="02000000000000000000" pitchFamily="2" charset="0"/>
                <a:cs typeface="Arial" panose="020B0604020202020204" pitchFamily="34" charset="0"/>
              </a:rPr>
              <a:t>Розв'язування </a:t>
            </a:r>
            <a:r>
              <a:rPr lang="uk-UA" sz="6000" b="1" dirty="0" smtClean="0">
                <a:solidFill>
                  <a:srgbClr val="FFFF00"/>
                </a:solidFill>
                <a:latin typeface="Bookman Old Style" pitchFamily="18" charset="0"/>
                <a:ea typeface="Roboto" panose="02000000000000000000" pitchFamily="2" charset="0"/>
                <a:cs typeface="Arial" panose="020B0604020202020204" pitchFamily="34" charset="0"/>
              </a:rPr>
              <a:t>задач : «Робота електричного поля. Потенціал. Електроємність».</a:t>
            </a:r>
            <a:endParaRPr lang="uk-UA" sz="6000" b="1" dirty="0">
              <a:solidFill>
                <a:srgbClr val="FFFF00"/>
              </a:solidFill>
              <a:latin typeface="Bookman Old Style" pitchFamily="18" charset="0"/>
              <a:ea typeface="Roboto" panose="02000000000000000000" pitchFamily="2" charset="0"/>
              <a:cs typeface="Arial" panose="020B0604020202020204" pitchFamily="34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7BAF85C9-1FBC-40B1-8718-8B8C1D6952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24161" y="1880912"/>
            <a:ext cx="3868100" cy="4453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612803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219" y="441064"/>
            <a:ext cx="12703932" cy="72076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726823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009" y="591670"/>
            <a:ext cx="13584338" cy="67988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547329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582" y="1280160"/>
            <a:ext cx="13899065" cy="5432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649193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531" y="817581"/>
            <a:ext cx="13659529" cy="53895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509452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13258"/>
            <a:ext cx="14089503" cy="25564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763242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/>
          <p:nvPr/>
        </p:nvSpPr>
        <p:spPr>
          <a:xfrm>
            <a:off x="617" y="-11406"/>
            <a:ext cx="14398978" cy="98840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1079906"/>
            <a:r>
              <a:rPr lang="uk-UA" sz="5400" b="1" kern="0" dirty="0" smtClean="0">
                <a:solidFill>
                  <a:srgbClr val="FFFF00"/>
                </a:solidFill>
                <a:latin typeface="Bookman Old Style" pitchFamily="18" charset="0"/>
              </a:rPr>
              <a:t>6. РОЗВ'ЯЗУВАННЯ</a:t>
            </a:r>
            <a:r>
              <a:rPr lang="uk-UA" sz="4400" b="1" kern="0" dirty="0" smtClean="0">
                <a:solidFill>
                  <a:srgbClr val="FFFF00"/>
                </a:solidFill>
                <a:latin typeface="Bookman Old Style" pitchFamily="18" charset="0"/>
              </a:rPr>
              <a:t> </a:t>
            </a:r>
            <a:r>
              <a:rPr lang="uk-UA" sz="5400" b="1" kern="0" dirty="0" smtClean="0">
                <a:solidFill>
                  <a:srgbClr val="FFFF00"/>
                </a:solidFill>
                <a:latin typeface="Bookman Old Style" pitchFamily="18" charset="0"/>
              </a:rPr>
              <a:t>ЗАДАЧ</a:t>
            </a:r>
            <a:endParaRPr lang="en-GB" sz="4400" b="1" kern="0" dirty="0">
              <a:solidFill>
                <a:srgbClr val="FFFF00"/>
              </a:solidFill>
              <a:latin typeface="Bookman Old Style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898" y="1376979"/>
            <a:ext cx="13529018" cy="5120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357983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/>
          <p:nvPr/>
        </p:nvSpPr>
        <p:spPr>
          <a:xfrm>
            <a:off x="617" y="-11406"/>
            <a:ext cx="14398978" cy="98840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1079906"/>
            <a:r>
              <a:rPr lang="uk-UA" sz="5400" b="1" kern="0" dirty="0" smtClean="0">
                <a:solidFill>
                  <a:srgbClr val="FFFF00"/>
                </a:solidFill>
                <a:latin typeface="Bookman Old Style" pitchFamily="18" charset="0"/>
              </a:rPr>
              <a:t>6. РОЗВ'ЯЗУВАННЯ</a:t>
            </a:r>
            <a:r>
              <a:rPr lang="uk-UA" sz="4400" b="1" kern="0" dirty="0" smtClean="0">
                <a:solidFill>
                  <a:srgbClr val="FFFF00"/>
                </a:solidFill>
                <a:latin typeface="Bookman Old Style" pitchFamily="18" charset="0"/>
              </a:rPr>
              <a:t> </a:t>
            </a:r>
            <a:r>
              <a:rPr lang="uk-UA" sz="5400" b="1" kern="0" dirty="0" smtClean="0">
                <a:solidFill>
                  <a:srgbClr val="FFFF00"/>
                </a:solidFill>
                <a:latin typeface="Bookman Old Style" pitchFamily="18" charset="0"/>
              </a:rPr>
              <a:t>ЗАДАЧ</a:t>
            </a:r>
            <a:endParaRPr lang="en-GB" sz="4400" b="1" kern="0" dirty="0">
              <a:solidFill>
                <a:srgbClr val="FFFF00"/>
              </a:solidFill>
              <a:latin typeface="Bookman Old Style" pitchFamily="18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582" y="1165730"/>
            <a:ext cx="12231876" cy="55255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974081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/>
          <p:nvPr/>
        </p:nvSpPr>
        <p:spPr>
          <a:xfrm>
            <a:off x="617" y="-11406"/>
            <a:ext cx="14398978" cy="98840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1079906"/>
            <a:r>
              <a:rPr lang="uk-UA" sz="5400" b="1" kern="0" dirty="0" smtClean="0">
                <a:solidFill>
                  <a:srgbClr val="FFFF00"/>
                </a:solidFill>
                <a:latin typeface="Bookman Old Style" pitchFamily="18" charset="0"/>
              </a:rPr>
              <a:t>6. РОЗВ'ЯЗУВАННЯ</a:t>
            </a:r>
            <a:r>
              <a:rPr lang="uk-UA" sz="4400" b="1" kern="0" dirty="0" smtClean="0">
                <a:solidFill>
                  <a:srgbClr val="FFFF00"/>
                </a:solidFill>
                <a:latin typeface="Bookman Old Style" pitchFamily="18" charset="0"/>
              </a:rPr>
              <a:t> </a:t>
            </a:r>
            <a:r>
              <a:rPr lang="uk-UA" sz="5400" b="1" kern="0" dirty="0" smtClean="0">
                <a:solidFill>
                  <a:srgbClr val="FFFF00"/>
                </a:solidFill>
                <a:latin typeface="Bookman Old Style" pitchFamily="18" charset="0"/>
              </a:rPr>
              <a:t>ЗАДАЧ</a:t>
            </a:r>
            <a:endParaRPr lang="en-GB" sz="4400" b="1" kern="0" dirty="0">
              <a:solidFill>
                <a:srgbClr val="FFFF00"/>
              </a:solidFill>
              <a:latin typeface="Bookman Old Style" pitchFamily="18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975" y="1078662"/>
            <a:ext cx="12944124" cy="62795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30444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-78126" y="-551609"/>
            <a:ext cx="14685665" cy="489487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sz="2511" dirty="0"/>
          </a:p>
        </p:txBody>
      </p:sp>
      <p:sp>
        <p:nvSpPr>
          <p:cNvPr id="7" name="Rectangle 53"/>
          <p:cNvSpPr/>
          <p:nvPr/>
        </p:nvSpPr>
        <p:spPr>
          <a:xfrm>
            <a:off x="2255521" y="848918"/>
            <a:ext cx="9845040" cy="277359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2" name="Button Color - Down"/>
          <p:cNvSpPr/>
          <p:nvPr/>
        </p:nvSpPr>
        <p:spPr>
          <a:xfrm>
            <a:off x="2842033" y="1171417"/>
            <a:ext cx="8845346" cy="2128600"/>
          </a:xfrm>
          <a:prstGeom prst="rect">
            <a:avLst/>
          </a:prstGeom>
          <a:solidFill>
            <a:srgbClr val="B45F06"/>
          </a:solidFill>
          <a:ln w="38100">
            <a:solidFill>
              <a:srgbClr val="B45F06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Домашнє завдання</a:t>
            </a:r>
            <a:endParaRPr lang="nl-NL" sz="4800" b="1" dirty="0">
              <a:solidFill>
                <a:schemeClr val="bg1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24" name="Button Color - Down"/>
          <p:cNvSpPr/>
          <p:nvPr/>
        </p:nvSpPr>
        <p:spPr>
          <a:xfrm>
            <a:off x="1242729" y="3945013"/>
            <a:ext cx="12043954" cy="3361559"/>
          </a:xfrm>
          <a:prstGeom prst="rect">
            <a:avLst/>
          </a:prstGeom>
          <a:solidFill>
            <a:srgbClr val="B45F06"/>
          </a:solidFill>
          <a:ln w="38100">
            <a:solidFill>
              <a:srgbClr val="B45F06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 err="1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Повторити</a:t>
            </a:r>
            <a:r>
              <a:rPr lang="ru-RU" sz="4800" b="1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 § </a:t>
            </a:r>
            <a:r>
              <a:rPr lang="ru-RU" sz="4800" b="1" dirty="0" smtClean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40-44,</a:t>
            </a:r>
            <a:endParaRPr lang="ru-RU" sz="4800" b="1" dirty="0">
              <a:solidFill>
                <a:schemeClr val="bg1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4800" b="1" dirty="0" err="1" smtClean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Виконати</a:t>
            </a:r>
            <a:r>
              <a:rPr lang="ru-RU" sz="4800" b="1" dirty="0" smtClean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 тест за </a:t>
            </a:r>
            <a:r>
              <a:rPr lang="ru-RU" sz="4800" b="1" dirty="0" err="1" smtClean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посиланням</a:t>
            </a:r>
            <a:r>
              <a:rPr lang="ru-RU" sz="4800" b="1" dirty="0" smtClean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:</a:t>
            </a:r>
          </a:p>
          <a:p>
            <a:pPr algn="ctr"/>
            <a:r>
              <a:rPr lang="en-US" sz="4800" b="1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https://onlinetestpad.com/swvi3plx42vfs</a:t>
            </a:r>
            <a:endParaRPr lang="uk-UA" sz="4800" b="1" dirty="0">
              <a:solidFill>
                <a:schemeClr val="bg1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1564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Custom 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F44336"/>
      </a:accent1>
      <a:accent2>
        <a:srgbClr val="FF4081"/>
      </a:accent2>
      <a:accent3>
        <a:srgbClr val="3F51B5"/>
      </a:accent3>
      <a:accent4>
        <a:srgbClr val="2196F3"/>
      </a:accent4>
      <a:accent5>
        <a:srgbClr val="4CAF50"/>
      </a:accent5>
      <a:accent6>
        <a:srgbClr val="FFC10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5178</TotalTime>
  <Words>40</Words>
  <Application>Microsoft Office PowerPoint</Application>
  <PresentationFormat>Произвольный</PresentationFormat>
  <Paragraphs>9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10</vt:i4>
      </vt:variant>
    </vt:vector>
  </HeadingPairs>
  <TitlesOfParts>
    <vt:vector size="12" baseType="lpstr">
      <vt:lpstr>Office Theme</vt:lpstr>
      <vt:lpstr>1_Office Theme</vt:lpstr>
      <vt:lpstr>Розв'язування задач : «Робота електричного поля. Потенціал. Електроємність».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Мартин Коноплянка</dc:creator>
  <cp:lastModifiedBy>Дім</cp:lastModifiedBy>
  <cp:revision>541</cp:revision>
  <dcterms:created xsi:type="dcterms:W3CDTF">2015-01-15T13:10:55Z</dcterms:created>
  <dcterms:modified xsi:type="dcterms:W3CDTF">2025-05-05T15:06:44Z</dcterms:modified>
</cp:coreProperties>
</file>