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5" r:id="rId1"/>
  </p:sldMasterIdLst>
  <p:sldIdLst>
    <p:sldId id="270" r:id="rId2"/>
    <p:sldId id="256" r:id="rId3"/>
    <p:sldId id="257" r:id="rId4"/>
    <p:sldId id="258" r:id="rId5"/>
    <p:sldId id="264" r:id="rId6"/>
    <p:sldId id="259" r:id="rId7"/>
    <p:sldId id="260" r:id="rId8"/>
    <p:sldId id="261" r:id="rId9"/>
    <p:sldId id="266" r:id="rId10"/>
    <p:sldId id="262" r:id="rId11"/>
    <p:sldId id="263" r:id="rId12"/>
    <p:sldId id="265" r:id="rId13"/>
    <p:sldId id="267" r:id="rId14"/>
    <p:sldId id="268" r:id="rId15"/>
    <p:sldId id="26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660"/>
  </p:normalViewPr>
  <p:slideViewPr>
    <p:cSldViewPr snapToGrid="0">
      <p:cViewPr varScale="1">
        <p:scale>
          <a:sx n="60" d="100"/>
          <a:sy n="60" d="100"/>
        </p:scale>
        <p:origin x="71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0215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0352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9869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886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6183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494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672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11/16/2023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‹№›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619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652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4802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9196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34793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91242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46921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88242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‹№›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73819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8592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99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k.wikipedia.org/wiki/%D0%A4%D0%B0%D0%B9%D0%BB:Kibalchich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uk.wikipedia.org/wiki/%D0%A4%D0%B0%D0%B9%D0%BB:Kybalchych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6418" y="-1263651"/>
            <a:ext cx="9962707" cy="4942516"/>
          </a:xfrm>
        </p:spPr>
        <p:txBody>
          <a:bodyPr/>
          <a:lstStyle/>
          <a:p>
            <a:pPr algn="ctr"/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«Микола Іванович Кибальчич - автор </a:t>
            </a:r>
            <a: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схеми </a:t>
            </a:r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першого у світі реактивного </a:t>
            </a:r>
            <a: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літального </a:t>
            </a:r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апарата»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606056" y="2647507"/>
            <a:ext cx="10356111" cy="391839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</a:t>
            </a:r>
            <a:endParaRPr lang="uk-UA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Тетяна Данилів </a:t>
            </a: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 фізики</a:t>
            </a:r>
          </a:p>
          <a:p>
            <a:pPr algn="ctr"/>
            <a:endParaRPr lang="uk-UA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02" y="2832099"/>
            <a:ext cx="30988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706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2019" y="1850066"/>
            <a:ext cx="10536865" cy="1903058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chemeClr val="tx1"/>
                </a:solidFill>
              </a:rPr>
              <a:t>        Кибальчич </a:t>
            </a:r>
            <a:r>
              <a:rPr lang="uk-UA" dirty="0" smtClean="0">
                <a:solidFill>
                  <a:schemeClr val="tx1"/>
                </a:solidFill>
              </a:rPr>
              <a:t>Микола Іванович</a:t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(1853 – 1881)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uk-UA" dirty="0">
                <a:solidFill>
                  <a:schemeClr val="tx1"/>
                </a:solidFill>
              </a:rPr>
              <a:t> </a:t>
            </a:r>
            <a:r>
              <a:rPr lang="uk-UA" sz="3500" dirty="0">
                <a:solidFill>
                  <a:schemeClr val="tx1"/>
                </a:solidFill>
              </a:rPr>
              <a:t>В</a:t>
            </a:r>
            <a:r>
              <a:rPr lang="uk-UA" sz="3500" dirty="0" smtClean="0">
                <a:solidFill>
                  <a:schemeClr val="tx1"/>
                </a:solidFill>
              </a:rPr>
              <a:t>инахідник </a:t>
            </a:r>
            <a:r>
              <a:rPr lang="uk-UA" sz="3500" dirty="0">
                <a:solidFill>
                  <a:schemeClr val="tx1"/>
                </a:solidFill>
              </a:rPr>
              <a:t>і революціонер-народник українського </a:t>
            </a:r>
            <a:r>
              <a:rPr lang="uk-UA" sz="3500" dirty="0" smtClean="0">
                <a:solidFill>
                  <a:schemeClr val="tx1"/>
                </a:solidFill>
              </a:rPr>
              <a:t>походження, </a:t>
            </a:r>
            <a:r>
              <a:rPr lang="uk-UA" sz="3500" dirty="0">
                <a:solidFill>
                  <a:schemeClr val="tx1"/>
                </a:solidFill>
              </a:rPr>
              <a:t>а</a:t>
            </a:r>
            <a:r>
              <a:rPr lang="uk-UA" sz="3500" dirty="0" smtClean="0">
                <a:solidFill>
                  <a:schemeClr val="tx1"/>
                </a:solidFill>
              </a:rPr>
              <a:t>втор </a:t>
            </a:r>
            <a:r>
              <a:rPr lang="uk-UA" sz="3500" dirty="0">
                <a:solidFill>
                  <a:schemeClr val="tx1"/>
                </a:solidFill>
              </a:rPr>
              <a:t>схеми першого у світі реактивного літального апарата</a:t>
            </a:r>
            <a:r>
              <a:rPr lang="uk-UA" sz="35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37969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434" y="482600"/>
            <a:ext cx="8596668" cy="1320800"/>
          </a:xfrm>
        </p:spPr>
        <p:txBody>
          <a:bodyPr>
            <a:noAutofit/>
          </a:bodyPr>
          <a:lstStyle/>
          <a:p>
            <a:r>
              <a:rPr lang="uk-UA" sz="3200" i="1" dirty="0" smtClean="0">
                <a:solidFill>
                  <a:schemeClr val="tx1"/>
                </a:solidFill>
              </a:rPr>
              <a:t/>
            </a:r>
            <a:br>
              <a:rPr lang="uk-UA" sz="3200" i="1" dirty="0" smtClean="0">
                <a:solidFill>
                  <a:schemeClr val="tx1"/>
                </a:solidFill>
              </a:rPr>
            </a:br>
            <a:r>
              <a:rPr lang="uk-UA" sz="3200" i="1" dirty="0">
                <a:solidFill>
                  <a:schemeClr val="tx1"/>
                </a:solidFill>
              </a:rPr>
              <a:t/>
            </a:r>
            <a:br>
              <a:rPr lang="uk-UA" sz="3200" i="1" dirty="0">
                <a:solidFill>
                  <a:schemeClr val="tx1"/>
                </a:solidFill>
              </a:rPr>
            </a:br>
            <a:r>
              <a:rPr lang="uk-UA" sz="3200" i="1" dirty="0" err="1" smtClean="0">
                <a:solidFill>
                  <a:schemeClr val="tx1"/>
                </a:solidFill>
              </a:rPr>
              <a:t>Двадцятисемирічна</a:t>
            </a:r>
            <a:r>
              <a:rPr lang="uk-UA" sz="3200" i="1" dirty="0" smtClean="0">
                <a:solidFill>
                  <a:schemeClr val="tx1"/>
                </a:solidFill>
              </a:rPr>
              <a:t> </a:t>
            </a:r>
            <a:r>
              <a:rPr lang="uk-UA" sz="3200" i="1" dirty="0">
                <a:solidFill>
                  <a:schemeClr val="tx1"/>
                </a:solidFill>
              </a:rPr>
              <a:t>біографія революціонера-народника багата епізодами наукових пошуків і </a:t>
            </a:r>
            <a:r>
              <a:rPr lang="uk-UA" sz="3200" i="1" dirty="0" err="1">
                <a:solidFill>
                  <a:schemeClr val="tx1"/>
                </a:solidFill>
              </a:rPr>
              <a:t>відкриттів</a:t>
            </a:r>
            <a:r>
              <a:rPr lang="uk-UA" sz="3200" i="1" dirty="0">
                <a:solidFill>
                  <a:schemeClr val="tx1"/>
                </a:solidFill>
              </a:rPr>
              <a:t>, невпинної боротьби із </a:t>
            </a:r>
            <a:r>
              <a:rPr lang="uk-UA" sz="3200" i="1" dirty="0" smtClean="0">
                <a:solidFill>
                  <a:schemeClr val="tx1"/>
                </a:solidFill>
              </a:rPr>
              <a:t>самодержавством.</a:t>
            </a:r>
            <a:endParaRPr lang="uk-UA" sz="3200" dirty="0">
              <a:solidFill>
                <a:schemeClr val="tx1"/>
              </a:solidFill>
            </a:endParaRPr>
          </a:p>
        </p:txBody>
      </p:sp>
      <p:pic>
        <p:nvPicPr>
          <p:cNvPr id="4" name="Місце для вмісту 3" descr="Kibalchich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667123" y="2735263"/>
            <a:ext cx="2782392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44930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7034" y="292100"/>
            <a:ext cx="8596668" cy="1320800"/>
          </a:xfrm>
        </p:spPr>
        <p:txBody>
          <a:bodyPr>
            <a:noAutofit/>
          </a:bodyPr>
          <a:lstStyle/>
          <a:p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Микола 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Іванович Кибальчич народився 19 жовтня 1853 р. в </a:t>
            </a: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Короп (нині Чернігівська область) в сім'ї священика. Початкову і середню освіту здобув в Україні.</a:t>
            </a:r>
            <a:b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583111"/>
          </a:xfrm>
        </p:spPr>
        <p:txBody>
          <a:bodyPr>
            <a:normAutofit fontScale="40000" lnSpcReduction="20000"/>
          </a:bodyPr>
          <a:lstStyle/>
          <a:p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4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7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sz="7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1871 р. вступив в Петербурзький інститут інженерів шляхів сполучення, але невдовзі залишає </a:t>
            </a:r>
            <a:r>
              <a:rPr lang="uk-UA" sz="7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інститут. </a:t>
            </a:r>
            <a:r>
              <a:rPr lang="uk-UA" sz="7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1873 р. Микола стає слухачем Медико-хірургічної академії</a:t>
            </a:r>
            <a:r>
              <a:rPr lang="uk-UA" sz="7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Тут Кибальчич і познайомився з народовольцями та їхніми ідеями. У 1875 році за зберігання нелегальної літератури був заарештований і майже три роки провів у </a:t>
            </a:r>
            <a:r>
              <a:rPr lang="uk-UA" sz="7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7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7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язниці</a:t>
            </a:r>
            <a:r>
              <a:rPr lang="uk-UA" sz="7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у Києві, після чого його випустили під нагляд поліції.</a:t>
            </a:r>
          </a:p>
          <a:p>
            <a:endParaRPr lang="uk-UA" sz="7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184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Будинок, у якому народився М.І. Кибальчич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pic>
        <p:nvPicPr>
          <p:cNvPr id="4" name="ReducedImg" descr="Будинок, у якому народився М.І. Кибальчич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3884083" y="2557463"/>
            <a:ext cx="4423833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02085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останнього замаху на царя 1 березня 1881 року вирішальну роль зіграла «забійна сила» бомби, створеної </a:t>
            </a: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Кибальчичем.</a:t>
            </a:r>
            <a:endParaRPr lang="uk-UA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00001" y="2732567"/>
            <a:ext cx="10932017" cy="3909533"/>
          </a:xfrm>
        </p:spPr>
        <p:txBody>
          <a:bodyPr>
            <a:normAutofit/>
          </a:bodyPr>
          <a:lstStyle/>
          <a:p>
            <a:r>
              <a:rPr lang="uk-UA" dirty="0" smtClean="0"/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Однак після цього прожити на свободі талановитому винахіднику вдалося недовго — його заарештували через сімнадцять днів після теракту. У камері, за кілька днів до страти, Микола розробив проект реактивного літального апарата. У проекті Кибальчич розглянув пристрій порохового ракетного двигуна, керування польотом шляхом зміни кута нахилу двигуна, програмний режим горіння, забезпечення стійкості апарата тощо. Схему унікального апарата арештант надряпав уламком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гудзика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стіні каземату… </a:t>
            </a:r>
          </a:p>
        </p:txBody>
      </p:sp>
    </p:spTree>
    <p:extLst>
      <p:ext uri="{BB962C8B-B14F-4D97-AF65-F5344CB8AC3E}">
        <p14:creationId xmlns:p14="http://schemas.microsoft.com/office/powerpoint/2010/main" val="2451445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7321" y="484189"/>
            <a:ext cx="9994605" cy="1651000"/>
          </a:xfrm>
        </p:spPr>
        <p:txBody>
          <a:bodyPr>
            <a:noAutofit/>
          </a:bodyPr>
          <a:lstStyle/>
          <a:p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проекті Кибальчич обґрунтував вибір робочого тіла і джерела енергії апарата, висунув ідею про можливість застосування броньованого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пороху для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реактивного двигуна і про необхідність забезпечення програмованого режиму горіння пороху, розробив пристрої для подачі палива і регулювання, способи запалювання.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587499" y="2135189"/>
            <a:ext cx="9842501" cy="3957267"/>
          </a:xfrm>
        </p:spPr>
        <p:txBody>
          <a:bodyPr>
            <a:normAutofit fontScale="92500" lnSpcReduction="20000"/>
          </a:bodyPr>
          <a:lstStyle/>
          <a:p>
            <a:endParaRPr lang="uk-UA" dirty="0" smtClean="0"/>
          </a:p>
          <a:p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Подачу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порохових шашок в камеру згорання Кибальчич планував забезпечувати за допомогою автоматичних годинникових механізмів. Досліджуючи питання щодо стійкості польоту, Кибальчич зазначив, що стабілізація апарата може проводитися як відповідним розподілом мас, так і за допомогою крил-стабілізаторів. </a:t>
            </a:r>
          </a:p>
        </p:txBody>
      </p:sp>
      <p:pic>
        <p:nvPicPr>
          <p:cNvPr id="5" name="Рисунок 4" descr="http://his.img.pravda.com/images/doc/f/1/f110760-ss-18-dnipro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27094"/>
            <a:ext cx="1943100" cy="31099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371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3079" y="1403498"/>
            <a:ext cx="8404478" cy="627320"/>
          </a:xfrm>
        </p:spPr>
        <p:txBody>
          <a:bodyPr>
            <a:noAutofit/>
          </a:bodyPr>
          <a:lstStyle/>
          <a:p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проекті досліджене питання про гальмування апарата при спуску. В кінці пояснювальної записки Кибальчич виказав думку про те, що успіх у вирішенні проблеми залежить від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вибору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співвідношення між масою корисного вантажу, габаритами порохових шашок і геометричними розмірами камери згорання двигунів.</a:t>
            </a:r>
            <a:b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/>
              <a:t>.</a:t>
            </a:r>
            <a:r>
              <a:rPr lang="uk-UA" sz="2800" dirty="0"/>
              <a:t/>
            </a:r>
            <a:br>
              <a:rPr lang="uk-UA" sz="2800" dirty="0"/>
            </a:br>
            <a:endParaRPr lang="uk-UA" sz="28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605516" y="2477387"/>
            <a:ext cx="10334847" cy="3398482"/>
          </a:xfrm>
        </p:spPr>
        <p:txBody>
          <a:bodyPr>
            <a:normAutofit/>
          </a:bodyPr>
          <a:lstStyle/>
          <a:p>
            <a:pPr fontAlgn="base"/>
            <a:r>
              <a:rPr lang="uk-UA" dirty="0" smtClean="0"/>
              <a:t>  </a:t>
            </a:r>
            <a:endParaRPr lang="uk-UA" dirty="0" smtClean="0"/>
          </a:p>
          <a:p>
            <a:pPr fontAlgn="base"/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://cosmosmuseum.info/image/data/article/_4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3059961"/>
            <a:ext cx="2752725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92158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вибухових снарядів – це лише певний етап до вирішення головного питання його життя. Мозок ученого невтомно працював у пошуках принципу руху літального апарату для міжпланетного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сполучення.</a:t>
            </a:r>
            <a:b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0" y="1930400"/>
            <a:ext cx="8270702" cy="3880773"/>
          </a:xfrm>
        </p:spPr>
        <p:txBody>
          <a:bodyPr/>
          <a:lstStyle/>
          <a:p>
            <a:pPr marL="0" indent="0"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u="sng" dirty="0"/>
          </a:p>
        </p:txBody>
      </p:sp>
      <p:pic>
        <p:nvPicPr>
          <p:cNvPr id="4" name="Рисунок 3" descr="Микола Іванович Кибальчич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349" y="3282816"/>
            <a:ext cx="285750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47691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Миколи Івановича Кибальчича був сміливою спробою винахідницької думки піднятися до розв'язання важливих теоретичних і практичних проблем, зв'язаних з польотом важчих за повітря реактивних літальних апаратів.</a:t>
            </a:r>
            <a:endParaRPr lang="uk-UA" sz="3200" dirty="0">
              <a:solidFill>
                <a:schemeClr val="tx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37953" y="1201479"/>
            <a:ext cx="8636049" cy="5389821"/>
          </a:xfrm>
        </p:spPr>
        <p:txBody>
          <a:bodyPr>
            <a:normAutofit fontScale="92500" lnSpcReduction="10000"/>
          </a:bodyPr>
          <a:lstStyle/>
          <a:p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своєму проекті винахідник запропонував використати реактивний двигун. Цікава відмінність проекту Кибальчича від усіх відомих на той час в тому, що у запропонованому ним повітроплавальному приладі не потрібна атмосфера як опорне середовище, і теоретично було доведено, що він може переміщатися навіть у безповітряному просторі.</a:t>
            </a:r>
          </a:p>
          <a:p>
            <a:endParaRPr lang="uk-UA" sz="2800" b="1" dirty="0"/>
          </a:p>
        </p:txBody>
      </p:sp>
    </p:spTree>
    <p:extLst>
      <p:ext uri="{BB962C8B-B14F-4D97-AF65-F5344CB8AC3E}">
        <p14:creationId xmlns:p14="http://schemas.microsoft.com/office/powerpoint/2010/main" val="3283586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17500"/>
            <a:ext cx="8596668" cy="1612900"/>
          </a:xfrm>
        </p:spPr>
        <p:txBody>
          <a:bodyPr>
            <a:noAutofit/>
          </a:bodyPr>
          <a:lstStyle/>
          <a:p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хоча Микола Іванович назвав свій апарат повітроплавальним, за словами видатного вченого-популяризатора Якова </a:t>
            </a:r>
            <a:r>
              <a:rPr lang="uk-UA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Ісидоровича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Перельмана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його цілком можна назвати зорельотом, "по суті це був перший крок в історії міжзоряного плавання".</a:t>
            </a:r>
            <a:b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89098" y="1297171"/>
            <a:ext cx="11185452" cy="5560829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r>
              <a:rPr lang="uk-UA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квітня 1881 р. Миколу Івановича Кибальчича було страчено в Петербурзі біля </a:t>
            </a:r>
            <a:r>
              <a:rPr lang="uk-UA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Царськосельського</a:t>
            </a:r>
            <a:r>
              <a:rPr lang="uk-UA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вокзалу, на </a:t>
            </a:r>
            <a:r>
              <a:rPr lang="uk-UA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Семенівському</a:t>
            </a:r>
            <a:r>
              <a:rPr lang="uk-UA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плацу</a:t>
            </a:r>
            <a:r>
              <a:rPr lang="uk-UA" sz="3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3000" dirty="0">
                <a:solidFill>
                  <a:schemeClr val="tx1"/>
                </a:solidFill>
              </a:rPr>
              <a:t> </a:t>
            </a:r>
            <a:endParaRPr lang="uk-UA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повітроплавального апарату, запропонований М. Кибальчичем, став відомим широкому загалу громадськості далеко пізніше.</a:t>
            </a:r>
          </a:p>
          <a:p>
            <a:endParaRPr lang="uk-UA" sz="3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255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Також Кибальчич припустив, що для даного апарату може використовуватись не лише пресований порох, а й інша речовина, що повільно горить.</a:t>
            </a:r>
            <a:r>
              <a:rPr lang="uk-UA" sz="3200" dirty="0"/>
              <a:t/>
            </a:r>
            <a:br>
              <a:rPr lang="uk-UA" sz="3200" dirty="0"/>
            </a:br>
            <a:endParaRPr lang="uk-UA" sz="32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820334" y="2079163"/>
            <a:ext cx="9406466" cy="3880773"/>
          </a:xfrm>
        </p:spPr>
        <p:txBody>
          <a:bodyPr/>
          <a:lstStyle/>
          <a:p>
            <a:endParaRPr lang="uk-UA" i="1" dirty="0" smtClean="0"/>
          </a:p>
          <a:p>
            <a:endParaRPr lang="uk-UA" i="1" dirty="0"/>
          </a:p>
          <a:p>
            <a:r>
              <a:rPr lang="uk-UA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Правильна чи хибна моя ідея, може визначити остаточно тільки дослід… Я благаю вчених, які розглядатимуть проект, поставитись до нього якомога серйозніше й сумлінніше та дати мені на нього відповідь якнайшвидше.»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Микола Кибальчич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9550"/>
            <a:ext cx="2133600" cy="2838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46773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1960 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року на батьківщині вченого у місті Короп було відкрито Меморіальний музей Миколи Кибальчича, його ім’ям названо кратер на Місяці, вулиці багатьох міст, навчальні заклади; видані марки, конверти, листівки.</a:t>
            </a:r>
            <a:b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5" name="Рисунок 4" descr="http://znaimo.com.ua/images/rubase_3_1088864797_761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14700" y="3427411"/>
            <a:ext cx="4013200" cy="2844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93290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2050" y="1860698"/>
            <a:ext cx="7864547" cy="425301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родинному колі Миколі Кибальчичу навіть присвоїли звання «Микола - піротехнік».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звання так і залишилося за ним на все його коротке життя.</a:t>
            </a:r>
            <a:b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2782889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pic>
        <p:nvPicPr>
          <p:cNvPr id="4" name="Рисунок 3" descr="http://cosmosmuseum.info/image/data/article/%20%D0%9A%D0%B8%D0%B1%D0%B0%D0%BB%D1%8C%D1%87%D0%B8%D1%87%D0%B0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60600"/>
            <a:ext cx="2796732" cy="440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48072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0679" y="292100"/>
            <a:ext cx="8994602" cy="1638300"/>
          </a:xfrm>
        </p:spPr>
        <p:txBody>
          <a:bodyPr>
            <a:noAutofit/>
          </a:bodyPr>
          <a:lstStyle/>
          <a:p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був бойовою людиною, він не здатний підняти руку на подібну до себе істоту. Однак, при його здатності злитися всією душею з улюбленою ідеєю, він, звичайно, зміг спокійно дивитися у вічі смерті, навіть спокійніше, ніж більшість інших людей.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І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напередодні смерті, його, як відомо,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хвилювала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</a:t>
            </a:r>
            <a:b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повітроплавання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Архімеда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кіл.</a:t>
            </a:r>
            <a:r>
              <a:rPr lang="uk-UA" sz="1800" dirty="0"/>
              <a:t/>
            </a:r>
            <a:br>
              <a:rPr lang="uk-UA" sz="1800" dirty="0"/>
            </a:br>
            <a:endParaRPr lang="uk-UA" sz="1800" dirty="0"/>
          </a:p>
        </p:txBody>
      </p:sp>
      <p:pic>
        <p:nvPicPr>
          <p:cNvPr id="4" name="Місце для вмісту 3" descr="http://upload.wikimedia.org/wikipedia/uk/thumb/d/db/Kybalchych.png/200px-Kybalchych.pn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2678961"/>
            <a:ext cx="2739639" cy="387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484087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ирода">
  <a:themeElements>
    <a:clrScheme name="Природа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Природа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Природа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356</TotalTime>
  <Words>305</Words>
  <Application>Microsoft Office PowerPoint</Application>
  <PresentationFormat>Широкий екран</PresentationFormat>
  <Paragraphs>53</Paragraphs>
  <Slides>15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19" baseType="lpstr">
      <vt:lpstr>Arial</vt:lpstr>
      <vt:lpstr>Garamond</vt:lpstr>
      <vt:lpstr>Times New Roman</vt:lpstr>
      <vt:lpstr>Природа</vt:lpstr>
      <vt:lpstr>«Микола Іванович Кибальчич - автор  схеми першого у світі реактивного  літального апарата»  </vt:lpstr>
      <vt:lpstr>        Кибальчич Микола Іванович (1853 – 1881)</vt:lpstr>
      <vt:lpstr>  Двадцятисемирічна біографія революціонера-народника багата епізодами наукових пошуків і відкриттів, невпинної боротьби із самодержавством.</vt:lpstr>
      <vt:lpstr>   Микола Іванович Кибальчич народився 19 жовтня 1853 р. в м. Короп (нині Чернігівська область) в сім'ї священика. Початкову і середню освіту здобув в Україні. </vt:lpstr>
      <vt:lpstr>Будинок, у якому народився М.І. Кибальчич </vt:lpstr>
      <vt:lpstr>Під час останнього замаху на царя 1 березня 1881 року вирішальну роль зіграла «забійна сила» бомби, створеної Кибальчичем.</vt:lpstr>
      <vt:lpstr>     В проекті Кибальчич обґрунтував вибір робочого тіла і джерела енергії апарата, висунув ідею про можливість застосування броньованого пороху для реактивного двигуна і про необхідність забезпечення програмованого режиму горіння пороху, розробив пристрої для подачі палива і регулювання, способи запалювання.</vt:lpstr>
      <vt:lpstr>      В проекті досліджене питання про гальмування апарата при спуску. В кінці пояснювальної записки Кибальчич виказав думку про те, що успіх у вирішенні проблеми залежить від           вибору співвідношення між масою корисного вантажу, габаритами порохових шашок і геометричними розмірами камери згорання двигунів. . </vt:lpstr>
      <vt:lpstr>    Створення вибухових снарядів – це лише певний етап до вирішення головного питання його життя. Мозок ученого невтомно працював у пошуках принципу руху літального апарату для міжпланетного сполучення. </vt:lpstr>
      <vt:lpstr>Проект Миколи Івановича Кибальчича був сміливою спробою винахідницької думки піднятися до розв'язання важливих теоретичних і практичних проблем, зв'язаних з польотом важчих за повітря реактивних літальних апаратів.</vt:lpstr>
      <vt:lpstr>      І хоча Микола Іванович назвав свій апарат повітроплавальним, за словами видатного вченого-популяризатора Якова Ісидоровича Перельмана, його цілком можна назвати зорельотом, "по суті це був перший крок в історії міжзоряного плавання".  </vt:lpstr>
      <vt:lpstr>Також Кибальчич припустив, що для даного апарату може використовуватись не лише пресований порох, а й інша речовина, що повільно горить. </vt:lpstr>
      <vt:lpstr>   1960 року на батьківщині вченого у місті Короп було відкрито Меморіальний музей Миколи Кибальчича, його ім’ям названо кратер на Місяці, вулиці багатьох міст, навчальні заклади; видані марки, конверти, листівки. </vt:lpstr>
      <vt:lpstr>   В родинному колі Миколі Кибальчичу навіть присвоїли звання «Микола - піротехнік».  Це звання так і залишилося за ним на все його коротке життя.  </vt:lpstr>
      <vt:lpstr>         Він не був бойовою людиною, він не здатний підняти руку на подібну до себе істоту. Однак, при його здатності злитися всією душею з улюбленою ідеєю, він, звичайно, зміг спокійно дивитися у вічі смерті, навіть спокійніше, ніж більшість інших людей.                                                                                                        І напередодні смерті, його, як відомо,                                 хвилювала лише доля його проекту                                     повітроплавання, як Архімеда — доля його кіл.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Кибальчич Микола Іванович (1853 – 1881)</dc:title>
  <dc:creator>Володимир</dc:creator>
  <cp:lastModifiedBy>Dell</cp:lastModifiedBy>
  <cp:revision>27</cp:revision>
  <dcterms:created xsi:type="dcterms:W3CDTF">2015-02-01T17:22:31Z</dcterms:created>
  <dcterms:modified xsi:type="dcterms:W3CDTF">2023-11-16T17:25:28Z</dcterms:modified>
</cp:coreProperties>
</file>