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71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2580.07886" units="1/cm"/>
          <inkml:channelProperty channel="F" name="resolution" value="10E-6" units="1/cm"/>
          <inkml:channelProperty channel="T" name="resolution" value="1" units="1/dev"/>
        </inkml:channelProperties>
      </inkml:inkSource>
      <inkml:timestamp xml:id="ts0" timeString="2023-05-21T15:19:24.706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2796 9735 242 0,'2'2'392'16,"-2"0"93"-16,2 1 28 0,-1 0-68 0,-1 0-121 15,0-1-105-15,0-1-64 0,0 1-42 16,0 1-17-16,0-3-11 0,0 1 0 16,0-1-4-16,2 1-3 0,-2-1-8 15,0 0-11-15,0 0-9 0,0 0-3 0,0 0-2 16,0 0 11-16,0 0 8 0,0 0 7 16,0 0 3-16,0 0-1 0,0 0-3 15,0 0-3-15,0 0-5 0,0 0-6 0,0 0-4 16,0 0-2-16,0 0-3 0,0 0-4 15,0 0-6-15,0 0-7 0,0 0-6 0,0 0-8 16,0 0-3-16,0 0-2 0,0 0-3 16,0 0-4-16,0 0-1 0,0 0 1 15,0 0-1-15,0 0 0 0,0 0 0 16,0 0 3-16,0 0 2 0,0 0 8 0,0 0 3 16,0 0 4-16,0 0 2 0,0 0 1 15,0 0 6-15,0-1 5 0,0 1 7 16,0-1 1-16,0 1-3 0,0-3-7 15,-2 1-10-15,2 1-5 0,0-2-5 0,-1 0-3 16,-1-1-6-16,2 1 0 0,-2 1-2 16,1-1-2-16,1-1 2 0,-2 0-1 15,2 1 2-15,-1-1-2 0,-1-1 3 0,0 1 2 16,2-1 2-16,-2 1 0 0,0-1 1 16,0 1 1-16,1-1 4 0,1 1 0 15,0 1 0-15,-2-3 1 0,2 4 3 0,-3 1 4 16,3-2-2-16,0 1-2 0,-2 0-3 15,2 0-6-15,0 0-4 0,0 2-7 16,0-1-1-16,0 1 2 0,0 0-1 16,0 0 2-16,0 1-1 0,2 1-1 0,-2 0-2 15,0 2 1-15,2-1-3 0,-1 0 4 16,1 1 0-16,-2 1-1 0,3-1-1 0,-1 1 1 16,2 4 3-16,-1-2 7 15,2 2 11-15,0 2 10 0,1 0 16 0,1 3 13 16,2 1 16-16,0 0 7 0,3 3 8 15,2 0 8-15,-1 3-4 0,2 1-17 0,1 1-27 16,1 2-21-16,1 1-7 0,4 0-4 16,-2-1 1-16,4 2-6 0,0-2-6 15,1 0-2-15,2-3-2 0,0 1 3 16,0-2 5-16,0 0 2 0,-2-5-2 0,0 0 1 16,-1 1-4-16,0-3-4 0,-5-1-29 15,1-2-77-15,-4-3-132 0,-5 0-145 16,-1-3-199-16,-9 0-398 0,-1-5-262 15,-3-1 71-15,0-5 404 0,0-1 357 16,-2-2 199-16</inkml:trace>
  <inkml:trace contextRef="#ctx0" brushRef="#br0" timeOffset="571.12">3343 9582 237 0,'0'0'508'0,"0"3"113"15,0-1-10-15,-4 3-134 0,-1-2-112 16,0 3-72-16,-1-1-45 0,1 2-13 16,-4 1-7-16,-1-1 1 0,1 4-1 15,-5 1 8-15,1 3 9 0,-4 1 8 16,-1 3 9-16,-2 2-4 0,-4 5-16 0,0 2-24 16,-3 4-27-16,-3 4-27 0,0 6-20 15,-3 2-11-15,0 4-12 0,-3 3-20 16,-1 0-18-16,1 3-14 0,-1-2-13 15,-1 1-12-15,1-2-16 0,2-2-12 0,0-1-10 16,2-3-8-16,1-3 0 0,4-1-5 16,1-4-1-16,6-5-5 0,2-4-12 15,5-3-57-15,3-7-104 0,3-4-229 0,6-7-328 16,6-9-663-16,4-9-150 0,4-8 212 16,1-8 617-16,4-8 342 0,-1-3 190 15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2580.07886" units="1/cm"/>
          <inkml:channelProperty channel="F" name="resolution" value="10E-6" units="1/cm"/>
          <inkml:channelProperty channel="T" name="resolution" value="1" units="1/dev"/>
        </inkml:channelProperties>
      </inkml:inkSource>
      <inkml:timestamp xml:id="ts0" timeString="2023-05-21T15:24:42.19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9201 6279 369 0,'21'4'778'16,"3"1"10"-16,4-1-157 0,4 1-116 0,4-2-55 16,5-3-10-16,5 3-5 0,3-3-15 15,6 0-30-15,-1 0-50 0,8 1-58 16,0-1-40-16,3 2-34 0,2-2-31 15,0-2-49-15,1 1-41 0,-2-2-29 16,2 1-25-16,-3-2-16 0,-3-1-12 16,2 1-9-16,-8-1-6 0,1-1-6 0,-3 2-3 15,-6-2-3-15,-2 1-2 0,-3-1-4 16,-4 2 1-16,-4-1-9 0,-3 2-14 16,-2 0-48-16,-5 0-66 0,-2 1-105 15,-3 0-132-15,-1 0-133 0,-5 1-134 0,-1 1-238 16,-4-3-258-16,-1 1 31 0,-1-1 300 15,-4 0 384-15,3-1 213 0</inkml:trace>
  <inkml:trace contextRef="#ctx0" brushRef="#br0" timeOffset="430.09">10509 5968 37 0,'-6'2'615'16,"4"-1"434"-16,5-1-126 0,1-1-241 0,4 1-194 16,4-2-116-16,4 1-42 15,4 2-4-15,4 1-8 0,3 0-23 0,1 5-39 16,2-1-48-16,2 4-68 0,0-1-58 15,-1 2-34-15,2-1-16 0,-3 3-9 16,2-2-6-16,-3 0-7 0,-4 1 1 0,2-3-4 16,-5 1 2-16,0-1-2 15,-4-1-3-15,-1-1 3 0,-3 0 6 0,-3 0 6 16,-1-1 8-16,-4 1 3 0,-4 1-1 16,-4 2 2-16,-4 1-4 0,-6 2 6 15,-5 0-2-15,-6 3-2 0,-1 0-10 0,-5 1 5 16,2 1-4-16,-1 1 5 0,1 1-11 15,2-2-10-15,3 1-78 0,3-1-200 16,0 0-300-16,3-3-404 0,2-3-394 16,1-1 6-16,5-4 330 0,2-1 479 15,3-1 266-15,0-4 152 0</inkml:trace>
  <inkml:trace contextRef="#ctx0" brushRef="#br0" timeOffset="940.14">10138 5114 245 0,'4'-7'664'0,"0"2"71"15,-3-2-108-15,2 1-144 0,-3 2-101 16,2-2-58-16,-2 1-40 0,0 1-19 0,-2 1-13 16,2 0-21-16,0 0-36 15,0 1-47-15,0 4-21 0,0 1 44 0,-3 3 74 16,2 6 48-16,-1 8-1 0,-1 5-14 16,0 8 2-16,-1 6-19 0,1 7-23 15,0 4-45-15,-2 1-42 0,2 3-48 0,1-2-35 16,-2-2-22-16,2-2-15 0,2-3-12 15,-1-5-9-15,-1-4-7 0,4-3-9 16,-1-5-30-16,1-3-76 0,2-6-111 16,1-5-179-16,2-5-238 0,-3-6-328 15,4-6-468-15,0-6-30 0,-2-6 282 16,-1-5 546-16,-2-4 301 0,-1-7 171 0</inkml:trace>
  <inkml:trace contextRef="#ctx0" brushRef="#br0" timeOffset="1240.21">10196 5142 208 0,'2'-5'665'0,"-1"2"146"15,-1 0-88-15,2 0-169 0,0 0-138 16,1 0-98-16,4 1-63 0,-2-2-24 15,5-1 11-15,1 1 49 0,6 2 52 16,3 0 33-16,1-1-18 0,6 1-56 0,3-1-72 16,0 1-71-16,2 1-60 0,1 0-40 15,-3-1-25-15,0 2-19 0,-3-2-7 16,-2 2-11-16,-1 2-8 0,-5-2-53 16,-2 0-101-16,-2 2-168 0,-3-2-159 15,-4 1-149-15,-3 0-223 0,-2-1-314 0,-3 0-4 16,-3 0 269-16,-5-1 425 0,-2 2 235 15</inkml:trace>
  <inkml:trace contextRef="#ctx0" brushRef="#br0" timeOffset="1479.27">10141 5389 370 0,'-10'15'790'0,"-1"-1"18"0,3-1-197 15,0-2-152-15,4-1-77 0,2-2-5 16,5-1 41-16,2 1 40 0,7-4 7 16,1 1-50-16,8-1-95 0,1 1-100 0,3-4-80 15,5 1-53-15,0-1-37 0,0 1-24 16,0-4-36-16,0 2-88 0,0-1-170 16,-3-2-208-16,-2 0-226 0,-4-2-362 15,-2-1-189-15,0-1 111 0,-5-4 406 16,2 2 344-16,-5-1 194 0</inkml:trace>
  <inkml:trace contextRef="#ctx0" brushRef="#br0" timeOffset="1930.37">10256 4762 318 0,'-6'-3'615'0,"-1"-3"46"0,0 3-129 15,2-1-157-15,0-1-98 0,3-1-53 16,-1 0-29-16,3 0-18 0,0 0-12 16,0 2-11-16,3-2-9 0,2 1-10 15,0 0-2-15,4 1 4 0,1 0 17 0,6 1 28 16,3 1 28-16,4 2 14 0,3 0-3 16,2 0-18-16,2 2-23 0,2 1-42 15,1 0-42-15,-2 0-38 0,1-1-24 16,0 0-17-16,-1 1-7 0,-2-1-10 15,-1 1-1-15,-2-3-7 0,-1 1-2 16,0-1-48-16,-3-1-98 0,-2-1-151 0,-2-1-145 16,0-1-141-16,-6-2-267 0,-2-2-228 15,-1-2 39-15,-4-4 310 0,-2-1 347 16,-1 2 192-16</inkml:trace>
  <inkml:trace contextRef="#ctx0" brushRef="#br0" timeOffset="2234.44">10724 4547 258 0,'-5'2'704'0,"2"3"104"16,0-2-141-16,3 1-171 16,2-1-136-16,1-1-94 0,3-1-66 0,2-1-47 15,3 0-41-15,2 1-33 0,2-1-30 16,0 2-23-16,4-2-12 0,-2 2-3 16,2-1-2-16,1 1-2 0,-2 1 0 0,1 0-4 15,-1 0-2-15,-1 1 1 0,0 1-2 16,-4-1-1-16,-2 1 0 0,1 1 3 15,-7 0 11-15,0-1 28 0,-3 5 54 16,-4 0 70-16,-3 1 71 0,-3 2 30 16,-2 1-16-16,-2 1-56 0,-3 0-63 0,0 0-51 15,1-1-32-15,0 2-17 0,1-1-13 16,2-2-9-16,2 0 2 0,0 0-36 16,5-1-103-16,-1-3-172 0,2 0-213 15,0-2-382-15,3-1-308 0,3-1 20 0,2-5 359 16,4 0 384-16,2-4 214 0</inkml:trace>
  <inkml:trace contextRef="#ctx0" brushRef="#br0" timeOffset="4550.68">9505 7274 24 0,'-2'1'358'0,"-2"2"200"15,2-2 48-15,1 3-92 0,-2-2-165 0,1-1-118 16,0 1-78-16,-1 0-44 16,2-1-27-16,-1-1-20 0,0 0-17 0,2 2-12 15,0-2-13-15,-1 0-2 0,1 1-4 16,0-1 0-16,0 2-2 0,1-2 3 16,-1 0 9-16,2 1 10 0,1-1 14 15,2 2 14-15,1-2 14 0,2 0 8 16,0 0 3-16,3 0-2 0,3 0-5 0,2-2 2 15,1 1 2-15,1 1 5 0,4-2-2 16,3 1-10-16,0-1-8 0,5-1-9 16,2 1-8-16,3-1-17 0,3-1-18 15,3 1-1-15,2 1 7 0,1-4 6 0,2 3-6 16,0-1-4-16,1 0-5 0,2 1-4 16,3-2-3-16,0-1-4 0,-2 2-2 15,3-1-5-15,-1-1 0 0,1 0-4 16,2 2-3-16,0-1-3 0,-1 1-2 15,1-2 6-15,-1 1 8 0,0 2 7 0,1-2 1 16,0 3 2-16,-4-1-3 0,3 1 0 16,-2 1 0-16,-3 1-2 0,0 0-2 15,0 0-1-15,-4 1-2 0,-1 1-2 16,0 1-3-16,-3-2 3 0,-3 2-2 16,3 2-1-16,-3-2-2 0,-1 1-1 0,-1 1 6 15,2-1 5-15,-4 1 9 0,0 1-1 16,-1-2 1-16,2-1 1 0,-2 0 0 15,0-1 0-15,-1 1-1 0,0-3-4 16,-2 0-1-16,0 0-3 0,0-3 1 16,0 1 0-16,-2-1 1 0,-1 0-4 0,1 0 2 15,-2-1-1-15,-4 1-1 0,0 0-2 16,0 0 1-16,-3 1 1 0,0 1 0 16,1 1 0-16,-5 0 0 0,2 1 0 15,-2 1-2-15,0-1 0 0,-2 2 0 16,-2 2 1-16,2-2 1 0,-4 1 1 0,2-1-2 15,-1 2 1-15,-2-2-1 0,0-1 1 16,-1 2-11-16,0-3-51 0,-3-1-132 16,-2 0-283-16,1-5-482 0,-3 0-138 15,0-4 169-15,0-2 430 0,-3-1 240 16</inkml:trace>
  <inkml:trace contextRef="#ctx0" brushRef="#br0" timeOffset="4961.01">12158 6960 198 0,'-5'3'661'0,"-2"1"146"15,4-1-117-15,1 2-193 0,2-2-141 0,3 0-91 16,6 1-59-16,2-1-37 0,1 2-20 15,7 1-17-15,-1 1-17 0,3 1-27 16,1 0-25-16,3 2-24 0,-1-2-15 16,0 2-11-16,0 0-7 0,-2 1-2 15,-3-3-3-15,1 2 0 0,-2 0 0 0,-6-2 2 16,0-1 0-16,-2-1 5 0,-3 2 17 16,-4-2 35-16,-1 0 53 0,-4 0 49 15,-1 1 33-15,-4-1 15 0,-3 2 5 16,-2 1-6-16,0 0-9 0,-7 1-24 15,-2 2-23-15,2-1-21 0,-5 5-16 16,3-3-22-16,-5 3-28 0,4-1-24 0,-2 0-18 16,2 0-12-16,3-1-12 0,-1 2-10 15,2-1-74-15,2-2-184 0,-1 0-275 16,-1-3-429-16,1-2-411 0,3 1-12 16,0-6 353-16,4 2 480 0,-1-2 269 15,-3-2 152-15</inkml:trace>
  <inkml:trace contextRef="#ctx0" brushRef="#br0" timeOffset="5670.17">11179 7749 55 0,'7'9'523'16,"-1"-2"249"-16,2 2-56 0,-3-1-204 16,0-2-139-16,-1 0-88 0,1 0-51 15,-2-2-36-15,2 0-17 0,-2-2-14 16,-2 1-2-16,1-1 7 0,1-1 25 0,-1-1 37 16,-2-1 16-16,0-1-23 0,0 1-60 15,-3-1-59-15,-1-2-44 0,-3 1-25 16,-1-2-17-16,-2 2-10 0,-4-2-7 15,0 3-2-15,-5 0-5 0,-2 1-3 16,-4 2 2-16,-2 2-1 0,-3 0-1 0,-1 3 5 16,0 2 18-16,-2 4 1 0,3 0 2 15,2 3-12-15,1-1 4 0,5 2 0 16,4-3-2-16,4 2 37 0,3-1 40 16,6 1 33-16,5 0-12 0,5-2 0 0,5 1-7 15,5-2-11-15,1-1-26 0,6 1-19 16,2 3-14-16,4-3-7 0,-1 3-9 15,2-2-3-15,-4 2-5 0,2-2-4 16,-2 2-2-16,-4 0-5 0,-4-1 1 0,-1 2-3 16,-3 1 0-16,-7-1-4 15,-1 0 1-15,-7 2 5 0,-6-1 1 0,-4 1 5 16,-6 0 3-16,-1 0 5 0,-6-1 1 16,0 0-4-16,-2-4-6 0,-1 0-3 15,-1-2-16-15,2-2-10 0,0-2-2 16,3-2 15-16,1-2 8 0,1 0 2 15,4-3-13-15,1-3-51 0,4 0-118 0,2-2-175 16,3-2-178-16,3-2-196 0,2-2-323 16,0-2-156-16,6-2 126 0,0-3 396 15,6-2 325-15,1 2 184 0</inkml:trace>
  <inkml:trace contextRef="#ctx0" brushRef="#br0" timeOffset="6392.48">10964 7549 24 0,'-3'-2'415'16,"-2"2"244"-16,2-1 36 0,-3 0-121 16,1-3-127-16,2-1-62 0,-2 3-31 15,2-4-7-15,0 2 12 0,3-2 16 16,-2 1-9-16,2 0-50 0,0 3-72 0,2-1-62 15,3 0-19-15,4 1 1 0,2 2 1 16,7 2-20-16,2-2-26 0,7 3-30 16,3-2-29-16,5 3-23 0,3-2-15 15,3 1-11-15,0 0-10 0,-1-1-7 16,-1-2-13-16,-4 1-39 0,1 1-68 0,-4-2-99 16,-4 0-102-16,-4-2-81 15,-2 1-39-15,-3 1-6 0,-4-2 7 0,-6 1-13 16,-3-1-24-16,-3-1 22 0,-6-1 90 15,-3-2 141-15,-2 1 173 0,-3 2 184 16,-3-1 122-16,-4 1 35 0,0 0-19 16,-2 0 12-16,0 0 27 0,1-2 20 0,3 2 18 15,2-1 16-15,4 1-3 0,2 0-46 16,4-1-75-16,2 2-78 0,4-1-40 16,4 0-26-16,4 1-19 0,5 1-22 15,3-1-19-15,4 2-13 0,1 0-9 16,4 2-4-16,-3-1-7 0,2 1-1 0,-3 1-3 15,1 1 0-15,-5 1 4 0,0-1-4 16,-3 1 2-16,-2-1 3 0,-6 2 9 16,-2 0 19-16,-1 1 21 0,-8 1 27 15,-2 2 27-15,-1 0 24 0,-4 1 8 16,-4 0-4-16,3 1-17 0,-2-1-29 16,-1 0-28-16,1-2-23 0,3 1-15 0,0 0-11 15,2-2-12-15,0 0-32 0,3-1-90 16,5-1-182-16,-1 0-237 0,2-2-287 15,1 1-506-15,1-5-82 0,3-2 220 16,-3-3 553-16,-1 0 307 0,3 0 172 16</inkml:trace>
  <inkml:trace contextRef="#ctx0" brushRef="#br0" timeOffset="8105.09">14096 6023 197 0,'5'-14'621'0,"0"0"88"0,2 2-119 16,-3 0-169-16,2 2-97 0,-3 1-62 15,1 0-47-15,-1 2-49 0,-1 3-47 16,-1 0-38-16,-1 2-33 0,-1 4-16 0,1 2-7 16,-4 5 24-16,1 6 51 0,-2 8 73 15,-1 7 59-15,0 8 46 0,0 9 19 16,-6 9-17-16,-2 7-53 0,-3 9-66 16,-4 6-59-16,-2 7-44 0,-1 5-36 0,2-3-8 15,-2-1 3-15,4-8 11 0,2-8-5 16,2-6-3-16,2-6-6 0,2-9-1 15,2-7 5-15,0-7 16 0,3-6 31 16,2-6 53-16,0-5 23 0,0-6-10 16,4-6-47-16,-1-6-36 0,0-6-44 15,2-7-68-15,2-7-97 0,1-8-109 0,5-7-89 16,0-7-53-16,5-6-13 0,0-4 9 16,2-5 22-16,1-3 18 0,5-1 7 15,-1-1 6-15,1 0 33 0,-1 1 69 16,2 2 90-16,-1 1 124 0,-2 4 144 0,0 2 96 15,-5 5 20-15,3 1-39 0,-5 7-21 16,-3 1-3-16,2 3 2 0,-3 5-4 16,-2 2 3-16,-1 4 1 0,0 4-2 15,1 2-22-15,-3 5-33 0,0 2-35 16,-1 4-25-16,0 3-10 0,-1 6 12 16,-1 6 39-16,3 4 74 0,-1 6 82 0,1 7 60 15,2 7 23-15,3 7-20 0,0 6-42 16,1 4-60-16,4 4-52 0,-4 5-48 15,3 4-27-15,0 2-29 0,-1 5-22 16,3-1-13-16,-3-1 0 0,2-3 10 0,1-3 5 16,-1-4 0-16,1-6-2 0,-1-3 1 15,0-6-3-15,1-3-7 0,-2-6-6 16,-1-3-43-16,0-6-108 0,-2-5-195 16,0-4-223-16,-5-6-328 0,-2-5-376 15,-2-4-20-15,-2-7 299 0,-1-4 460 0,-3-3 255 16,-2-6 149-16</inkml:trace>
  <inkml:trace contextRef="#ctx0" brushRef="#br0" timeOffset="8352.15">14005 6846 206 0,'-3'8'680'15,"-1"2"163"-15,2 0-134 0,2 1-121 16,2-2-35-16,3 0-13 0,5 0-11 0,1-3-52 16,6 3-76-16,2-2-103 0,4-1-103 15,0 0-75-15,2 0-59 0,0-1-37 16,-2-2-22-16,-1 1-40 0,0-1-123 0,-3-3-215 16,-2 0-275-16,-5 0-489 15,-2-2-184-15,-2-2 128 0,-3-3 480 0,0-4 335 16,-3 1 189-16</inkml:trace>
  <inkml:trace contextRef="#ctx0" brushRef="#br0" timeOffset="8884.83">13059 6665 109 0,'-3'0'540'0,"0"0"174"0,1 2-7 16,-1-1-141-16,2 1-100 0,-1-2-64 15,-1 0-42-15,3 0-45 0,5-2-33 16,-1-1-3-16,4 1 25 0,8-4 30 16,5 1-4-16,7-2-44 0,6 0-63 15,6-2-54-15,3-2-39 0,6 2-28 0,0-2-31 16,0 1-24-16,-1-1-15 0,-3 1-15 16,-2 2-10-16,-5 1-5 0,-2 1-28 15,-2 0-70-15,-9 0-132 0,1 1-172 16,-8 1-155-16,-2-1-149 0,-7 2-271 15,-4 1-222-15,-1-2 69 0,-9 0 344 0,0 3 367 16,-7-3 204-16</inkml:trace>
  <inkml:trace contextRef="#ctx0" brushRef="#br0" timeOffset="9194.44">13480 6256 79 0,'-8'-2'537'16,"4"4"203"-16,-3 0-85 0,2 4-194 15,-1 1-111-15,3 7-44 0,-2 1-20 16,2 7-4-16,1 5 8 0,2 5-8 15,2 5-41-15,4 8-71 0,-3 3-68 0,0 5-46 16,2 1-31-16,0 3-20 0,2-3-5 16,-3-4-1-16,2-3-55 0,-3-3-146 15,2-4-341-15,-3-5-494 0,-4-4-131 0,2-3 211 16,-3-5 444-16,1-2 246 16,-1-6 145-16</inkml:trace>
  <inkml:trace contextRef="#ctx0" brushRef="#br0" timeOffset="10931.37">12044 9044 82 0,'-8'2'415'0,"-1"1"139"16,-2 0 19-16,1 0-85 0,1 0-146 0,-2-1-92 16,3-2-51-16,-2 0-24 0,1-2-7 15,3 1-3-15,-1-1 13 0,-1-1 11 16,2 2 12-16,2-2 9 0,-1-1 19 16,1 2 15-16,3-1-5 0,-1 1-32 15,2 1-49-15,0-1-50 0,3-1-37 0,1 0-26 16,2 1-16-16,6 0-5 0,3-1-5 15,5 1 12-15,5-1 20 0,5 2 24 16,7-1 9-16,6 2-9 0,7-1-20 16,5 1-28-16,7-2 6 0,3 2 6 15,6 0 12-15,2-2-13 0,3 1-13 0,0 0-11 16,1-2-6-16,-1 1-8 16,0 1-5-16,-3-1-4 0,-1 2-4 0,-4 0-4 15,-3 0-4-15,-5 0 0 0,-3 2 4 16,-4-1 10-16,-3 1 4 0,-3 1-29 15,-4-2-67-15,-1 0-96 0,-3 1-74 16,-5 0-43-16,-2-1-16 0,-2-1-27 0,-6 0-58 16,2-3-153-16,-5 0-238 0,0-3-133 15,-3-1 124-15,-3-2 286 0,-2-2 253 16,-1 1 146-16</inkml:trace>
  <inkml:trace contextRef="#ctx0" brushRef="#br0" timeOffset="11404.25">13653 8772 9 0,'-13'3'468'16,"0"-1"322"-16,4 2 25 16,-1-2-182-16,0 0-163 0,3 1-134 0,2 1-105 15,3-3-51-15,2 1 18 0,4 4 76 16,4-1 65-16,4 1 23 0,4 1-35 16,4 1-62-16,4 0-68 0,1 1-59 15,1 0-45-15,2 0-34 0,1-2-23 0,-1 2-16 16,-1-1-9-16,0-1-7 0,-4 1-4 15,-2-2 0-15,0-2-2 0,-3 2 4 16,-5-3-2-16,1 2 0 0,-4-3-5 16,-4 3 3-16,-4-2 2 0,-2 2 10 15,-5-1 17-15,-4 3 24 0,-9 2 23 0,-4 0 16 16,-2 4 0-16,-4 2-6 0,-2 1-18 16,1 2-21-16,-1 0-20 0,2 0-17 15,0 0-9-15,2 2-6 0,1-1-7 16,4-1-5-16,1 0-11 0,3-2-79 15,4-2-196-15,2-2-277 0,1-6-398 0,4-4-389 16,3-2-2-16,1-5 336 0,5-1 479 16,-1-1 265-16,4-4 152 0</inkml:trace>
  <inkml:trace contextRef="#ctx0" brushRef="#br0" timeOffset="12107.41">13015 8190 125 0,'0'0'472'0,"-2"0"133"0,2-2 5 15,-2 2-115-15,0-3-144 0,0 1-95 16,-1-2-55-16,3 0-32 0,-1-1-16 16,-1 0-7-16,2-1-5 0,0 1-1 15,0 0 14-15,0-2 5 0,2 1 1 0,-1 0-3 16,-1-2 7-16,2 4 10 0,-1-1-9 16,-1 0-24-16,2 3-39 0,-2 2-21 15,0 0 10-15,0 4 43 0,-2 4 39 16,2 5 31-16,-1 3 6 0,-1 7 15 15,1 4-21-15,-1 5-36 0,-1 4-55 0,1 1-38 16,-1 3-16-16,1-2-6 16,2 0-4-16,-1-2-14 0,1-3-10 0,0-1-10 15,1-4-5-15,-1-3-7 0,2-1-5 16,0-5-4-16,-1-2-48 0,4-4-93 16,-2-2-198-16,2-5-221 0,4-4-267 15,-4-2-442-15,1-6-122 0,1-3 181 0,-2-5 506 16,1-6 333-16,-3 0 188 0</inkml:trace>
  <inkml:trace contextRef="#ctx0" brushRef="#br0" timeOffset="12412.48">13075 8089 40 0,'0'-1'485'0,"-3"-1"255"0,3 2 56 16,0 2-165-16,0-2-147 0,0 1-108 0,3-1-58 16,-1 1-3-16,2-1 38 0,4 2 47 15,2 0 16-15,4-1-29 0,4-1-59 16,4 2-66-16,1-1-64 0,4-1-58 16,2 0-48-16,1 2-36 0,0-2-22 15,-3 3-10-15,1-2-6 0,-2 1-7 0,-1 0-6 16,-2 0-10-16,-2 0-27 0,-2-1-80 15,-2 1-162-15,-2-2-194 0,-4 1-179 16,-2-1-201-16,-6-1-375 0,-3 1-41 16,-1-3 227-16,-6-1 479 0,-2 4 266 15,-2-1 153-15</inkml:trace>
  <inkml:trace contextRef="#ctx0" brushRef="#br0" timeOffset="12685.54">13059 8343 324 0,'-9'13'629'0,"1"-2"59"0,0 1-119 16,3-2-166-16,2-1-99 0,0-1-44 16,1-1 3-16,4-1 27 0,1 0 45 15,4-1 53-15,5-1 35 0,2-1-16 16,4 0-76-16,3 2-100 0,4-4-85 0,2 2-61 15,-1-1-37-15,3 1-23 0,-1-3-19 16,1 4-13-16,-4-3-58 0,4 1-141 16,-4-2-202-16,0 0-228 0,-6-2-392 15,-3 0-215-15,1-6 85 0,-4-2 412 16,3-1 349-16,-5-1 195 0</inkml:trace>
  <inkml:trace contextRef="#ctx0" brushRef="#br0" timeOffset="13299.15">13254 7813 468 0,'-5'0'864'0,"0"0"-50"0,2 0-215 16,2 0-177-16,-1 0-135 0,2-1-95 16,3-1-49-16,2 0-20 0,3 1-13 15,6-2-26-15,1 0-30 0,6 2-18 16,1-1-13-16,5 1-1 0,-1-1-6 15,4 2-2-15,0-3-2 0,0 1-3 0,-1-2-1 16,-3 1-2-16,0 0 0 0,-3-1-3 16,-2 0-5-16,-4 1-1 0,-2-1-3 15,-3 1 1-15,-4 2-2 0,-5-2-1 16,-3-1-2-16,-3 2 4 0,-2-1-1 16,-3 0 4-16,-4 0 1 0,1 0 8 15,-1-2 17-15,2 3 31 0,0 0 39 0,3-1 41 16,0 0 10-16,2 2-12 0,2-1-34 15,1 0-28-15,4-1-24 0,1 3-15 16,5-2-10-16,1 2-5 0,1 0-6 0,6 0 7 16,0 0-4-16,2 0-7 15,-1 0 1-15,1 0 10 0,1 2 5 0,0 1-8 16,-2 1-4-16,-4-2 0 0,1 3 3 16,-4 0 17-16,-4 3 35 0,-1 1 42 15,-5 2 39-15,-3 2 33 0,-3 2 9 16,-4 0-13-16,-2 2-41 0,-3 1-44 15,1-1-33-15,0 0-22 0,-2 1-17 0,3-1-12 16,2-1-53-16,2 1-183 0,-1-3-317 16,5 3-608-16,2-6-308 0,-3 0 87 15,6-4 505-15,0-7 405 0,0 0 225 16</inkml:trace>
  <inkml:trace contextRef="#ctx0" brushRef="#br0" timeOffset="14335.64">10786 10144 3 0,'-7'0'323'0,"-1"0"223"16,4 0 58-16,-4 2-71 0,5-2-134 0,-2 3-109 15,3-3-74-15,4 0-43 0,1 0-7 16,8-3 17-16,3 1 11 0,7-2 5 16,7-1 2-16,9 1 5 0,7-4 2 15,11 1-10-15,7-2-16 0,6 0-22 16,8 1-26-16,3 2-16 0,6 0 10 0,2 2 23 15,2-1 10-15,-1 2-9 0,4 2-24 16,0 1-32-16,1 0-34 0,2 0-31 16,1 1-24-16,2-1 3 0,-1 2 11 15,-2-1 13-15,1-1-8 0,-4 0-8 0,0-1-8 16,-4-1-10-16,-1-2-9 0,0 0-10 16,-6-1 1-16,-1-1-12 0,-5-1-2 15,-1 0 4-15,-8 2 15 0,-2-2 12 16,-6 1 4-16,-1 3 1 0,-6-1 3 15,-4-1-4-15,-4 3 2 0,-1 0-3 16,-5-2 1-16,-1 3-3 0,-4 0-1 0,-2-2-2 16,-2 3-3-16,-1 0-21 0,-5 0-57 15,-2-2-92-15,0 1-114 0,-6-1-114 16,0 2-130-16,-6-3-300 0,-1 0-294 16,-4-1 3-16,-3-4 318 0,-2 2 376 15,-4-3 211-15</inkml:trace>
  <inkml:trace contextRef="#ctx0" brushRef="#br0" timeOffset="15259.09">11107 9970 158 0,'-2'-1'341'0,"4"-1"89"16,-1 1 55-16,2-3-28 0,-1 2-93 16,1-3-119-16,2 1-83 0,1-3-43 15,2 0-25-15,-2-2-8 0,2 2-3 0,1-1 5 16,0 1 3-16,-1-1 6 0,-2 0-1 16,2 3-3-16,-3 0-9 0,1 3-14 15,-3-2-17-15,0 3-18 0,-1 1-12 16,-4 0 1-16,-1 5 18 0,-2-1 34 15,-4 6 40-15,-2 1 31 0,-6 5 5 0,-3 2-19 16,-2 2-23-16,-3 4-14 0,-2-2-1 16,-1 3-1-16,2-2-11 0,-4 2-17 15,-1 0-13-15,-1-1-10 0,2 0-3 16,1-4-10-16,1 1-7 0,4-3-5 16,-1-1-5-16,6-2-1 0,0-1-2 0,2-2-2 15,4-3-3-15,2 0-3 0,0-3 0 16,3 3 3-16,2-3-3 0,2-3 1 15,1 2 1-15,3 1 16 0,2 1 42 16,3-2 67-16,1 3 60 0,5-1 33 16,5 2 2-16,3-2-18 0,3 0-10 15,5 0-21-15,3 1-19 0,2 0-40 0,1-2-31 16,2 1-33-16,0-1-15 0,-1 0-10 16,-1-1-10-16,-3-1-4 0,-4 0-7 15,1 0-11-15,-4-1-45 0,-1-2-115 16,-4-1-242-16,-1 0-308 0,-5-3-517 0,-3-3-260 15,-3-1 110-15,1-4 478 0,2-1 420 16,-1 2 234-16</inkml:trace>
  <inkml:trace contextRef="#ctx0" brushRef="#br0" timeOffset="16015.14">12678 10407 187 0,'11'9'612'0,"-2"-3"106"16,1 1-79-16,-3-1-176 0,-1-1-125 15,-1 1-68-15,0-3-34 0,-2-1-22 0,1 0-20 16,-1 0-30-16,-3-2-31 16,0-2-29-16,-3-1-20 0,-3-1-15 0,0 1-6 15,-2-2 8-15,-3 1 17 0,-5-2 17 16,0 1 8-16,-6 1-7 0,-2 1-20 16,-2-1-21-16,-6 3-21 0,0 2-5 15,-4 1 22-15,1 3 37 0,-1 1 32 16,2 1-3-16,3 1-25 0,2 2-32 0,4 1-15 15,3 1 16-15,6 1 25 0,2 2 21 16,6 0 4-16,3 3 8 0,7 0-2 16,4 0-8-16,4 2-22 0,5-2-25 15,6 2-30-15,3-1-19 0,3 0-18 16,3-1-9-16,1 2 1 0,1-2 5 0,-4-2 11 16,1 2-6-16,-4 0-1 0,-1-1-1 15,-3 0 8-15,-1 0-2 0,-4 1-3 16,1 0-3-16,-7 0 2 0,-3 2-2 0,-5-2 5 15,-8 1 4-15,-2-1 11 0,-5 2 20 16,-4-3 8-16,-5-1 11 0,-1-3-1 16,-5 1 1-16,-4-2-15 0,-1-3-7 15,-2-2-13-15,-1 0-8 0,0-2-9 16,1-3-6-16,2 1-6 0,1-3-1 0,5-3 3 16,2 1 2-16,4-3-8 0,2 1-43 15,5-3-80-15,3 2-123 0,5-2-150 16,4-4-158-16,2 1-147 0,8-3-204 15,3-1-334-15,0-4-14 0,5 0 261 16,3-2 462-16,3 1 256 0,1-4 147 0</inkml:trace>
  <inkml:trace contextRef="#ctx0" brushRef="#br0" timeOffset="16659.29">12338 10258 104 0,'-9'4'234'0,"4"-2"22"16,0 1 9-16,1-1-6 0,0-1-8 16,1 1-21-16,0-1-14 0,0 1-5 15,3-1 6-15,-3 1-4 0,3-1-20 16,-1 1-34-16,1-2-28 0,0 0-19 0,-2 1-8 15,0-1 2-15,2 0 7 0,0 2 5 16,0-2 8-16,0 0 0 0,2 0-2 16,0 0-11-16,-1 0-21 0,2-2-10 15,2 2 11-15,1-1 41 0,5-1 54 16,5-1 48-16,2 2 31 0,5-1 6 0,4 1-16 16,5-1-37-16,1-1-46 0,3 3-50 15,4-1-37-15,1-1-30 0,0 0-21 16,0 1-17-16,-2-2-12 0,0 0-21 15,-5 0-79-15,-2-1-159 0,-4-2-198 16,-1 0-209-16,-6 0-314 0,-4-3-239 0,0 1 61 16,-4-2 350-16,-3 1 373 0,1 0 210 15</inkml:trace>
  <inkml:trace contextRef="#ctx0" brushRef="#br0" timeOffset="17066.96">12838 10112 39 0,'-5'-1'390'0,"2"1"212"0,-1 0 85 15,2 0-54-15,0 1-141 0,1 1-127 16,1 0-108-16,1-1-68 0,1 2-26 15,4 0 8-15,0 2 18 0,4-1 15 0,4 2 4 16,0-1-9-16,2 1-28 0,0 1-38 16,1-1-39-16,1 1-32 0,1-2-20 15,-3 1-15-15,-1 0-10 0,-2-2-6 16,1 2-4-16,-4-4-1 0,-1 1-6 16,-4 1-1-16,1-2-2 0,-4-1 4 0,-2 3 2 15,-3-1 1-15,-7 0 1 16,-1 0 4-16,0 2 11 0,-6 2 13 0,-2-1 10 15,1 1-9-15,0 1-11 0,-2 0-9 16,1 2-4-16,1-1-7 0,2 0-3 16,2 1-14-16,2-2-89 0,1 1-158 0,4 0-256 15,3-2-521-15,1 0-211 16,5-1 103-16,1-6 482 0,5-2 312 0,-2-2 177 16</inkml:trace>
  <inkml:trace contextRef="#ctx0" brushRef="#br0" timeOffset="18587.3">13328 8731 261 0,'-2'9'629'0,"1"0"52"0,-1 2-149 16,1 1-177-16,-2-1-108 0,1 3-69 0,-1 0-38 15,2 1-25-15,-1 1-18 0,0 0-14 16,1 0-14-16,-1 0-9 0,2-2-15 16,0 2-11-16,0-1-12 0,0-1-7 15,0-3-2-15,0-2-3 0,0 1 0 16,0-2-20-16,-2-3-79 0,2-3-251 0,0-2-433 16,2-5-148-16,1-4 147 0,-3-3 362 15,2-2 202-15</inkml:trace>
  <inkml:trace contextRef="#ctx0" brushRef="#br0" timeOffset="18993.4">13132 8751 200 0,'-4'1'441'16,"0"1"114"-16,1-2 11 0,0 3-88 15,1 0-137-15,-1-2-93 0,1 2-64 16,2-2-40-16,0 1-21 0,0 0 6 15,2-1 28-15,4 1 25 0,-1 1 7 16,5-2-16-16,2 0-22 0,1-1-23 0,4 2-20 16,1 0-26-16,1-1-23 0,1-1-23 15,3 0-14-15,0-1-14 0,1 1-8 16,-1-2-7-16,-2 0 4 0,0 0 6 16,-1-1 3-16,-2 1-34 0,-1-3-81 15,-1 3-142-15,-2-3-219 0,-1-1-459 0,-4 0-141 16,-3-1 127-16,-2-1 430 0,-6 1 246 15,0 2 145-15</inkml:trace>
  <inkml:trace contextRef="#ctx0" brushRef="#br0" timeOffset="21074.89">15766 8876 81 0,'3'-20'506'0,"1"-1"178"0,-3 0-27 15,-2 1-158-15,-1 2-111 0,0 2-55 16,1 2-51-16,-2 4-57 0,-1 0-64 16,1 5-58-16,0 2-34 0,-5 6 3 0,2 4 36 15,0 7 72-15,-4 7 86 0,-1 8 49 16,2 5 3-16,-3 9-46 0,-2 10-52 16,1 10-57-16,0 6-48 0,-4 1-35 15,2 4-24-15,-1-3-19 0,0 2-15 16,0-2-15-16,-1 0-10 0,3 0-9 0,-2-4-6 15,3 1-5-15,1-5-10 0,2-5-24 16,2-4-37-16,2-6-54 0,-2-4-71 16,3-7-73-16,2-5-53 0,2-8-34 15,-3-6-40-15,4-6-105 0,0-11-185 16,4-7-206-16,0-9 48 0,4-10 233 0,1-7 299 16,1-5 170-16</inkml:trace>
  <inkml:trace contextRef="#ctx0" brushRef="#br0" timeOffset="21432.24">15796 8739 48 0,'5'-17'474'0,"2"3"225"0,0 1 26 16,-2 1-153-16,0 3-122 0,-1 2-90 15,-2 0-86-15,1 1-88 0,2 5-56 0,-2 2-9 16,2 6 41-16,-1 3 72 0,1 4 71 16,2 7 44-16,-1 4 1 0,3 5-28 15,-1 6-52-15,0 6-53 0,0 3-41 16,0 6-31-16,-2 6-22 0,-1 2-7 16,0 2 11-16,-2 1-21 0,0-1-10 0,1-1-35 15,0-3-4-15,-1 1-20 0,0-6-13 16,2-1-11-16,2-4-13 0,-1-2-14 15,2-4-3-15,-2-2-2 0,2-5-38 16,0-2-71-16,1-3-116 0,1-5-157 16,-2-5-182-16,-2-2-220 0,-4-6-342 0,2-2-167 15,-2-7 137-15,-2-2 416 0,1-4 355 16,-1-3 199-16</inkml:trace>
  <inkml:trace contextRef="#ctx0" brushRef="#br0" timeOffset="21793.32">15562 9544 288 0,'-11'0'739'15,"0"0"85"-15,-3 1-163 0,4-1-167 16,2 0-108-16,-1 0-70 0,3 0-51 16,3 0-37-16,3 0-9 0,1 0 40 15,7 2 56-15,6 0 22 0,4 0-40 0,5 0-76 16,7 0-76-16,4-1-58 0,2 3-44 15,-1-3-26-15,4 1-51 0,-2 2-132 16,-3-3-182-16,-2 2-244 0,-7-2-425 0,-3 1-265 16,-1-4 74-16,0-1 419 0,-4-1 370 15,0 1 205-15</inkml:trace>
  <inkml:trace contextRef="#ctx0" brushRef="#br0" timeOffset="22642.51">14750 9413 67 0,'-7'-1'435'0,"2"2"179"0,-4-1 32 15,1 2-105-15,-2 0-147 0,1-2-95 0,-2 1-62 16,3-1-35-16,-1 0-18 0,-1 1-1 15,4-1 16-15,-1 0 31 0,1 0 37 16,2 0 33-16,1 0 19 0,3 0 10 16,1 0 18-16,5 0 23 0,5 2 23 15,5-1 7-15,6 1-12 0,10 0-30 0,6-2-51 16,9 0-125-16,5-2-182 0,1 2 0 16,2-2 0-16,0 1 0 0,-3 1 0 0,-2 0 0 15,-5 0 0-15,-2 1 0 0,-6-1 0 16,-4 2 0-16,-5-2-565 0,-3 0-419 15,-4 0-689-15,-7-3-145 0,-1-1 271 16,-9-3 709-16,-2-3 389 0,-5 0 219 0</inkml:trace>
  <inkml:trace contextRef="#ctx0" brushRef="#br0" timeOffset="26328.81">13249 12066 71 0,'2'-5'301'16,"-1"1"114"-16,3-1 78 0,-3 2-9 15,2 2-89-15,-1-3-119 0,-1 1-77 16,-1 1-41-16,0-1-28 0,0 1-11 16,0 0 1-16,2 0 12 0,-1-2 11 15,-1 1 1-15,0 1-4 0,2 0-6 0,-2-1-8 16,0 1-13-16,2-2-13 0,-2-1-3 15,1 3 1-15,-1-2-1 0,0 2-9 16,2-1-12-16,-1 1-15 0,-1 1-13 16,2-1-13-16,-2 0-12 0,2 2-6 0,-1 4 20 15,-1-1 51-15,2 6 61 0,0 3 40 16,-1 5 9-16,1 6-4 0,-1 7-13 16,-1 6-12-16,0 7-6 0,-1 4-6 15,-2 4-14-15,-1 4-33 0,-1 3-33 0,2 0-30 16,-2-1-15-16,2-1-15 0,2-4-7 15,-1-2-10-15,4-4-2 0,-1-4-5 16,2-5-1-16,2-2-2 0,0-5 0 16,2-4-7-16,-3-6-41 0,5-1-88 15,-4-6-163-15,3-6-206 0,-3 0-243 16,-2-7-428-16,-3-7-136 0,2-1 157 0,1-7 476 16,1-5 324-16,1-4 181 0</inkml:trace>
  <inkml:trace contextRef="#ctx0" brushRef="#br0" timeOffset="26819.94">13383 12055 111 0,'-6'-1'396'0,"3"-2"107"0,2 1 11 16,-1 1-82-16,0-1-122 0,2 0-102 15,0-1-70-15,0 1-38 0,2-3-24 16,1 3-12-16,0-2 1 0,-1-1 8 15,4 1 14-15,-3 1 12 0,-1-1 11 0,1 1 8 16,0-1 5-16,-1 0-1 0,-1 1 5 16,1-1 12-16,-2 2 16 0,2 1 22 15,-2-3 8-15,1 3-11 0,-1 0-29 16,0-1-34-16,2 1-32 0,-1 1 0 16,1 0 37-16,2 0 67 0,3 1 58 0,2 1 15 15,4 0-24-15,4 2-39 0,5-1-34 16,1 1-28-16,5 1-29 0,2 1-27 15,6-3-25-15,-1 1-19 0,0 1-20 16,1-3-8-16,-4 1-12 0,1 3-24 16,-6-4-82-16,-2 0-161 0,-1-1-194 0,-8 1-181 15,0-2-215-15,-5-2-349 0,-5-1-20 16,-2 1 244-16,-4-4 460 0,-5 5 254 16,-2-1 147-16</inkml:trace>
  <inkml:trace contextRef="#ctx0" brushRef="#br0" timeOffset="27153.01">13366 12424 161 0,'-3'6'571'16,"0"2"114"-16,1-4-68 0,-1 2-155 0,1-1-109 15,1-1-68-15,2 1-29 0,2-2-1 16,2 1 12-16,7 0 14 0,3 0-5 16,1-1-25-16,6-1-44 0,3 0-50 15,2-1-48-15,-1 1-39 0,2 1-27 0,-1-2-16 16,0 2-9-16,-2 1-62 0,0-1-119 15,-5-2-186-15,0 2-228 0,0 1-462 16,-3-4-125-16,-2 0 146 0,0-5 461 16,-2-1 266-16,-1-2 152 0</inkml:trace>
  <inkml:trace contextRef="#ctx0" brushRef="#br0" timeOffset="27824.16">13534 11687 273 0,'-18'7'725'0,"-2"-2"91"15,2 1-202-15,-1-1-175 0,7-1-106 16,-2-2-66-16,4-1-29 0,4 1-24 16,2-2-17-16,4 0-17 0,5-2-24 0,6 1-29 15,5-1-36-15,3 0-33 0,5-1-18 16,3-1-12-16,1 2-8 0,0-3-8 15,3 1-2-15,-1 2-5 0,-5-3-14 16,2 3-28-16,-2-4-35 0,-3 1-25 16,0-1-4-16,-6 0 11 0,0 0 17 15,-5 0 13-15,-4 0 17 0,-3 0 11 0,-4 0 11 16,-3 0 5-16,-2-1 5 0,-6 0 2 16,-1-1 8-16,-3 0 17 0,1-1 32 15,0 2 46-15,0-2 42 0,3 2 33 16,1-2 6-16,2 3-16 0,2 1-33 15,5 0-39-15,1 1-30 0,4-1-21 0,5 1-14 16,1 2-7-16,7 1-6 0,-1 1-4 16,6 0 0-16,2 1-4 0,-2 1-1 15,5 2-2-15,0 1-2 0,0-1-1 16,-4 1 0-16,0 4 1 0,-3-3 4 0,-1 1-1 16,-3 2 2-16,-3-1 0 0,-4 1 2 15,-1 1 9-15,-5 0 15 0,-1 1 18 16,-4 0 21-16,-1 1 17 0,-3 1 10 15,-4 1-3-15,1-1-11 0,-2 2-14 16,0-1-16-16,0 1-15 0,0-2-9 16,-1 1-11-16,3-1-7 0,0-1-45 0,0-1-142 15,0-2-226-15,1-2-361 0,2-2-464 16,-1-2-78-16,4-2 255 0,0-1 487 16,3 0 269-16,0 0 156 0</inkml:trace>
  <inkml:trace contextRef="#ctx0" brushRef="#br0" timeOffset="28785.38">15078 11798 123 0,'2'-7'462'0,"-1"1"132"15,-1 1-14-15,0 1-118 0,0 1-139 16,0 0-102-16,-1 2-69 0,-1-1-52 16,1 2-33-16,-2 0-18 0,1 3-5 15,-1 0-2-15,2 2 0 0,-4 2 18 0,1 1 25 16,0 2 28-16,-1 2 15 0,0 3 22 15,1 3 33-15,1 1 34 0,-1 5 50 16,1 4 20-16,1 3 16 0,1 5-35 16,-1 4-26-16,2 7-43 0,0 6-22 15,-1 3-24-15,-1 3-17 0,0 3-32 0,2 1-27 16,-1-2-25-16,1 2-17 0,1-5-16 16,1-1-7-16,3-3-9 0,0-8-3 15,1-1-4-15,2-5-4 0,-2-2-4 16,2-5 13-16,0-3 11 0,0-5-25 15,0-2-110-15,0-7-209 0,-2-4-245 0,3-6-364 16,-4-7-363-16,0-4-4 0,0-4 323 16,-2-6 456-16,2-3 253 0,-4-3 148 15</inkml:trace>
  <inkml:trace contextRef="#ctx0" brushRef="#br0" timeOffset="29403.52">14865 12455 4 0,'-2'-2'281'0,"-2"0"192"15,4-1 107-15,0 3-10 0,0 0-123 0,0 0-125 16,0 0-85-16,0 0-63 0,0 0-48 15,0 2-26-15,0 1 3 0,3-1 24 16,0 5 37-16,0 2 50 0,0 2 74 16,5 1 69-16,-1 6 40 0,3 4-13 15,0 0-51-15,1 7-61 0,2 1-54 16,-2 5-42-16,3 0-36 0,-3 3-28 0,2-1-19 16,-1 1-9-16,0-1-9 0,0 1-10 15,-1-4-8-15,1-2-7 0,-2-2 13 16,1-4 3-16,-1-5-4 0,2 1-20 15,-2-6-11-15,1-4-6 0,-2-1-6 0,3-5-1 16,-1-5-6-16,1-2-1 0,-2-5-4 16,1-6 5-16,2-3-1 0,-2-5 0 15,1-2-3-15,1-6 3 0,1 0-2 16,0-3 2-16,5-2-3 0,-3 0 1 16,3-2-3-16,0 4 1 0,0-1 0 0,-2 2-7 15,-1 3-7-15,-3 4-6 0,1 1-29 16,-6 6-78-16,3 0-132 0,-5 3-185 15,1 3-167-15,-4 4-152 0,0 1-238 16,-3 2-270-16,0 3 29 0,0 0 322 16,0 5 424-16,0 4 236 0</inkml:trace>
  <inkml:trace contextRef="#ctx0" brushRef="#br0" timeOffset="30353.27">14011 13680 167 0,'-25'15'555'0,"-2"-2"112"0,2 1-66 0,-1-2-172 15,-1 0-120-15,5-3-79 0,0 0-52 16,3-2-31-16,2-1-16 0,4-1 4 16,-1-3 3-16,6 0 4 0,0 0-9 15,3-4-20-15,1 0-17 0,7 0-3 0,0-3 21 16,3 1 29-16,6-3 31 0,5 2 19 15,2-3 13-15,6 2 11 0,9-3 1 16,2 1-8-16,10 1-40 0,4 0-45 16,6 0-29-16,7 0-14 0,6 1-4 15,7 1-11-15,5 1-14 0,6 0-14 0,6 1-9 16,5 0-14-16,5-1 13 0,3 3 9 16,-2 1 15-16,2 0-19 0,-2 0-13 15,-6 0-15-15,-1 1-11 0,-2 1-10 16,-5 1-7-16,-5-1 1 0,-1 2 4 0,-6 1 8 15,-3-3 6-15,-2 3 6 0,-3 0 0 16,-5-1-3-16,-2 2-15 0,-4-1-25 16,-4-2-37-16,-5 0-31 0,-4-2-39 15,-2 1-34-15,-6-4-27 0,-3 1-30 16,-2-2-21-16,-6 0-20 0,-2 0-18 16,-4-2-40-16,-4 2-92 0,-1-2-195 0,-3-2-309 15,-3-2-36-15,-4-2 201 0,0 0 361 16,-6 0 199-16</inkml:trace>
  <inkml:trace contextRef="#ctx0" brushRef="#br0" timeOffset="30775.36">16424 13402 85 0,'-10'5'727'0,"-1"-3"481"16,5 1-146-16,2-3-211 0,0 0-215 15,1 0-210-15,1 2-104 0,4 2-6 16,1 0 24-16,4 1-10 0,3 3-35 16,5 2-30-16,2-3-34 0,2 3-43 0,7 1-31 15,0 0-24-15,3 0-21 0,-1 3-27 16,2-2-33-16,0-3-20 0,-3 4-15 15,2-3 3-15,-3 3-1 0,-3-2 3 16,-1 2-8-16,-3-1-3 0,-5-1-3 0,2-3-9 16,-7 1-6-16,-1 0-3 0,-4-1 3 15,-8 1 2-15,0-2-2 0,-9-1-3 16,-5 0 20-16,-2-1 29 0,-4 4 25 16,-3 0-1-16,-3 1-8 0,2 2-12 15,-1 2-43-15,-1-1 0 0,3-1 0 16,1-1 0-16,0 1-34 0,4 0-196 0,2 0-298 15,1 3-399-15,1-2-461 0,1 1-260 16,4-4 168-16,2-4 480 0,7-1 462 0,0 2 258 16,4 1 148-16</inkml:trace>
  <inkml:trace contextRef="#ctx0" brushRef="#br0" timeOffset="31453.52">15578 14195 83 0,'-2'7'606'0,"-1"0"301"15,3 0-123-15,0-2-206 0,-1 0-153 16,1-1-109-16,0-1-66 0,-2-2-31 0,-1 1-1 15,3 0-10-15,0-2-35 0,0-2-51 16,0 0-41-16,-1 0-19 0,-3-1-7 16,1 0-3-16,-3 0 7 0,-4 1 21 15,-2 2 30-15,-6 2 20 0,-2 1 3 16,-4 1-4-16,-6 4-17 0,-5 2-22 0,-3 4-26 16,-1 1-11-16,-4-1 18 0,0 3 24 15,4 0 9-15,-1-1-21 0,6 2-25 16,2 0-21-16,7 0 6 0,5 2 27 15,5-2 40-15,7 1 31 0,5-1 6 16,7 2-14-16,6-1-45 0,7-1-33 0,5 2-20 16,8-1 3-16,4 1 11 0,4-2 1 15,3-1 0-15,3 0-14 0,-1 1-10 16,-2 0-6-16,0 0-5 0,-5 0-3 16,-2 0-2-16,-8 0-1 0,-2 0-2 15,-8 0 2-15,-4 0-3 0,-7 0 1 0,-6 2-4 16,-9-2 4-16,-4 0-5 0,-6 0-2 15,-6-1 0-15,-2 0 0 0,-4-2-2 16,-1-1-10-16,1-4-8 0,-1-2-2 16,3-4-16-16,2-4-77 0,5-3-136 15,1-6-201-15,5-4-209 0,6-7-230 0,3-4-330 16,5-6-143-16,4-6 159 0,7-4 427 16,8-4 365-16,3-1 202 0</inkml:trace>
  <inkml:trace contextRef="#ctx0" brushRef="#br0" timeOffset="32063.54">15344 14014 296 0,'-8'-1'769'0,"2"-1"116"15,-5 2-143-15,3-2-127 0,2 1-57 16,-1-2-32-16,4 0-49 0,0-1-73 16,0 4-82-16,7-3-58 0,-1-1-43 15,6 0-38-15,2 1-34 0,6-1-37 16,3 1-33-16,3 0-31 0,2 0-20 15,2-2-12-15,0 2-4 0,-1 2-6 0,-3-2-5 16,1 1-7-16,-2 1-2 0,-6 1-1 16,1-2 2-16,-4 2 1 0,-3-2 5 15,-3 1-1-15,-4 1 2 0,-3-3-2 16,-2 0 2-16,-4 0-1 0,0-1 0 16,-7-1-1-16,0-1 0 0,-2-1-7 0,2 0 1 15,-1-3 1-15,3 2 5 0,1-1 4 16,1-1-1-16,4 2 8 0,2-1-2 15,5 1-2-15,2 2-2 0,4-2 1 16,2 1 2-16,4 5-2 0,5-1-6 16,4 2 0-16,3 1 2 0,1 1-3 0,3 4-5 15,0-1-4-15,0 2 0 0,0 0 2 16,-1 1 9-16,-4 3 5 0,-3-1 14 16,-5-1 3-16,-1 3 8 0,-6 1 4 15,-6 0 6-15,-4-1 6 0,-3 2 5 16,-6-1 1-16,-4 2-9 0,-3-1-11 0,-3-1-13 15,2 0-3-15,-2 0-6 0,1-1-7 16,1-2-13-16,4 0-63 0,2-4-126 16,5 2-200-16,4-3-189 0,2 2-215 15,2-3-393-15,3 0-129 0,2-1 165 0,1-2 474 16,2 0 323-16,1 0 182 16</inkml:trace>
  <inkml:trace contextRef="#ctx0" brushRef="#br0" timeOffset="33957.75">18571 12010 116 0,'0'-7'543'0,"-1"-2"151"16,1 4-71-16,-2-2-172 0,0-1-115 15,2 0-70-15,0 3-59 0,0 0-60 0,0 2-50 16,0 2-39-16,0 2-12 0,0 5 32 16,0 5 68-16,0 5 93 0,-3 8 84 15,1 6 47-15,-1 9-10 0,-3 8-52 0,-2 7-64 16,-3 6-59-16,-1 4-53 16,-3 5-42-16,-2 2-24 0,3 5-22 0,-4-4-19 15,4-2-11-15,0-3-4 0,1-5-2 16,5-5 4-16,-1-7-1 0,4-7 16 0,2-7 17 15,1-10 18-15,-1-6-3 0,3-7-14 16,3-5-18-16,1-10-9 0,0-6-5 16,4-6-1-16,-2-9-12 0,2-4-25 15,-1-6-31-15,0-6-27 0,1-3-21 16,0-5-15-16,0-2-8 0,2-3 14 0,-1-4 25 16,3-2 33-16,-2-1 25 15,1-3 20-15,2 1 10 0,-2 1 8 0,0 2 3 16,2 4-1-16,-4 1-1 0,3 3-3 15,-3 4-4-15,0 4-3 0,-1 3 2 16,2 3-3-16,-1 5 1 0,1 2-2 0,-1 6 5 16,1 1 0-16,-1 6 1 15,-1 2 1-15,3 5-1 0,-1 5 11 0,-1 7 25 16,-1 4 36-16,5 8 31 0,-4 7 17 16,4 7 7-16,0 7-2 0,-4 6-5 15,3 10-5-15,-2 3 11 0,1 2 11 0,2 8 2 16,-2-3-18-16,-3 1-28 0,4 0-32 15,-2-1-25-15,-2-4-16 0,4-1-8 16,-4-4-10-16,1-3-8 0,0-6-10 16,-1-3-4-16,-2-5-1 0,-1-6-43 15,-2-6-96-15,5-5-188 0,-7-7-256 16,1-4-364-16,-2-8-481 0,-2-7-31 16,-2-4 305-16,-1-6 539 0,-5-2 300 0,1-6 169 15</inkml:trace>
  <inkml:trace contextRef="#ctx0" brushRef="#br0" timeOffset="34180.25">18596 12538 167 0,'-8'6'780'0,"2"-2"355"0,3 1-168 15,2-2-238-15,2-1-179 0,2-2-142 16,6 0-90-16,1 0-76 0,3-2-68 15,3 2-60-15,1-1-43 0,5-1-27 16,0 1-14-16,3 1-71 0,2-4-154 0,-3 3-244 16,5-2-376-16,-2-3-387 0,1 2-26 15,2-3 295-15,0-1 433 0,2 1 240 16</inkml:trace>
  <inkml:trace contextRef="#ctx0" brushRef="#br0" timeOffset="34451.71">19400 12375 15 0,'0'4'579'0,"1"1"475"0,2-1 7 0,4-1-170 15,2-1-151-15,2-1-133 0,2 1-115 16,6-1-100-16,1 0-86 0,4 1-70 15,2 1-63-15,0-1-56 0,1 1-45 16,-2 0-28-16,1 1-16 0,-4-1-12 16,0 0-13-16,-2 2-42 0,-2-1-92 0,-4 1-161 15,-3-1-191-15,-3 1-192 0,-6-2-310 16,-4-2-284-16,-4-1 34 0,-2 0 345 16,-3 2 413-16,-3-1 230 0</inkml:trace>
  <inkml:trace contextRef="#ctx0" brushRef="#br0" timeOffset="34640.75">19412 12566 272 0,'2'13'778'15,"6"-1"165"-15,-2 0-181 0,2-3-169 0,8 0-115 16,1-3-91-16,4-3-97 0,2 0-92 16,0-2-70-16,2 0-46 0,0-1-26 15,-3 0-23-15,1 0-29 0,-1-1-70 16,0 0-112-16,-5-2-152 0,2 1-188 0,-2-3-308 15,-2 3-189-15,2-4 79 0,-3 0 314 16,4 0 295-16,-2 0 166 0</inkml:trace>
  <inkml:trace contextRef="#ctx0" brushRef="#br0" timeOffset="35119.61">20216 12298 392 0,'-4'-9'732'0,"-2"0"18"0,-2 3-191 0,-3 2-172 16,0-1-123-16,-2 1-88 0,1 2-58 16,-3 2-19-16,1 2 23 0,0 2 38 15,-2 2 36-15,3 3 27 0,1 3 35 0,-1 5 39 16,2 1 21-16,0 3 0 0,2 1-19 15,2 5-31-15,-1 0-40 0,2 4-35 16,3 1-33-16,1 1-31 0,2 2-32 16,0-1-34-16,4 0-22 0,2 2-17 15,-2-7 2-15,4 3 21 0,1-5 29 16,4-2 25-16,0-3 5 0,6-4-13 16,2-3-22-16,3-8-9 0,2-4-9 0,4-5-3 15,0-5-18-15,4-5-7 0,-1-6-6 16,0-3-6-16,0-5-7 0,-1-5-4 15,-2-2-9-15,-3-4-7 0,-4-3-6 0,-5-2 0 16,-5-3 2-16,-7-1 11 0,-4-4 9 16,-7 1 1-16,-3 1-5 0,-8 1-5 15,-2 4-3-15,-4 4-5 0,-3 5-2 16,-5 8-6-16,-1 6 3 0,-3 8-22 16,1 8-89-16,-2 8-158 0,4 8-217 0,-4 8-201 15,1 5-326-15,1 7-344 0,0 7 8 16,3 4 337-16,2 5 478 0,2 3 263 15,3 0 153-15</inkml:trace>
  <inkml:trace contextRef="#ctx0" brushRef="#br0" timeOffset="52053.94">2251 11948 138 0,'-3'-2'517'0,"0"0"102"0,-2 1-54 16,2-1-161-16,-3 1-132 0,1-2-83 15,0 0-46-15,0-2-34 0,0-1-20 0,2 2-11 16,-2-3-3-16,-1 2 5 0,2-3-2 16,-1 2 6-16,3-3 2 0,-3 1 6 0,2 1 5 15,0-2 14-15,1 2 9 16,-4-2 2-16,3 2 12 0,0-1 22 0,0 2 41 15,0-2 47-15,-1 1 34 0,1 1 12 16,0 1-21-16,1 1-40 0,-2-1-55 0,2 4-58 16,2-1-41-16,0 1-18 0,2 4 21 15,4 0 36-15,2 3 47 0,3 4 31 16,6 4 36-16,5 2 20 0,1 3 10 0,5 4-8 16,4 1-25-16,1 4-75 0,5 0-150 15,-2 1 0-15,1-1 0 0,-3 0 0 16,3-2 0-16,-4-1 0 0,-1-1 0 0,-2-1 0 15,-2-2 0-15,-4-1 0 0,-2-1 0 0,-6-3-125 16,-2 1-360-16,-3-3-205 0,-8-1-186 16,-3-3-387-16,-4-2-236 0,-5-2 99 15,-1-3 446-15,0-3 443 0,-4-3 245 16,-2-5 145-16</inkml:trace>
  <inkml:trace contextRef="#ctx0" brushRef="#br0" timeOffset="52510.04">2705 11623 25 0,'3'-4'383'0,"0"1"226"0,0-1 56 16,-3 2-98-16,2 2-154 0,-2-1-111 15,-2-1-78-15,1 4-46 0,-2-1-15 16,-4 1 22-16,1 3 58 0,-3 4 100 0,-1 2 79 15,-1 0 36-15,-5 8-27 0,0 1-38 16,-6 9-30-16,-3 4-15 0,-5 6 1 0,-3 9-9 16,-4 7-13-16,-1 4-16 0,-4 6-162 15,0 2-149-15,0 0 0 0,1 1 0 16,4-2 0-16,-1-5 0 0,5 0 0 0,0-6 0 16,0-3 0-16,7 0 0 0,1-6 0 15,1-4 0-15,6-3 0 0,3-6 0 0,4-3-271 16,0-7-649-16,5-7-341 0,4-7-412 15,2-4 60-15,5-8 385 0,6-7 565 0,0-2 312 16,5-8 176-16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cm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2580.07886" units="1/cm"/>
          <inkml:channelProperty channel="F" name="resolution" value="10E-6" units="1/cm"/>
          <inkml:channelProperty channel="T" name="resolution" value="1" units="1/dev"/>
        </inkml:channelProperties>
      </inkml:inkSource>
      <inkml:timestamp xml:id="ts0" timeString="2023-05-21T15:21:10.79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10003 4648 168 0,'3'-1'399'0,"-1"-1"120"0,-1 2 16 0,1 0-91 15,-2 0-132-15,2 0-88 0,-2 0-50 16,0-2-19-16,0 1-13 0,1 0-9 16,-1-1-13-16,0 0-6 0,0 2-2 0,2-1-4 15,-2 0-4-15,0-2-8 16,0 3-9-16,2-2-10 0,-1 1-9 0,-1-1-10 15,0 0-8-15,0 1-12 0,2 0-9 16,-1-1-9-16,-1 2-9 0,0 0-7 16,0 0-2-16,3 2 0 0,-3 0-1 0,2 2 4 15,-1 3 3-15,1 4 34 16,-1 2 40-16,1 7 61 0,1 2 30 0,-3 7 24 16,-3 2-22-16,1 4-29 0,-1 2-43 15,-3 2-31-15,0 0-23 0,3-1-13 16,-2-2-8-16,0-2 27 0,3-4 24 15,-1-1 15-15,2-5-25 0,-1-3-22 0,-1-3-14 16,3-5-8-16,0-1 9 0,0-3 32 16,0-3 29-16,3-3 5 0,-1-2-23 15,-1-3-27-15,2-4-17 0,2-4-10 16,2-3-5-16,-1-3-2 0,3-3-12 16,1-4-22-16,3-3-23 0,1-1-18 0,0-1-3 15,3-1 6-15,-2-1 11 16,2 3 14-16,-1 0 12 0,1 3 5 0,-2 2 4 15,0 1 3-15,0 5 2 0,-1 0 1 16,-3 4 0-16,1 2 0 0,-2 5 3 16,1 2 2-16,-2 3 1 0,-1 5 1 0,0 1 2 15,-3 2-2-15,0 3 5 16,1 3 3-16,-3 2-2 0,0 2 0 0,-1 0-2 16,0 2 1-16,-1-1-1 0,-1-1-3 15,0 0 0-15,2-3-3 0,-1 0 0 16,-1-1-1-16,2-4 1 0,0 1 3 15,-2-4-1-15,1-1 1 0,-1-1 1 16,2-4 2-16,-1-1-1 0,3-1-2 0,2-4 1 16,0-4-1-16,2-1-6 0,2-2 2 15,2-3-3-15,-1-2 1 0,3 0 0 16,-1-1-1-16,3 1 0 0,-3-1-3 16,-1 1-1-16,2 1 1 0,-2 2-1 0,0 2 1 15,-2 2 1-15,-1 3 4 16,0 3 3-16,-1 3 23 0,-1 2 30 0,-2 7 46 15,-1 3 23-15,-2 2 18 0,0 3 1 16,-2 4 0-16,-2 2-18 0,0 2-28 16,1 0-31-16,-1 0-27 0,-1-1-16 15,1-1-12-15,2-1-10 0,0-3-52 16,2-3-147-16,-2-4-289 0,3-4-487 0,0-7-554 16,1-4-58-16,3-6 359 0,1-4 565 15,2-4 312-15,2-3 176 0</inkml:trace>
  <inkml:trace contextRef="#ctx0" brushRef="#br0" timeOffset="418.09">10939 4771 270 0,'-1'8'754'0,"-1"-1"167"0,0 2-154 15,1-2-172-15,-1-3-159 0,2 0-111 0,0-1-53 16,0 2-2-16,3-2 50 0,4 0 56 15,-1 2 27-15,7-2-24 0,0 2-40 16,4-2-40-16,0 0-43 0,7 1-53 16,-2-4-57-16,3 1-45 0,0-2-37 15,-2 1-29-15,0-2-13 0,-1-1-8 16,-1 1-4-16,0-1-2 0,-1 0-6 0,-4 0-54 16,1 1-85-16,-4-2-114 0,0 1-117 15,-4 1-134-15,-1-2-131 0,-5 2-159 16,-3-2-244-16,-3 1-193 0,-5 2 109 15,-1-2 344-15,-4 2 363 0,0-1 204 16</inkml:trace>
  <inkml:trace contextRef="#ctx0" brushRef="#br0" timeOffset="685.28">10843 4999 35 0,'-7'11'504'0,"2"1"305"16,4-3 10-16,-1 1-154 0,2-1-112 0,3-1-37 16,4-2 26-16,4 0 19 0,6-1-29 15,1 0-71-15,2-3-70 0,6 2-60 16,0-3-66-16,1-1-72 0,3 0-65 16,-1-2-49-16,-2-1-33 0,3 0-22 15,-2-3-90-15,-2 0-172 0,-1 0-325 16,-3-3-475-16,-3-2-523 0,-2-1-21 0,-2 3 376 15,0-1 554-15,-3 4 308 0,-2 1 173 16</inkml:trace>
  <inkml:trace contextRef="#ctx0" brushRef="#br0" timeOffset="2920.81">11576 5022 4 0,'2'1'278'15,"-2"2"193"-15,1 0 108 0,-1 0-33 16,0 0-137-16,0 0-122 0,0 0-88 15,2-1-51-15,-2-1-19 0,0 1-9 16,0-2-2-16,0 1 0 0,0-1 2 16,0 2-4-16,0-2-5 0,0 0-10 0,0 0-6 15,0 0-9-15,2 0-2 0,-2 0 7 16,1 0 8-16,1 0 4 0,1-2-3 16,0 1-12-16,3-1-14 0,1-1-16 15,1-3-16-15,1-1-13 0,2-1 0 16,2-1 3-16,3-2 1 0,-2-2-10 0,3 0-5 15,1-4-8-15,-1 1-1 0,1-1-5 16,0-1-1-16,-3 0 0 0,2 0-6 16,-1 0-13-16,-3 0-21 0,-4 0-19 15,2 0-10-15,-5 2-2 0,-1-2 12 16,0 4 14-16,-3-1 15 0,-1 3 8 0,-1 2 8 16,-1 1 2-16,-1 2 0 0,0 0 1 15,1 3 2-15,-2 2 2 0,-1 2 3 16,-1 2 2-16,-2 2-1 0,2 3 4 15,0 1 0-15,1 4 8 0,-1 2 24 16,0 2 26-16,-1 4 40 0,3 0 32 0,0 3 36 16,-1 3 21-16,1 1 3 0,2 0 1 15,-4 0-20-15,1-1-35 0,3 2-47 16,-2-2-36-16,-2-3-24 0,4 0-17 16,-1-2-7-16,1 0-4 0,-1-3-1 15,2-1-70-15,-2-3-161 0,1-1-228 16,-1-5-317-16,4-3-454 0,-1-2-85 0,1-6 240 15,0-2 495-15,-1-3 274 0,2-3 156 16</inkml:trace>
  <inkml:trace contextRef="#ctx0" brushRef="#br0" timeOffset="3503.94">12164 4878 133 0,'7'-3'563'0,"-4"1"161"16,0 1-17-16,-1-1-140 0,-2 0-120 15,0 1-86-15,-2-2-73 0,2 2-55 16,-3-1-48-16,2 1-41 0,-3 1-42 16,1 0-30-16,-2 0-22 0,2 1-3 15,-2 2 4-15,-2 0 13 0,0 3 7 0,2-1 18 16,-3 2 24-16,-1 4 26 0,3-1 12 16,-4 4 9-16,2-2 9 0,-1 6 15 15,1 0 3-15,0 0-5 0,2 1-16 16,-2 2-27-16,5 2-19 0,-2-2-13 15,3 0-4-15,2 1-7 0,0-3-2 16,5 1-1-16,0-4-2 0,4 0-7 0,1-4-9 16,1-2-19-16,6-4-17 0,-1-4-14 15,3-4-7-15,3-2-9 0,-1-5-1 16,1-4-3-16,0 0-1 0,-2-5-2 16,0 0 2-16,-2-3 3 0,-1 0 0 15,-5-3-5-15,-4 2-4 0,-3-2-2 0,-4-2 1 16,-2 1 0-16,-4 1 2 0,-3-1 1 15,-4 3-3-15,-3 3-3 0,-1 2 1 16,-1 4 1-16,-2 2 2 0,0 4-3 16,-2 3 2-16,3 4-22 0,1 2-60 15,2 3-102-15,5 3-140 0,2-1-183 16,2 3-206-16,5 1-321 0,2-2-320 0,5 0 28 16,2-3 343-16,5 1 457 0,4-1 253 15,5 0 148-15</inkml:trace>
  <inkml:trace contextRef="#ctx0" brushRef="#br0" timeOffset="3988.09">12716 4875 180 0,'5'-5'647'0,"-2"-1"172"16,-1 3-50-16,-2-1-153 0,-2 1-117 0,2-3-89 15,-1 1-61-15,1 1-42 0,-2 1-38 16,0-2-36-16,1 3-44 0,-1-2-48 16,-1 4-43-16,0-1-36 0,-2 2-23 15,-1 1-15-15,1 3-8 0,-1 2-4 16,-2 2 35-16,0 3 33 0,-1 1 40 0,1 4 11 16,0 1 18-16,-2 1-7 0,2 2-21 15,0 2-25-15,2-1-19 0,0 1-18 16,3 1-13-16,1-3-1 0,2 0 18 15,3-3 23-15,5-2 11 0,0-3-1 16,5-2-14-16,2-4-17 0,3-4-17 16,4-3-11-16,0-5-9 0,3-4-5 0,-1-3-8 15,2-3-7-15,-3-3 1 0,-1-2-2 16,-3-1 1-16,-1-1-1 0,-5-1 0 16,-3-1 0-16,-5-2-3 0,-2 3-5 15,-4-1-5-15,-4 0-4 0,-4 3 1 16,-1 3-1-16,-3 2 0 0,-2 3-1 0,-1 3 2 15,0 4 3-15,1 1-36 0,-2 5-67 16,6 2-100-16,0 1-107 0,5 0-131 16,3 1-126-16,3 2-156 0,3-1-241 15,3-1-257-15,5-1 58 0,2-3 321 16,4 0 393-16,2 0 222 0</inkml:trace>
  <inkml:trace contextRef="#ctx0" brushRef="#br0" timeOffset="4388.24">13246 4756 47 0,'8'-4'498'0,"1"1"257"15,-6 1 21-15,1 1-154 0,-4-1-126 16,0 1-102-16,-4 1-87 0,1 0-64 0,-4 0-33 16,0 1-8-16,-1 4-5 0,-1-1-3 15,-2 2-1-15,0 2 6 0,1 2-4 16,-1 0-23-16,0 5-13 0,1-1 1 15,1 2 14-15,0 2-5 0,2 2-11 16,1 0-16-16,1 1-24 0,2 0-19 0,2 0-13 16,2-2-8-16,2-1-13 0,3 0-11 15,2-1-14-15,4-4-8 0,1-2-7 16,5-2-11-16,3-3-7 0,1-6-4 16,0 0 1-16,0-3-16 0,3-4-8 15,-3-1-3-15,-1-3 11 0,0-2 11 0,-7-2 21 16,2-2 17-16,-5-2 10 0,-4-2-9 15,-2-2-17-15,-5-1-13 0,-5 0 12 16,-4 0 9-16,-2 0 10 0,-3 2-21 16,1 2-9-16,-4 2-17 0,3 5-75 15,-5 1-123-15,3 6-222 0,-3 2-255 0,-2 6-479 16,1 3-343-16,-1 4 53 16,4 3 441-16,-1 3 469 0,5 4 258 0,1 1 150 15</inkml:trace>
  <inkml:trace contextRef="#ctx0" brushRef="#br0" timeOffset="5071.91">13908 4852 14 0,'0'-5'323'0,"2"0"202"0,-1 0 84 16,1 0-61-16,-2 0-155 0,3 0-113 0,-1-1-67 16,0 0-42-16,-1 2-12 15,2 0-4-15,-1-1 10 0,0 0-1 0,-1 0 1 16,2 3-1-16,-3-3-2 0,2 2-6 15,1 1-14-15,-2 0-24 0,-1 2-30 16,3 0-31-16,-3 1-16 0,0 2 32 0,0 0 59 16,0 4 54-16,0 3 25 15,-1 0 2-15,-2 5-15 0,-2 2-36 0,2 4-42 16,-2 1-29-16,1 2-27 0,-3 2-22 16,2 2-16-16,-2 1-12 0,2-4-9 15,0 2-5-15,0-4-1 0,0-1-1 16,2-3 2-16,0-2 0 0,0-3-12 15,3-3-50-15,0-3-120 0,3-5-173 0,0-3-199 16,2-6-282-16,3-4-374 0,0-5-28 16,4-5 264-16,0-2 451 0,2-2 252 15,0-3 144-15</inkml:trace>
  <inkml:trace contextRef="#ctx0" brushRef="#br0" timeOffset="5422.84">14242 4775 122 0,'14'-5'569'0,"-2"2"184"0,-3 0-23 16,-5 3-165-16,-2 0-134 0,-4 3-87 0,-1 1-57 16,-6 2-42-16,-2 3-22 0,-2 2-9 15,-4 1-4-15,-4 1-15 0,4 1-29 16,-4-1-30-16,1 1-28 0,4-2-11 16,-1-1-6-16,2 0-7 0,3 0-22 0,2-5-16 15,2 3 8-15,3-3 19 0,2 0 17 16,3 0-9-16,0 0-11 0,2 0-12 15,1-2-2-15,3 2-1 0,3-1-1 16,-3 1 1-16,3-1 13 0,-1 2 12 16,2-1 5-16,0 1-12 0,-1-1-18 0,0 2-18 15,0-3-9-15,-1 2-11 16,2 0-6-16,-2-1-7 0,3 0-4 0,-2-1 4 16,1 0 4-16,4 0 4 0,1 0-36 15,-2-5-83-15,5 3-159 0,1-6-186 16,0 1-189-16,0-2-242 0,3-4-354 15,-2 1-20-15,1-4 264 0,0 1 460 0,1-1 255 16,-5 0 147-16</inkml:trace>
  <inkml:trace contextRef="#ctx0" brushRef="#br0" timeOffset="5855.84">14511 4834 93 0,'-3'-2'584'16,"1"0"261"-16,2-1-26 0,2 0-194 15,1-1-161-15,3-3-114 0,3 1-77 16,1 1-42-16,1-2-16 0,7-1 5 16,-4 3 4-16,3-2-7 0,2 3-31 0,-1 1-43 15,0 2-45-15,-1 1-34 0,-2 1-17 16,1 2-7-16,-4 1-3 0,-2 3-2 15,-2 0-4-15,-3 2-2 0,-1-1 9 16,-2 2 12-16,-4-1 10 0,-4 2-2 16,-2 0-6-16,-3 0-8 0,-3 1-10 0,-2 0-10 15,-3 2-7-15,2-1-6 0,-2-1-4 16,-2 2-3-16,4-1-2 0,-2-1-1 16,5 2-3-16,-2 1 3 0,3-2 0 15,2 1 16-15,0 1 15 0,5 0 18 16,-1 0 3-16,1-1 0 0,3 2 5 15,2-2 3-15,2 2-1 0,2-3-11 0,6-2-8 16,0 1-12-16,3-3-8 0,7-2-10 16,2-2-46-16,-1-2-118 0,7-3-221 15,0-3-247-15,1-2-335 0,1-4-369 16,-2-1-7-16,-1-1 306 0,-1 0 474 16,-2 0 264-16,-2 1 151 0</inkml:trace>
  <inkml:trace contextRef="#ctx0" brushRef="#br0" timeOffset="9859.69">10091 5470 60 0,'2'-5'193'0,"1"0"36"15,-1 0 28-15,1 0 37 0,0 0 42 16,-1-1 24-16,1 1-29 0,-1 0-68 0,-1 1-81 16,1-1-51-16,-2 0-31 0,0-1-20 15,0 0-13-15,0 1-3 0,0-2 3 16,0 1 1-16,2 1 8 0,-2 1 4 16,2-2 5-16,-2 1-3 0,0 1-3 15,0-1 0-15,0 2 2 0,0 0 1 16,0 0-5-16,0 0-10 0,0 2-9 0,0-1-14 15,0 1-10-15,0-1-10 0,0 0-6 16,0 1-7-16,0 0-8 0,0 1-2 16,0 0 0-16,0 1 0 0,0 2-1 15,-2 0 8-15,2 3 52 0,0 3 66 16,2 3 76-16,-2 5 43 0,2 2 49 16,1 5 29-16,-3 5 10 0,0 4-19 15,0 4-33-15,0 4-50 0,-3 2-57 16,1 4-55-16,-2 0-45 0,2 2-30 0,1-1-26 15,-1-3-11-15,2-3-11 0,-1-2 3 16,1-4-1-16,0-3 2 0,0-4-4 16,0-2 1-16,0-3-1 0,0-5 4 15,0-1-3-15,0-3 2 0,0-4-3 16,0-2 8-16,1-4 0 0,-1 0 1 0,2-4-1 16,-1-2-2-16,1-4 5 0,0 0-4 15,2-6 3-15,-1 1-1 0,2-5 0 16,0 0-8-16,1-3-4 0,-1-2 0 15,1 1 3-15,0-2 2 0,1 0 1 16,-1-2 4-16,1 2-1 0,0 0 3 0,1 1-2 16,0 1-1-16,0 1 0 0,1 0-4 15,-1 3-1-15,1 0-1 0,1 0 6 16,-2 3 0-16,2 2-1 0,-2 1-2 16,3 3-1-16,-2 3-1 0,-1 3 2 15,3 3 3-15,-3 3 4 0,0 4 16 0,3 5 22 16,-3 5 13-16,-2 1-2 0,2 2-14 15,-3 3-14-15,0 1-9 0,-1 0-9 16,-2 0-3-16,1-3-10 0,0 0-3 16,-1-2-1-16,0 0-37 0,-1-6-121 15,1-2-270-15,3-4-410 0,2-5-629 16,-2-8-108-16,1-3 271 0,-1-9 603 0,2-3 333 16,0-3 186-16</inkml:trace>
  <inkml:trace contextRef="#ctx0" brushRef="#br0" timeOffset="10360.7">10789 5768 160 0,'0'5'585'15,"-1"-2"135"-15,1 2-37 0,-2 0-141 16,0 0-108-16,1-2-77 0,-1 0-63 16,2-1-46-16,0-1-37 0,0 1-18 0,0-1-1 15,3-1-2-15,-1 1 8 0,1-1 20 16,5 2 36-16,1-2 10 0,1 0-13 16,5 0-35-16,0 0-30 0,5 0-30 15,2 0-25-15,-1 0-29 0,4-2-25 16,-1 1-30-16,1 0-16 0,-1-1-10 15,0 1-8-15,-2 1-6 0,0-2-6 0,-4 2-43 16,0 0-87-16,-2-1-173 0,-2 1-189 16,-2 0-210-16,-6-2-263 0,2 1-309 15,-7 1 25-15,-1 0 304 0,-6-2 438 16,-2 2 244-16,-1 0 143 0</inkml:trace>
  <inkml:trace contextRef="#ctx0" brushRef="#br0" timeOffset="10593.72">10861 5956 274 0,'0'11'738'0,"2"-2"127"0,1 0-155 16,1-2-131-16,2-1-80 16,4-1-39-16,2-3-35 0,2 0-49 0,2 1-78 15,0-2-87-15,1 1-72 0,2 0-51 16,0-1-31-16,2 1-24 0,-2 0-9 15,3-1-44-15,0 1-103 0,0 0-157 16,-3 0-181-16,0-2-262 0,0-4-400 16,0 1-60-16,1-4 225 0,-2-2 444 0,1 0 246 15,1-1 146-15</inkml:trace>
  <inkml:trace contextRef="#ctx0" brushRef="#br0" timeOffset="11244.71">11628 5640 140 0,'-1'0'623'0,"-2"1"232"0,1 1-51 16,2-1-175-16,-3 1-183 0,3 1-133 15,-3 0-52-15,0 3 24 0,0 1 52 16,-1 4 24-16,-1-1-17 0,-2 4-54 16,1 1-61-16,-1-1-53 0,1 2-42 15,-1 0-35-15,1-1-30 0,2 0-22 0,0-2-17 16,3 0-11-16,-1-3-8 0,2-2-4 16,0-1-1-16,0-1 2 0,3-4 1 15,1 2-3-15,3-4-5 0,-1-1-1 16,2-2-1-16,2 0-2 0,2-2-4 15,1-1-2-15,-3 2 0 0,2-2 20 0,0 0 6 16,0 1 11-16,-2 1-11 0,-1 1-3 16,-1 1-5-16,1-1-4 0,-2 2-4 15,-1 1-1-15,-1 0 3 0,1 1-3 16,0 2 3-16,-2 0-3 0,-1 2 5 16,0 1-1-16,0 1 4 0,1-2 4 0,-1 5 1 15,1-2 1-15,-1 3 0 0,2 0-1 16,-2 1 3-16,2-1-5 0,-2 1-2 15,1 1-2-15,-1-1-1 0,0 2 1 16,1-1 0-16,-2 2 15 0,-2-1 12 16,0 1 8-16,-2 0-7 0,1 0-7 15,-4-2 2-15,2 1 13 0,0-1 15 0,-4-1 7 16,1 0-5-16,-2-1-13 0,-3-1-15 16,2-1-12-16,-4 0-17 0,0-3-8 0,1 0-4 15,-4-1 6-15,2-3 5 16,-4 0 4-16,2 0 2 0,-1-2 2 0,0 0-4 15,2-2 1-15,-2 2-5 0,3-3-16 16,-2 2-52-16,5-2-64 0,0-2-70 16,0 2-67-16,3-1-104 0,3-2-113 15,0 0-117-15,2-2-147 0,0-1-252 0,1-3-151 16,4-1 129-16,1-3 346 0,5 0 318 16,-1 0 179-16</inkml:trace>
  <inkml:trace contextRef="#ctx0" brushRef="#br0" timeOffset="11461.76">11656 5734 196 0,'2'-2'722'0,"2"-1"235"16,-1 1-112-16,0-4-178 0,0 1-132 15,5-2-76-15,-1 1-43 0,5 0-30 16,-1-2-48-16,3 1-71 0,2 2-77 0,3-1-63 15,0 2-46-15,2-1-29 0,1 2-21 16,-3 0-73-16,3 1-196 0,-2 2-322 16,-2 4-624-16,1-3-250 0,-5 1 113 15,0-2 535-15,-6 0 367 0,-1-2 206 0</inkml:trace>
  <inkml:trace contextRef="#ctx0" brushRef="#br0" timeOffset="12412.48">12134 6096 117 0,'-4'0'550'0,"0"0"172"0,1 1-8 16,0 2-154-16,-3 0-138 0,5 0-109 15,-3 0-79-15,1-1-30 0,1 1 3 16,2 1 32-16,-1 2 44 0,1 2 38 16,1-1 17-16,1 4-10 0,1-2-24 0,2 0-40 15,1 2-38-15,0-1-33 0,2-2-27 16,4 0-34-16,0-3-35 0,4-2-33 15,1-1-24-15,4-4-19 0,0-4-17 16,2-2-2-16,2-3-2 0,1-5 8 16,-2-1-14-16,1 0-32 0,-1-3-45 0,-3-1-42 15,-1 0-19-15,-3-1-9 0,-1-1 8 16,-4-1 24-16,-4 5 42 0,0-1 28 16,-4 2 23-16,-3 4 10 0,-2 3 8 15,-3 3 4-15,-2 2 5 0,-2 5 5 0,-2 4 23 16,-2 2 22-16,2 5 36 15,-2 2 20-15,2 1 25 0,1 4-2 0,1 1-9 16,0-1-9-16,5 1-1 0,1-1 1 16,4 0-1-16,3-1-4 0,2-1-11 15,5-3-20-15,0-1-15 0,6-5-20 16,0-2-24-16,5-3-13 0,0-3 0 16,3-4 6-16,0-4-5 0,1-1-37 0,-1-4-56 15,-1-2-56-15,0-2-22 0,-1-1-3 16,-2 1 14-16,-4-2 29 0,-1 1 38 15,-3 1 35-15,-4 2 23 0,1 4 30 16,-5 2 14-16,-3 2 8 0,1 5-7 0,-3 4-2 16,-2 3 22-16,-1 4 34 15,-1 4 38-15,1 2-1 0,1 4-19 0,-1 1-29 16,4 1-23-16,1 2-15 0,2-1-12 16,1 1-5-16,5-3-13 0,0 0-79 15,5-3-218-15,-2-2-372 0,3-1-584 0,1-7-283 16,-1-4 141-16,-2-5 510 0,-2-9 418 15,-3 0 230-15</inkml:trace>
  <inkml:trace contextRef="#ctx0" brushRef="#br0" timeOffset="15749.24">10036 6985 60 0,'-5'3'329'0,"-1"2"127"0,0-1 60 15,1 2-38-15,0 0-116 0,-1 0-124 0,0-1-78 16,-2-1-42-16,3 1-9 0,0-1 3 15,2-1 15-15,-2 0 17 0,2 0 25 16,0 0 30-16,-1-3 28 0,2 0 2 16,2 0-23-16,0-3-51 0,3-3-38 0,3-1-29 15,1-5-19-15,2-2-17 0,5-3-2 16,2-2 17-16,3-2 26 0,2-2 13 16,4 1-11-16,-1-2-20 0,-1 3-20 15,1 0-18-15,-3 3-11 0,-2 3-9 16,-5 2-6-16,0 5-3 0,-3 0 3 15,-3 7 22-15,0 2 35 0,-3 7 40 0,-4 2 25 16,-1 6-1-16,-3 5-16 0,-2 4-8 16,-1 4-5-16,0 4-3 0,-1 1-24 15,1 2-19-15,1-1-13 0,4 1 4 16,1-3-1-16,1-2 8 0,4-2 6 16,1-4 11-16,3-4 8 0,3-4 4 0,-1-5-13 15,8-7-18-15,0-3-22 0,5-8-13 16,4-6-11-16,2-4-14 0,2-7-7 15,1-5-21-15,-1-5-25 0,-1-2-24 16,-1-4-7-16,-3 2 2 0,-5-2-1 16,-4-2 7-16,-1 4 13 0,-6-1 18 0,-3 4 20 15,-6 2 13-15,-2 4 10 0,-5 2 7 16,-3 3 4-16,-2 5 0 0,-5 5 3 16,-3 1 1-16,-2 7-2 0,-1 1-1 15,-1 4-3-15,-2 5 0 0,2 2 1 16,2 4 0-16,4 0 21 0,0 3 15 15,5 1 17-15,6 0 1 0,2 2 1 0,6-1-4 16,5 0-5-16,8 0-5 0,3-4-13 16,5-2-15-16,4-2-12 0,5-4-7 15,4-2-27-15,4-4-79 0,0-2-182 16,-1-4-215-16,-1 1-237 0,-1-6-306 16,-3 2-227-16,-4-2 92 0,-1 0 366 0,-4 1 383 15,-6 2 212-15</inkml:trace>
  <inkml:trace contextRef="#ctx0" brushRef="#br0" timeOffset="16183.33">11179 6840 7 0,'0'3'314'0,"0"0"224"16,0 0 88-16,2 1-29 0,-2 1-125 15,0-2-90-15,0 1-62 0,2-1-38 16,-2-1-14-16,1 0 14 0,1 0 50 0,1 1 48 16,2-3 16-16,2 2-29 0,2-1-55 15,0-1-52-15,3 2-53 0,1-2-45 16,4 0-45-16,1-2-34 0,1 2-29 16,0-1-20-16,2-1-14 0,-1 1-12 15,-1 1-6-15,0-2-4 0,0 2-3 0,-3 0-7 16,-1-2-57-16,0 1-123 0,-3 0-201 15,-2-1-192-15,-2 1-236 0,-5-2-376 16,-4 0-95-16,-1 1 195 0,-3-3 465 16,0 3 299-16,-1-1 169 0</inkml:trace>
  <inkml:trace contextRef="#ctx0" brushRef="#br0" timeOffset="16533.41">11108 7077 152 0,'-5'7'413'0,"-1"-1"140"16,2 0 41-16,0 0-58 0,1-1-114 15,2 1-69-15,-1-2-49 0,2-1-35 0,3 1-22 16,0-3 5-16,2 0 33 0,4-1 45 15,1 2 37-15,4-2 10 0,2-2-26 16,0 2-52-16,4-1-68 0,-1 1-66 16,2 0-54-16,0 0-40 0,0 0-29 15,-3 0-18-15,-1 0-15 0,-1 1-9 16,0 1-18-16,-1 1-90 0,0-3-215 0,-4 0-322 16,3 2-575-16,-3-6-256 0,2 0 119 15,0-6 515-15,-2-4 393 0,-3-4 218 16</inkml:trace>
  <inkml:trace contextRef="#ctx0" brushRef="#br0" timeOffset="17567.64">11861 7024 144 0,'-5'3'496'0,"2"2"152"0,1-1 14 15,-1 0-124-15,0 1-105 0,1-2-67 16,-2-1-39-16,2 1-17 0,2-3 20 15,0 1 42-15,0-1 29 0,2-1-31 0,1-1-85 16,0-1-93-16,2-3-74 0,1-1-45 16,2-4-30-16,5-2-20 0,-1-2-8 15,4-3-4-15,-2 0 3 0,-1-2 0 16,3-2 0-16,-2 2 1 0,0-1 0 16,-4 0-2-16,2 1-5 0,-4 2-2 0,-1 1-1 15,-4 2-2-15,0 0-2 0,-1 4-1 16,-1 1-1-16,-2 2-5 0,-1 4 1 15,-1 1-2-15,0 4 1 0,-2 2-2 16,-2 5-1-16,0 2-4 0,-1 5 3 16,2 3-2-16,-3 5 25 0,0 2 34 15,0 4 49-15,2 4 22 0,-1 1 1 0,-1-1-18 16,3 2-23-16,-1-2-21 0,2-2-20 16,-1-2-17-16,2-2-8 0,0-3-3 15,1-3 0-15,3-2-6 0,-1-2-6 0,1-2-53 16,1-5-104-16,1-2-196 15,-1-4-207-15,3-3-262 0,0-2-445 0,1-5-90 16,0-3 211-16,-1-3 514 0,1-4 299 16,0-2 171-16</inkml:trace>
  <inkml:trace contextRef="#ctx0" brushRef="#br0" timeOffset="18002.74">12153 6825 128 0,'3'-3'565'0,"-1"3"164"16,0 0-38-16,-4 3-178 0,0 0-139 15,-1 3-85-15,-3 1-44 0,2 1-15 16,-3 2-9-16,-1 2 0 0,2 2 5 0,-2 2 17 16,0 1 10-16,3 1 8 0,-3 4-17 15,2 1-23-15,0 0-34 0,-1 2-24 16,4 0-28-16,0 0-24 0,3 0-23 15,2-1-6-15,2-3-5 0,3 0-1 16,2-3-7-16,4-3-13 0,4-2-12 0,1-5-15 16,4-5-10-16,1-5-11 0,3-5-8 15,1-1-8-15,1-7-3 0,-1-1-3 16,0-4 2-16,-4-3-12 0,0 0-8 16,-3-4-9-16,-3 3 6 0,-7-2 11 15,-3 1 10-15,-6-1 7 0,-4 1 8 0,-5 1 4 16,-2 1 3-16,-2 2 4 0,-3 1-3 15,-2 2-2-15,0 5-4 0,-4 1-3 16,3 5-1-16,-2 2-1 0,0 2-1 16,1 4-4-16,6 4-10 0,0 0-43 15,3 1-92-15,5 1-139 0,3 1-133 0,5-1-122 16,2-1-177-16,4 0-354 0,4-1-116 16,4-4 166-16,3-2 423 0,5-1 286 15,3-2 163-15</inkml:trace>
  <inkml:trace contextRef="#ctx0" brushRef="#br0" timeOffset="18669.9">12841 6711 200 0,'-3'4'642'0,"-2"1"137"16,2 1-71-16,-3 0-138 0,3 1-107 15,-2 1-91-15,3-2-42 0,-1 1-16 0,3 1-1 16,0-1 1-16,2-1-8 0,-1 2-14 16,4-2-26-16,2 0-28 0,0-1-32 15,1-3-46-15,3 0-46 0,2-2-42 16,1-3-27-16,0-2-20 0,4-2-4 15,-1-2-6-15,-1-4-2 0,3 1-4 16,-3-1-11-16,1 0-28 0,-4-2-44 0,-1-2-41 16,-2 2-25-16,-2 0-4 0,1 0 17 15,-6 2 35-15,2 1 30 0,-3 1 22 16,-1 4 12-16,-1 2 7 0,0 1 5 16,-1 4 5-16,-2 1 1 0,-1 3 3 15,1 3 2-15,-3 2 3 0,1 2 31 0,2 1 24 16,-2 2 39-16,2 3 1 0,3-2-2 15,-1 0-1-15,2 0 1 0,2-2-1 16,1 1-12-16,2-4-4 0,3-1-6 16,1-3-8-16,1-1-13 0,3-4-20 15,2-2-9-15,3-4-8 0,0-5-4 0,0 2-5 16,1-5-31-16,0-2-55 0,0-2-77 16,0-1-86-16,0-1-90 0,-2-2-54 15,1 2 11-15,-3-1 76 0,0 0 98 16,-5 4 85-16,-1 2 54 0,0 2 28 15,-5 5 30-15,0 1 32 0,0 4 53 0,-2 2 50 16,-3 3 45-16,2 5 34 0,-4 1 26 16,2 1 6-16,-1 4-16 0,-1 1-45 15,0 1-46-15,2 1-44 0,0-1-29 16,-1 2-25-16,1-2-14 0,0-2-9 0,1 1-3 16,1-3-5-16,1-1-41 0,0-1-98 15,2-5-199-15,-1 1-267 0,-2-6-450 16,1-3-262-16,2-2 86 0,2-5 416 0,5-1 380 15,-1-5 212-15</inkml:trace>
  <inkml:trace contextRef="#ctx0" brushRef="#br0" timeOffset="19018.97">13934 6378 1 0,'3'3'436'15,"-6"1"335"-15,-2 4 52 0,-1 1-149 16,-6 3-117-16,-1 1-71 0,-5 4-42 16,-3 2-5-16,-1 2-7 0,-4 2-22 15,0 4-46-15,-6 3-47 0,-2 3-44 16,-2 3-47-16,-3 4-42 0,-2 1-38 0,-3 2-29 15,4 1-11-15,-1-2-5 0,2-3-4 16,1 0-26-16,3-3-17 0,0-3-14 16,4-3-8-16,2-2-9 0,2-2-10 15,5-4-7-15,2-1-4 0,2-4-43 16,4-4-96-16,0-2-132 0,8-4-173 0,-1-4-181 16,5-1-219-16,2-5-286 0,2-3-201 15,6-3 115-15,2-3 368 0,5-2 393 16,1 1 221-16</inkml:trace>
  <inkml:trace contextRef="#ctx0" brushRef="#br0" timeOffset="19403.06">13706 6826 86 0,'8'5'563'0,"-3"-1"240"0,2 4-54 16,-2 0-164-16,-1-1-108 0,-3-1-76 15,4 0-38-15,-2 1-12 0,0-2 8 0,-1-2 0 16,4 1-17-16,-3-1-43 0,0-1-55 16,2-1-63-16,-2-1-53 0,2-1-41 15,-2-3-30-15,-1 2-15 0,2-4-13 16,-2 1-10-16,-2-1-8 0,-2 0-8 16,-2 0 1-16,-1 1-3 0,-3 0 0 0,2 0-5 15,-5 4 0-15,1-1-4 0,-3 4 0 16,0 2-2-16,-2 3 0 0,-2 3-2 15,1 3 0-15,-3 0 5 0,5 4 13 16,-5-1 33-16,2 2 42 0,1 1 44 16,0 2 18-16,5 0-4 0,1-1-14 15,1 2-13-15,4-3-10 0,4 2-13 16,2-3-21-16,2-2-16 0,5 1-19 0,2-5-10 16,4 0-22-16,3-4-93 0,4-5-185 15,-1-3-316-15,4-5-384 0,3-4-552 16,-2-1-47-16,0-3 297 0,-4-2 589 15,1 4 323-15,-3-1 184 0</inkml:trace>
  <inkml:trace contextRef="#ctx0" brushRef="#br0" timeOffset="22072.89">10245 8271 39 0,'3'-5'361'16,"0"-1"177"-16,1 2 55 0,-3-1-68 15,2 2-136-15,-1-3-100 0,0 2-47 16,-1-2-14-16,-1 1 6 0,2 2 6 16,-2-1 2-16,0 1 2 0,0 0 10 15,0 0 6-15,0 1-7 0,0 1-30 16,0-1-53-16,0 2-55 0,-2 0-43 0,2 0-28 15,0 2-17-15,-1 2-10 0,1 1-9 16,-2 4 43-16,2 3 66 0,0 6 62 16,0 4 18-16,-2 8-7 0,-1 6 7 15,0 8-10-15,0 4-31 0,-2 4-49 0,-3 7-37 16,2 1-28-16,1 4-17 0,-1 2-16 16,1 0-11-16,0 0-7 0,2-2-3 15,0-2-2-15,3-5-17 0,0-6-27 16,2-6-37-16,-1-7-33 0,2-8-46 15,2-6-89-15,0-8-154 0,-1-5-173 16,1-7-223-16,0-7-390 0,3-5-58 0,-2-8 216 16,-1-6 478-16,-2-1 269 0,0-5 156 15</inkml:trace>
  <inkml:trace contextRef="#ctx0" brushRef="#br0" timeOffset="22522.99">10289 8642 186 0,'0'-13'641'0,"-1"1"136"0,-1-3-106 16,2-1-168-16,0-2-122 0,0-3-82 15,0-2-55-15,2 0-35 0,-1-1-14 16,3 1-17-16,-1-1-9 0,2 1-16 15,1 1-12-15,-2 1-13 0,3 1-19 16,-1 1-23-16,3 3-26 0,-1 3-21 16,2 1-17-16,0 2-7 0,0 2-6 0,3 4-1 15,0 2-2-15,-1 2 3 0,1 3 7 16,1 5 4-16,-1 1 3 0,1 3 0 16,-3 3-9-16,3 3-4 0,-4 0-6 15,1 1-2-15,-2 2 10 0,-4 0 24 0,0-1 19 16,-2 1 21-16,-3-2 11 0,-1-1 5 15,-3-1-3-15,-4 1-13 0,-4-2-16 16,1-1-19-16,-5 0-14 0,0-2-5 16,-1-2-7-16,1 0-5 0,-3-5-6 15,3 1-2-15,-3-3-5 0,2-2-32 16,1-4-73-16,0 1-111 0,0-5-99 0,2-1-73 16,3-2-68-16,3 1-145 0,-3-2-331 15,7-1-128-15,2 1 133 0,2-3 377 16,5 2 263-16,2-1 152 0</inkml:trace>
  <inkml:trace contextRef="#ctx0" brushRef="#br0" timeOffset="23240.16">10824 8515 94 0,'-2'-1'323'16,"2"1"133"-16,-3-2 83 0,3 2-20 16,-3 0-94-16,0 0-95 0,1 0-47 0,0-1-27 15,1 1-25-15,-1-1-29 0,4 1-29 16,-1-2-34-16,3 0-8 0,2 0 13 15,3 1 36-15,4-1 17 0,4 0-6 16,1-1-34-16,6 0-45 0,1 0-38 16,2 0-26-16,-2-1-18 0,4 2-34 0,-1-2-80 15,-3 3-125-15,-1 0-171 0,0-2-266 16,-4-4-402-16,1-1-72 0,-1-1 217 16,-2-2 420-16,-1 2 232 0</inkml:trace>
  <inkml:trace contextRef="#ctx0" brushRef="#br0" timeOffset="23775.28">11486 8248 10 0,'-5'0'446'16,"1"2"306"-16,-2-4 24 0,1 2-175 16,0-3-165-16,0-2-116 0,2-2-89 0,1-2-67 15,1 0-40-15,1-2-21 0,1 0-13 16,1-3-11-16,3 2-14 0,1-1-9 16,1 1-6-16,2 1-1 0,0 1-1 15,3-1-2-15,0 1-8 0,-1 2-11 16,3 1-9-16,-1 1-9 0,-2 1-3 15,3 2 0-15,-2 1 6 0,0 2 2 0,-1 1 3 16,2 1-12-16,-1 5-5 0,-2 0-3 16,2 4 10-16,0-2 3 0,-3 3 0 15,2 0-4-15,-3 0 2 0,0 0-2 16,-2 1-1-16,2-1-1 0,-5 1 3 16,2-2 22-16,-3 0 29 0,-2-1 28 0,-2 1 5 15,-1 1-2-15,-5-2-16 0,0 1 0 16,-1-1-1-16,-5 1-5 0,1-1-19 15,-2 2 12-15,0 1 25 0,0-2 24 16,0 3 5-16,0 1-10 0,0 0-16 0,0 0-24 16,1 1-17-16,3-1-10 0,0 0-2 15,2 2-5-15,2-2-4 0,1 1-7 16,1 0-5-16,2 0-3 0,2-1-2 16,2 0-39-16,4-2-135 0,-1-1-215 15,4 0-300-15,1-3-548 0,1-4-137 16,1-2 185-16,-1 0 543 0,4-2 301 0,-1 1 170 15</inkml:trace>
  <inkml:trace contextRef="#ctx0" brushRef="#br0" timeOffset="23940.31">11693 8763 395 0,'-3'20'934'16,"-1"0"181"-16,-1-2-115 0,0-1-170 15,0-4-182-15,2-1-166 0,-3-1-148 0,2-1-118 16,-2-2-82-16,3-2-53 0,-2-2-42 15,5-2-102-15,0-2-207 0,0 0-330 16,5-2-562-16,0-4-234 0,3-3 128 16,-4-4 500-16,1-3 361 0,0 0 199 0</inkml:trace>
  <inkml:trace contextRef="#ctx0" brushRef="#br0" timeOffset="25577.68">10500 9292 100 0,'-2'3'236'0,"2"-1"65"0,2-1 63 15,-2 1 69-15,1-2 17 0,1 3-37 16,-2-1-81-16,1-1-59 0,-1 1-48 0,0-2-46 15,0 2-52-15,0 0-44 0,2 1 0 16,-2 1 47-16,3 3 85 0,-1 3 83 16,-1 3 78-16,1 4 59 0,2 2 16 15,-2 6-22-15,1 2-45 0,-3 2-47 16,2 6-64-16,-1-1-75 0,-1 3-65 16,0-1-50-16,0-1-32 0,0-2-20 15,0-1-16-15,0-4-7 0,2-2-4 0,0-5-1 16,-1-3-7-16,1-3-6 0,1-3-19 15,0-3-62-15,0-6-120 0,2-3-199 16,3-2-224-16,-2-7-271 0,1-3-431 16,-2-4-75-16,-1-4 225 0,2-4 522 15,-4-3 314-15,-1-2 174 0</inkml:trace>
  <inkml:trace contextRef="#ctx0" brushRef="#br0" timeOffset="25925.91">10563 9295 239 0,'0'-5'515'0,"1"3"111"15,1-1-25-15,-2 0-116 0,0 1-110 0,3 0-81 16,-3-2-61-16,2-1-49 0,1 1-27 15,0 1-9-15,3-3 2 0,1 1 24 16,1 1 43-16,1-3 52 0,5 4 35 16,1-2-1-16,2 0-28 0,3 3-51 15,1-1-57-15,1 1-58 0,3 2-30 0,-1 0-14 16,0 0-10-16,0 2-14 0,-1-2-17 16,2 3-6-16,-4-2-13 0,1-1-41 15,0 0-110-15,-4-1-167 0,1-2-152 16,-2 0-147-16,-4-2-227 0,-3-1-300 0,-4 0 6 15,1-2 271-15,-7 3 402 0,-1 3 223 16</inkml:trace>
  <inkml:trace contextRef="#ctx0" brushRef="#br0" timeOffset="26309.99">10633 9462 216 0,'-4'7'366'0,"4"-1"111"15,-3 0 47-15,3 2-45 0,-1-3-108 16,-1 0-101-16,2 0-64 0,-2-2-39 16,2 0-17-16,0 1-8 0,0-1-6 15,0-1-9-15,-1-1-8 0,1 1-10 16,0-2-5-16,0 3-2 0,0-2-3 0,1-1 0 15,-1 2 3-15,0-2 2 0,2 3 6 16,-2-3 10-16,3 1 40 0,0 0 56 16,2 1 43-16,0-2 7 0,6 2-26 15,0-1-42-15,6-1-50 0,1 0-46 16,2-1-25-16,5-1-18 0,2 0-7 16,0 0-21-16,-1-1-10 0,1 1-7 0,-2 1-5 15,0-2-1-15,-3 3-6 0,-1 0-29 16,-2-2-76-16,-3 2-129 0,-2 0-143 15,-3 0-113-15,-3 2-109 0,-2-2-202 16,-6 0-318-16,0 0-11 0,-3 0 247 0,-3 0 410 16,-2 0 228-16</inkml:trace>
  <inkml:trace contextRef="#ctx0" brushRef="#br0" timeOffset="26677.07">10607 9801 25 0,'-3'6'307'0,"2"3"147"16,-1-3 89-16,0 3-17 0,1-3-106 15,-1 1-135-15,2-2-83 0,0-1-46 16,0 1-14-16,0-2 1 0,2-1 12 15,-1 2 23-15,3-2 24 0,0 2 28 16,5-4 25-16,1 1 20 0,1-2 3 0,5 1-9 16,4-4-21-16,0 2-29 0,3-2-34 15,2 2-40-15,2-3-38 0,0 2-34 16,-3 0-26-16,1-2-16 0,1 3-10 16,-3-1-7-16,-2 0-5 0,1 1-15 15,-3 0-55-15,-3 1-104 0,1 0-131 0,-4 1-112 16,-2-2-93-16,-3 2-144 15,-3 0-281-15,-1-1-146 0,-2-1 119 0,1 1 343 16,2-2 289-16,1 1 163 0</inkml:trace>
  <inkml:trace contextRef="#ctx0" brushRef="#br0" timeOffset="27177.32">11268 9639 56 0,'2'0'408'0,"-2"0"184"16,1 0 40-16,-1 1-90 0,0 2-161 15,0 0-119-15,0 0-62 0,0 2-12 0,-1 1 13 16,1 1 19-16,-2 1 14 0,2 2 18 15,0 0 5-15,0 5 7 0,0-1-9 16,-2 2-24-16,1 1-48 0,-1 0-56 16,0 2-45-16,-1-1-32 0,2 0-20 15,-2-2-13-15,1 1-7 0,2-1-2 16,-1-4 0-16,-1-1-4 0,2-2 0 0,0-3 2 16,2-1 6-16,-1-1 2 0,1-4 1 15,4-1-4-15,-3-4-2 0,4-1-5 16,-1 0 3-16,2-3-3 0,0 0 2 15,1-2 0-15,-1 0 2 0,0-1-1 16,3 0 0-16,0 0-1 0,0-2-2 0,0 1-2 16,1-2-4-16,1 2-2 15,0-1 3-15,1-1-1 0,1 1-1 0,0 2-18 16,-2 1-35-16,-2-2-56 0,3 4-60 16,-4 2-49-16,0-2-30 0,-1 4-6 15,-3 0 4-15,-1 1 4 0,-2 1 2 0,1 3-3 16,-4 0-34-16,0 0-67 15,0 0-125-15,-4 0-122 0,1 0-97 0,0 0 91 16,-2 0 179-16,0 0 208 0</inkml:trace>
  <inkml:trace contextRef="#ctx0" brushRef="#br0" timeOffset="27403.37">11391 9733 69 0,'-1'7'498'15,"-1"0"197"-15,2 2 7 0,-2-2-152 16,2 3-96-16,0-2-51 0,2 0-38 16,-2 1-17-16,3 0-2 0,0 0 2 15,1-2-26-15,1 3-49 0,-1-3-61 16,4 3-62-16,-2-2-50 0,-1-3-40 16,3 5-26-16,0-5-14 0,-2 0-10 0,2-1-43 15,-1-1-174-15,-1-1-304 0,3-2-596 16,-1-2-262-16,-1-3 100 0,-1-6 495 15,2-3 363-15,0-3 200 0</inkml:trace>
  <inkml:trace contextRef="#ctx0" brushRef="#br0" timeOffset="27995.5">11804 9514 3 0,'-3'2'328'15,"1"-2"248"-15,-1 1 97 0,2 1-39 0,-3-1-122 16,4 1-97-16,-1-2-76 0,1 3-62 16,0-2-58-16,1-1-37 0,3 0 8 15,2 0 63-15,2 2 68 0,4-2 28 16,3 0-33-16,2 0-68 0,3 0-69 15,0 0-62-15,0 0-45 0,2 0-27 0,-1 1-21 16,-1 1-7-16,1-2-10 0,-4 1-1 16,0 0-30-16,0 1-87 0,-2 0-164 15,-2-2-191-15,-2 0-254 0,-2 0-477 16,-4 0-111-16,-2-2 195 0,-1-1 513 16,-2-1 285-16,0-2 162 0</inkml:trace>
  <inkml:trace contextRef="#ctx0" brushRef="#br0" timeOffset="28546.77">12289 9300 5 0,'0'-2'480'0,"0"-1"391"0,-1 2 69 16,-1-1-149-16,-1-2-141 0,1-2-100 16,1-4-87-16,-1 0-87 0,2-1-78 15,0-2-67-15,0-3-54 0,3 2-42 16,1-1-33-16,0 0-19 0,3 0-15 15,-1 2-6-15,3 1-12 0,-1 0-13 0,1 1-14 16,-2 4-10-16,1 0-2 16,0 5-2-16,0-2-1 0,1 6-2 0,1 1 0 15,-4 3 2-15,2 0 0 0,0 4 0 16,-2 1-5-16,-2 3 1 0,0 1-7 16,-2 1 0-16,1 0-3 0,-3 0 4 0,2 0 4 15,-2 1 6-15,-2-2 2 0,-1 1-2 16,-2-1-1-16,0-1 0 0,0 2 3 15,-2-1 0-15,-1 0 1 0,2 0-1 16,-3 0 4-16,0 1 0 0,1 1-4 16,0-1-3-16,0-2 0 0,-1 2 0 15,3 0 0-15,-1-1-2 0,1 0-2 0,1 0-3 16,-1-2-1-16,3 0-2 0,0 0-1 16,-1-2-20-16,4-1-95 0,0-2-205 15,0 0-255-15,2-3-359 0,1-4-375 16,1 1-14-16,3-2 312 0,-2 2 470 15,3-1 259-15,0 0 152 0</inkml:trace>
  <inkml:trace contextRef="#ctx0" brushRef="#br0" timeOffset="28712.79">12397 9769 104 0,'-3'24'702'0,"3"-1"408"16,-2-1-87-16,-1-4-170 0,0-1-167 15,-2-3-169-15,2 0-158 0,-4-2-123 16,3 0-92-16,-1-3-54 0,-1-1-39 15,4-2-69-15,-1-2-160 0,1-2-253 16,-1-4-423-16,3-2-406 0,-3-5-22 16,3-4 328-16,3 0 443 0,-1-2 246 0,-1-3 144 15</inkml:trace>
  <inkml:trace contextRef="#ctx0" brushRef="#br0" timeOffset="30064.12">10301 7892 312 0,'-2'-2'612'0,"0"0"75"0,2 2-94 15,-3-2-156-15,3 1-104 0,-1 1-63 16,-1-2-34-16,2 0-17 0,0 0 1 15,0 0-3-15,2 0-15 0,1 1-32 16,0-3-35-16,6 3-12 0,1-3 9 0,5 2 7 16,1-2-9-16,6 2-10 0,2-1-9 15,5 0-8-15,4 1-10 0,1-1-6 16,6 2-12-16,2-1-17 0,1 2-24 16,4-1 4-16,0-1 5 0,-1 1 6 0,1-2-16 15,-1 3-9-15,3 0-5 16,-1 0-4-16,0 0-4 0,3 0-1 0,-2 0-7 15,6-2-3-15,1-1-6 0,2-1-6 16,5-2-6-16,2 0-17 0,3-1-4 16,1 2 2-16,1-1 17 0,0-1 12 15,1-1 3-15,-3 0 2 0,2 1-3 16,-4-1-5-16,2 1-4 0,0-1 11 0,0 0 7 16,5-2-5-16,0-2-8 0,-2-3-4 15,3-1 14-15,-3 2 7 0,3 2 3 16,-4 2-3-16,1-1-3 0,-1 2-5 0,1 2-4 15,-2-1-7-15,1 2-5 16,1 1 15-16,-3 1 17 0,0 3 14 0,-3 2-4 16,0 1-5-16,-3 1-7 0,-1 1-3 15,-2 1-6-15,-2-1-2 0,-4 3-2 16,1 0-3-16,-2 0-6 0,-1 1-3 16,-4-1 3-16,2 0 1 0,-1 3-2 15,-2-1 10-15,-2-2 6 0,2 0 7 0,-3-1-24 16,0-1 11-16,-3 0 9 0,2 1 24 15,-2 0-8-15,0 0-7 0,-2 0-4 16,2-1-3-16,-3 2-3 0,1-1 3 0,-1 1-2 16,-1 1-2-16,-1-1-3 0,3 2-3 15,-5-1 1-15,0-1-2 0,-3 2-2 16,0-1 0-16,-1-1 0 0,-5 2-2 16,-1-1 1-16,-2-1 2 0,-4 1 1 15,1-2 0-15,-7 1-1 0,1-1-11 0,-4 0-52 16,-3-1-115-16,-2-3-176 0,-3 0-299 15,-3-4-540-15,-2 0-145 0,-1-5 200 16,-5-8 526-16,3-2 289 0,0-6 166 16</inkml:trace>
  <inkml:trace contextRef="#ctx0" brushRef="#br0" timeOffset="31015.34">15202 4720 137 0,'-8'15'548'0,"2"6"107"0,-1 3-70 0,2 7-158 15,-1 7-94-15,-2 6-59 0,2 8-57 16,0 7-62-16,-2 8-68 0,-2 10-34 15,1 5 18-15,-1 5 24 0,-4 5 9 16,5 2-31-16,-3 5-35 0,2 3-26 0,0 2-8 16,2 1 5-16,0 0 10 0,0 1-3 15,-3 5 20-15,-1 6 34 0,-3 6 43 16,0 2 52-16,0-1 27 0,2-4 2 16,1-4-43-16,2-4-23 0,2-1-15 15,1 0 20-15,0-3 4 0,3 2 11 0,0-5-20 16,1-2-23-16,0-5-29 0,0 1-29 15,-2-2-28-15,2-3-1 0,-2-1 5 16,1-4 13-16,-3-3-6 0,2-4-10 16,-2-3-7-16,0-5-8 0,-1-2-1 15,0-4-4-15,2-5-6 0,0-2-3 16,-1-3-21-16,3-3-97 0,-1-4-157 0,0-5-225 16,-3-5-376-16,2-7-344 0,0-2-1 15,2-8 343-15,3-5 414 0,-1-3 228 16</inkml:trace>
  <inkml:trace contextRef="#ctx0" brushRef="#br0" timeOffset="34228.06">16014 4842 14 0,'2'-2'336'16,"0"4"200"-16,-1-1 52 0,-1 1-88 15,-1 1-151-15,-1 1-97 0,2-2-57 16,-2 2-39-16,2 1-7 0,-1-2-11 0,-1 3-6 16,-1 0-9-16,3 1 4 0,-2 4 6 15,-1 1 9-15,3 3 19 0,0 3 45 16,0 4 48-16,0 5 25 0,0 5 23 16,0 5-10-16,2 7-19 0,-1 5-69 15,-1 5-53-15,0 3-46 0,0 3-26 16,-1 3-28-16,-1 0-16 0,2-1-16 0,-1-2-8 15,1-3-8-15,0-3-5 0,0-5-4 16,1-1 0-16,-1-3 1 0,0-4-3 16,0-4-40-16,0-5-105 0,0-4-175 0,-1-5-191 15,-4-3-229-15,2-5-423 16,-2-8-74-16,0-3 198 0,-1-8 485 0,4-2 267 16,-1-5 154-16</inkml:trace>
  <inkml:trace contextRef="#ctx0" brushRef="#br0" timeOffset="34752.68">16033 5274 138 0,'-9'-4'615'16,"4"-1"196"-16,-1-3-128 0,-1-1-194 15,1-3-144-15,0-3-103 0,1 0-77 0,2-1-54 16,3-4-39-16,0-1-22 0,0-1-13 16,3-1-8-16,2 1-6 0,3-1-2 15,-2 2 6-15,0 0 3 0,4 2 4 0,1 2 1 16,-1 2-1-16,-1 1-4 15,3-1-4-15,-2 5-2 0,0 1 0 0,2 2 7 16,-4 2 11-16,3 1 4 0,0 1-2 16,-3 3-8-16,3 3-3 0,0 1-3 15,0 4-6-15,-1 1-6 0,1 0-5 16,0 6-3-16,-3-2-4 0,4 4-1 16,-3-1 29-16,-1 2 35 0,-2-1 27 0,1 1 23 15,-5 0 34-15,-2-2 46 0,-2 2 18 16,-5-2-15-16,-1 1-36 0,-5-1-47 15,-2-2-41-15,-5 1-28 0,0-1-23 16,-1-2-13-16,-1 0-13 0,-2-3-4 16,2 0-1-16,0-4 1 0,3 1 1 15,2-1-15-15,1-3-88 0,2-2-157 0,3 0-204 16,3-3-255-16,-3-3-397 0,6 0-97 16,5-5 196-16,3-1 441 0,5-1 275 0,5-2 156 15</inkml:trace>
  <inkml:trace contextRef="#ctx0" brushRef="#br0" timeOffset="35319.15">16609 5053 60 0,'-1'0'396'15,"-3"0"159"-15,1 1 44 0,1 1-79 0,-1-2-137 16,-2 0-94-16,2 0-55 0,2 0-29 16,-4-2-20-16,2 1-9 0,2 1 0 15,-1 0 2-15,0-1 2 0,1 1 3 16,1 0 0-16,0-2 2 0,0 2 0 15,1 0-6-15,1 0-12 0,1 2 10 16,3-2 17-16,2 1 14 0,2 4-21 0,5-2-35 16,1 0-47-16,5 0-37 0,2 0-33 15,1 0 0-15,3-1 0 0,0 2-1 16,1-3-10-16,-2 1-9 0,-1 1-1 16,-3-3-2-16,2 2-4 0,-4-2-34 0,-4 2-80 15,0 0-143-15,-5-1-154 0,-6 0-151 16,1 1-193-16,-10 0-338 0,-3-2-113 15,-1 1 172-15,-3-1 408 0,-5 0 293 16,0 2 165-16</inkml:trace>
  <inkml:trace contextRef="#ctx0" brushRef="#br0" timeOffset="35486.18">16517 5255 383 0,'-4'16'839'16,"0"-3"66"-16,1 0-167 0,3-2-123 15,3-1-60-15,2 0-33 0,3-3-61 16,6 1-91-16,-1-2-104 0,7-1-88 16,2 0-74-16,5-3-46 0,3-1-54 15,2-1-143-15,0-1-266 0,-4-4-540 0,-2 1-404 16,1-2 1-16,-1-2 414 0,4 2 433 16,0 2 241-16</inkml:trace>
  <inkml:trace contextRef="#ctx0" brushRef="#br0" timeOffset="36589.46">17140 4992 227 0,'2'-3'556'0,"-1"0"105"15,1 1-51-15,-1 0-147 0,-1 1-132 16,2-1-86-16,0 2-62 0,-2 0-54 15,1 0-45-15,1 0-33 0,-1 0-17 16,1 2-11-16,1 1 2 0,1 2 33 0,-1 1 59 16,3 4 61-16,-3 2 44 0,2 3 30 15,-1 5 25-15,3 2-3 0,-4 4-44 16,2 1-56-16,-1 1-38 0,-2 2-23 0,-1 0-24 16,1 0-28-16,0-1-21 15,-1-4 16-15,1-1 16 0,0-4 14 0,-2-2-19 16,1-3-11-16,-1-5 5 0,3-1 1 15,1-6-10-15,-1-1-23 0,4-7-11 16,1-3-4-16,0-5 0 0,4-3 1 0,2-4-2 16,-2-3-19-16,2-3-29 15,-1-2-25-15,3-1-8 0,-3-1 6 0,2 0 15 16,-2 0 15-16,0 2 11 0,-1 3 5 16,0 4 6-16,-2 3 1 0,-2 2 1 15,0 5 0-15,0 2-1 0,-2 3 4 0,1 5-1 16,-1 2 1-16,-1 5 2 15,1 3 2-15,0 2 1 0,1 4 9 0,-1 3 10 16,-1 0 6-16,1 2-8 0,4 3-10 16,-6-2-4-16,1 0-6 0,2 0 0 15,-2-3-2-15,-1-3 2 0,1 0-2 16,-1-2 4-16,0-5 2 0,0 0 5 16,-2-2 1-16,3-3-1 0,0-5-2 0,1-1 2 15,-2-3-2-15,1-5-12 0,0 1-22 16,2-5-18-16,-1-1 1 0,3-2 15 15,-1-2 1-15,2 1-2 0,0-1 5 16,-1 1 11-16,0 1 8 0,2 0 3 0,-1 0 5 16,-2 6 9-16,1-2 11 15,0 4 4-15,1 2 0 0,-2 2 2 0,4 3 10 16,-2 3 22-16,1 3 18 0,0 5 9 16,2 1-2-16,-1 3 2 0,0 3-5 15,-3 0-12-15,3 3-25 0,-2 1-15 16,-2 2-13-16,1-2-6 0,-4 3-7 15,0-1-2-15,-2 0-4 0,0 0-3 0,-1-2-2 16,1-1-4-16,-1 0-77 0,-1-3-200 16,1-3-272-16,0-4-386 0,2-5-380 15,-1-5-15-15,4-4 324 0,-1-3 471 16,2-3 262-16,3-3 152 0</inkml:trace>
  <inkml:trace contextRef="#ctx0" brushRef="#br0" timeOffset="36904.53">18089 5052 382 0,'-5'12'1003'0,"4"-1"303"16,-3 1-166-16,1-1-245 0,2-2-280 16,-4 0-195-16,3-3-146 0,-1 0-103 15,0 2-64-15,0-4-38 0,1 1-27 16,2-2-18-16,0 1-10 0,0-1-7 16,0 2-4-16,2-2-48 0,1 0-162 0,2-2-261 15,-1-1-388-15,3-3-472 0,-1-1-58 16,-1-4 282-16,4-2 509 0,-1-1 283 15,-1-2 159-15</inkml:trace>
  <inkml:trace contextRef="#ctx0" brushRef="#br0" timeOffset="37493.67">18206 5023 130 0,'-3'2'649'0,"1"-2"257"16,2-3-99-16,0-2-201 0,0-1-143 0,3-1-104 16,2 0-57-16,0-1-33 0,4 0-25 15,-1-1-37-15,2 3-50 0,1-1-49 16,-2 3-38-16,2 1-24 0,0 1-15 16,0 4-12-16,-1 1-6 0,-1 2-1 15,-1 5 2-15,-3 1 11 0,-2 5 13 16,-1 1 3-16,-2 5-3 0,-2 3-10 0,-1 1-1 15,0 3-1-15,0 0 0 0,1-1-1 16,2-1 0-16,0 0-1 0,3-1 4 16,2-4 8-16,3 0 16 0,4-3 12 15,3-3-5-15,4-2-22 0,4-7 3 0,3-2 1 16,4-5 6-16,3-5-11 0,2-2-4 16,-1-5-5-16,1-2-3 0,0-4-5 15,-2 0-2-15,-1-5-1 0,-2-1 0 16,-3 1-2-16,-4-3-3 0,-2-2 0 15,-2-1-4-15,-4 0 0 0,-1-2-4 16,-8 1 0-16,-1-1-4 0,-4 0-1 0,-4 2-5 16,-3-1 0-16,-4 3-2 0,-4 4 1 15,-2 1 0-15,-3 4-2 0,-3 2-2 16,1 5 6-16,-1 3 4 0,1 4 2 16,1 2-2-16,5 5 1 0,2 3 4 15,2 3 7-15,5 4 25 0,4 1 26 0,4 2 31 16,2 2 25-16,7 2 13 0,5 0-1 15,5-1-17-15,2 1-23 0,1-1-28 16,5-3-20-16,1 1-16 0,1-2-8 16,-1-1-8-16,1-2-9 0,0-2-7 15,-2-1-2-15,-4-4-86 0,0-1-207 0,-5-2-343 16,-4-2-549-16,-3-3-357 0,-4-3 72 16,-2-3 479-16,-1 0 462 0,-4 1 258 15,-4-1 148-15</inkml:trace>
  <inkml:trace contextRef="#ctx0" brushRef="#br0" timeOffset="40593.33">20196 4992 183 0,'2'-3'426'0,"0"1"124"16,-2 1 10-16,0-1-96 0,-2-1-143 15,0 1-89-15,2 0-46 0,-3-1-28 16,3 1-19-16,-1 1-6 0,1-2 2 15,-5 1 4-15,5 0-7 0,-1 1-15 16,-1-1-24-16,2 1-27 0,0 1-25 16,0 0-19-16,0 0-9 0,0 4-2 0,0 3 45 15,2 3 79-15,2 4 110 0,-1 4 54 16,0 4 11-16,1 7-29 0,-3 7-25 16,2 4-34-16,-3 6-47 0,0 4-50 15,-3 4-39-15,2 2-25 0,-3-2-19 16,1 1-17-16,2-4-9 0,-1-4-9 0,-1-3-4 15,6-6-6-15,-1-2-1 0,-2-4 1 16,1-4 3-16,-1-4-21 0,0-3-82 16,2-4-179-16,-2-4-205 0,1-2-246 15,-4-4-407-15,0-2-152 0,3-5 154 16,-3-5 459-16,9-5 320 0,-1-2 179 0</inkml:trace>
  <inkml:trace contextRef="#ctx0" brushRef="#br0" timeOffset="41025.44">20222 5316 442 0,'-8'-11'801'0,"5"-2"-30"15,0-1-192-15,-1-3-150 0,3-1-115 16,-1-1-86-16,4-1-64 0,3 0-58 0,-1-1-38 15,6 1-25-15,-2-1-3 0,5 2-1 16,0-2 0-16,2 3-4 0,2 3-5 16,-1 1-6-16,1 2-7 0,-1 2-2 15,2 1-2-15,-4 4 0 0,2 3 4 16,-4 2 10-16,2 3 16 0,1 5 25 0,-1 2 13 16,-1 3-3-16,1 3-23 0,-1 1-18 15,-1 4-14-15,-1-1-8 0,0 2-8 16,-1-1 0-16,-1 1 2 0,-2-2 38 15,-3 1 40-15,1-3 50 0,-5 1 19 16,0-2 18-16,-5-1-12 0,-3 0-33 0,-4-3-44 16,-2 2-34-16,-4-4-21 0,-1 2-13 15,-3-4-9-15,-1-2-3 0,-3-1-7 16,2 0-2-16,-1-1-3 0,0-5-13 16,1 3-64-16,3-6-125 0,2 1-155 15,-1-1-185-15,6-4-287 0,0-2-278 0,6 0 30 16,4-5 297-16,4 1 368 0,5-1 205 15</inkml:trace>
  <inkml:trace contextRef="#ctx0" brushRef="#br0" timeOffset="41458.57">20858 5079 148 0,'-4'3'591'0,"4"0"187"0,-1-1-13 0,-3 2-115 16,3-3-90-16,-1 0-55 0,2 1-41 16,2-2-57-16,1-2-71 0,4 1-65 15,2-2-41-15,2 1-33 0,3 0-36 16,5-1-41-16,3-2-41 0,1 2-26 16,2-1-11-16,0 1-6 0,0 0-9 0,-1 1-9 15,-2 1-10-15,0 1-2 0,-3 0-6 16,-3 0-35-16,0 1-86 0,-5 1-135 15,-3 1-137-15,0-2-126 0,-8 2-160 16,-5 1-274-16,-3 1-188 0,-1 0 100 16,-5-3 336-16,-2 3 331 0,-2 0 187 0</inkml:trace>
  <inkml:trace contextRef="#ctx0" brushRef="#br0" timeOffset="41626.61">20832 5221 334 0,'-9'16'776'0,"1"2"89"0,1 1-131 16,7-4-35-16,3-2 4 0,5-2-33 15,8-1-121-15,3-2-166 0,7-3-135 16,0-1-100-16,6-3-54 0,1-1-34 16,0 0-16-16,2-3-28 0,-1 1-130 15,-4-2-270-15,-4 1-494 0,0 0-504 0,-3 0-46 16,-3 0 344-16,1 0 501 0,-3 1 277 16,-4-2 158-16</inkml:trace>
  <inkml:trace contextRef="#ctx0" brushRef="#br0" timeOffset="43761.32">21571 5067 164 0,'0'3'364'0,"0"0"132"15,0 1 41-15,0 1-52 0,-2 0-125 16,0-1-93-16,2 0-63 0,-3-1-40 0,2 1-13 15,-3-2-3-15,1 1 7 0,2-1 0 16,-3 0-11-16,1 1-22 0,2-1-21 16,-4 0-18-16,4 1-5 0,-1-2 5 15,0 1 10-15,2 1 14 0,0-2 25 16,0 0 39-16,2 1 46 0,0-1 42 0,2-1 14 16,-1 0-15-16,4 0-54 0,-1-1-58 15,2-3-52-15,4-2-37 0,1-1-22 16,3-3-14-16,0-1-7 0,1 0-6 15,-1-3-5-15,1 0-3 0,-1 1-4 16,2-3-18-16,-6 1-20 0,2 2-24 0,-6-3-4 16,0 3 8-16,0 0 13 15,-5 3 13-15,0 0 13 0,-1 0 5 0,0 5 5 16,-4-1 0-16,0 4 5 0,-1 2 6 16,-3 5 2-16,0 1 1 0,-2 3-4 15,0 6-1-15,-1 1 2 0,-3 5 23 16,4 3 38-16,-2 3 33 0,-2 2 12 15,4 5-8-15,-1-1-16 0,1 2-22 0,0-1-23 16,3 1-13-16,-1-2-9 0,3-1-4 16,-2-3 2-16,5-2-4 0,-1-1-1 15,2-4-7-15,-1-2 1 0,5-2-25 0,-4-5-91 16,6-2-198-16,-4-2-251 0,2-6-377 16,0-6-369-16,1-4-7 0,3-4 326 15,-1-4 459-15,2-2 255 0,1-3 147 16</inkml:trace>
  <inkml:trace contextRef="#ctx0" brushRef="#br0" timeOffset="45129.64">22148 5082 69 0,'1'0'185'0,"-1"0"39"0,2 0 25 0,0 0 20 15,-2 0 14-15,1 0 3 0,-1 0-9 16,0 0-15-16,0 0-30 0,0 0-45 15,0 0-51-15,0 0-41 0,-1 0-35 16,1 0-21-16,0 0-16 0,0 0-6 16,0 0 0-16,0 0-3 0,0 0 1 0,0 0 0 15,0 0 0-15,0 0 2 0,0 0-1 16,0 0 5-16,0 0 4 0,0 0 2 16,0 0-3-16,0 0-3 0,0 0-2 15,0 0-3-15,0 0-3 0,0 0-5 16,0 0-2-16,0 0-2 0,0 0 0 0,0 0 0 15,0 0-1-15,0 0-2 0,0 0-1 16,0 0 2-16,0 0-2 0,0 0 1 16,0 0 1-16,0 0 1 0,0 0 2 15,0 0 0-15,0 0 2 0,0 0 2 16,0 0 1-16,0 0-1 0,0 0-4 0,0 0-2 16,0 0 0-16,0 3 3 0,0-3-2 15,0 0-1-15,0 0 2 0,0 0 4 16,0 0 8-16,0 0 8 0,0 0 3 15,0 0-1-15,0 0-4 0,0 0 0 16,0 0 3-16,0 0 6 0,0 0 6 0,0 0 2 16,0 0 5-16,0 0-2 0,0 0-6 15,0 0-9-15,0 0-5 0,-2 0-8 16,2-3-2-16,0 3-2 0,-2 0-4 16,2 0 0-16,0 0-3 0,0-2-1 15,-1 2-2-15,1 0 1 0,0-1 1 16,-2 1-2-16,0 0 1 0,2 0 0 0,0-2-1 15,-1 2 3-15,1 0-1 0,-2 0 0 16,2 0-2-16,-1 0 0 0,1 0 0 16,-2 0-1-16,0 0 0 0,-1 0-3 15,2 2 3-15,-4-1 0 0,4 1-2 16,-3 1 1-16,0-1 0 0,-1 3 0 0,2 0 0 16,-4 1 1-16,0 1 37 0,-1 4 53 15,0-1 49-15,-1 4 14 0,0 1-1 16,0 1 2-16,1 2 2 0,0 3-7 15,0 1-24-15,2 1-17 0,1-1-11 16,3 1 10-16,2-2 2 0,4-1-1 0,0-2-10 16,9-3-19-16,1-5-22 0,5-1-19 15,2-7-14-15,4-2-8 0,2-2-1 16,0-5-2-16,1-4 3 0,-1-2-2 16,0-2-3-16,-6-3-1 0,1-1-2 15,-5-1-2-15,0-1 1 0,-7-1 0 16,-1-1-1-16,-6 2 0 0,-4-2 1 0,-2 2-1 15,-7 2-4-15,2 1-2 0,-3 1-4 16,-3 4 1-16,1 1-2 0,-1 4 1 16,2 2-1-16,0 3-1 0,2 3-2 15,2 2-36-15,-1 2-111 0,6 1-165 16,2-2-188-16,2 2-295 0,2-1-351 0,6-3-33 16,3-2 284-16,6 1 419 0,0-2 234 15</inkml:trace>
  <inkml:trace contextRef="#ctx0" brushRef="#br0" timeOffset="45479.71">22703 5053 359 0,'4'1'820'0,"0"3"62"16,-4-1-219-16,-4 0-208 0,-2 1-124 0,-4 2-47 15,0 0 3-15,-5 3 20 0,2 2 20 16,-4 2 10-16,4 1-26 0,-1 2-40 15,1 2-61-15,1 3-54 0,2 1-53 16,6 1-40-16,-1 0-23 0,3 1-15 16,4-3-10-16,3-1-10 0,3-3 2 0,3-2-3 15,5-1-8-15,2-5-5 0,3-3-1 16,1-5-2-16,5-2 2 0,-2-5 2 16,-1-3 9-16,2-2 6 0,-6-3 1 15,0 0 1-15,-4-3 0 0,-2 1 2 16,-4-3-1-16,-4-1-2 0,-2-1-1 0,-4 0-2 15,-4 1-3-15,0-1-3 0,-5 3-4 16,0 3-3-16,1 1 0 0,0 3 2 16,0 2-34-16,1 4-112 0,2-1-182 15,0 4-165-15,3 1-181 0,1 0-296 0,2-2-199 16,4 0 100-16,5-1 364 16,4 0 334-16,5 0 188 0</inkml:trace>
  <inkml:trace contextRef="#ctx0" brushRef="#br0" timeOffset="45814.78">23237 5038 29 0,'1'8'562'0,"-2"-1"392"0,-4 4-68 16,-3-2-207-16,-1 0-146 0,-4 2-75 0,-1 1-21 16,-3 4-7-16,1-1-29 0,-1 3-55 15,-1 3-71-15,2 0-67 0,3 0-44 16,3-1-33-16,2 3-21 0,4-2-15 15,4-2-20-15,4 1-14 0,4-5-16 16,2-1-12-16,6-4-13 0,3-2-8 0,3-5-5 16,1-3 2-16,4-3 1 0,1-3-1 15,0-3 0-15,-1-5 1 0,0-1-1 16,-3-1-1-16,-5-2-5 0,-2-1 4 16,-4-3 3-16,-5-2-2 0,-4 0-1 15,-4-1-12-15,-6 0-24 0,-2 0-38 0,-3 3-49 16,-4 1-77-16,-2 6-154 0,-1 1-197 15,-3 4-308-15,4 5-456 0,-4 2-69 16,3 3 258-16,-2 5 517 0,6 1 286 16,0 1 162-16</inkml:trace>
  <inkml:trace contextRef="#ctx0" brushRef="#br0" timeOffset="46363.91">23813 5080 16 0,'-4'-1'343'0,"1"1"223"0,-2 1 94 16,0 1-37-16,1 1-127 0,-4-1-105 15,3 0-83-15,-3 1-55 0,2 0-23 16,-3 2 13-16,1-1 34 0,0 3 26 16,-2 2 11-16,-1-2-21 0,2 2-31 15,2 0-47-15,-2-2-30 0,4 1-20 0,-1-2-13 16,3 0-16-16,-2-2-7 0,3 1-3 15,1-4-6-15,1 2-22 0,1-3-28 16,2 0-23-16,2-3-20 0,3 2-16 16,0-2-12-16,1-2-73 0,-1-1-160 15,2-1-261-15,-1 1-296 0,-4-1-443 0,-2-1-188 16,-1 0 150-16,-1-1 465 0,1 1 376 16,0 3 211-16</inkml:trace>
  <inkml:trace contextRef="#ctx0" brushRef="#br0" timeOffset="48803.55">24029 5250 314 0,'0'5'667'16,"2"0"86"-16,-2 0-108 0,1-2-151 0,3-3-112 15,0-2-86-15,1-1-64 0,1-3-47 16,4-3-34-16,2-2-22 0,-1 1-23 16,2-5-21-16,3 0-20 0,-2-1-19 15,4-1-17-15,-1 0-11 0,-3-1-6 16,2 0-6-16,-2 2-2 0,-3-2 0 16,2 2 0-16,-5-1 1 0,-2 1-2 0,1 1-1 15,-1 1-1-15,-5 1 0 0,1 1 0 16,-1 1-3-16,-1 1 0 0,0 2-2 15,0 2-2-15,0 3 1 0,-1 2 2 16,-1 2 0-16,1 4 3 0,-4 2 1 0,0 2-2 16,2 4 1-16,-2 3 0 15,2 2 3-15,-3 3 5 0,1 4 10 0,-3 2 3 16,4 1-5-16,-3 3-7 0,2 0-7 16,-1 1-3-16,0-2-4 0,1 0 0 15,0-2 2-15,1-2 5 0,0-3 4 0,3 0 2 16,-3-3-29-16,4-4-76 0,-1-1-140 15,1-1-226-15,-2-6-442 0,4-1-161 16,1-6 119-16,0-2 408 0,5-6 258 16,0-1 149-16</inkml:trace>
  <inkml:trace contextRef="#ctx0" brushRef="#br0" timeOffset="49233.64">24536 5022 137 0,'-4'6'539'0,"-5"4"98"0,0 2-53 16,1 2-148-16,-4 2-78 0,1 2-42 15,0 2-27-15,-3 1-24 0,2 3-15 0,-2 1-16 16,2 4-24-16,0-1-35 0,3 1-36 15,1-1-19-15,3-1 17 0,4-3 37 16,1-1 40-16,5-4 0 0,3-3-25 16,6-3-51-16,2-6-56 0,6-4-41 0,1-6-25 15,6-4-2-15,1-6 2 0,-3-3 6 16,1-2-1-16,1-6 1 0,-2 2-1 16,-2-4-3-16,-5-1-3 0,0 1-6 15,-7-2-2-15,-4 0 0 0,-5 2-1 0,-4-2-5 16,-1 4-1-16,-7-1-4 15,-3 5-2-15,-2 1-5 0,-1 6 0 0,-5 3 1 16,-2 2-2-16,2 7 1 0,0 1-19 16,1 3-73-16,3 3-137 0,2 3-148 15,3 0-132-15,5 1-200 0,3-2-361 16,7-1-58-16,6-2 216 0,2-2 428 16,3 1 239-16</inkml:trace>
  <inkml:trace contextRef="#ctx0" brushRef="#br0" timeOffset="49549.71">25186 5097 204 0,'4'5'718'0,"-1"-2"236"0,2 2-104 0,-1-2-150 16,6 0-109-16,-2-1-81 0,4 0-67 16,4-2-78-16,2 1-42 0,2-1-43 15,2 0-44-15,2 0-68 0,-3 0-55 16,2 0-44-16,1 0-24 0,-2 1-19 16,-1-1-8-16,-3 2-10 0,-1-1-12 0,-2 1-64 15,-4-2-133-15,2 1-187 0,-9-1-175 16,1 0-241-16,-5 0-413 0,-6-1-73 15,-2-2 230-15,-4 1 490 0,-7 1 270 16,-1 0 157-16</inkml:trace>
  <inkml:trace contextRef="#ctx0" brushRef="#br0" timeOffset="49717.75">25147 5236 420 0,'-5'17'928'0,"5"0"151"0,0-3-101 16,5-1-119-16,3-3-165 0,1-2-197 15,5-1-178-15,2-1-124 0,5-3-80 16,0-2-30-16,2-1-29 0,6-1-120 16,-2-2-286-16,-2-3-533 0,3-3-510 15,1 0-42-15,1-2 368 0,0 0 493 0,-3 1 273 16,1-1 156-16</inkml:trace>
  <inkml:trace contextRef="#ctx0" brushRef="#br0" timeOffset="50350.89">25719 5287 337 0,'-1'8'808'0,"-2"-1"99"0,-1-2-173 15,3-4-184-15,1-2-155 0,1-4-125 16,3 0-92-16,0-5-64 0,3 0-39 16,3-4-26-16,2-1-17 0,3-1-9 0,0-2-9 15,4-3-6-15,-3 1-3 0,2-1-2 16,2 0 3-16,-3 0-3 0,-1 0 0 15,0 2-1-15,-4-1-4 0,1 2 0 16,-5 0-1-16,-2 2 2 0,-3 2 1 16,1 1 3-16,-2 1-3 0,-2 3-1 0,-2 1-1 15,-2 3 2-15,1 3 3 16,-3 3 1-16,-1 4 20 0,-1 2 30 0,-1 5 74 16,0 5 69-16,-1 1 63 0,-1 4 5 15,1 4-29-15,-1 4-56 0,-1 1-58 16,2 2-48-16,1 0-36 0,-1 0-17 0,2 0-15 15,4-1-2-15,0-3-3 0,3-3 5 16,1-3-1-16,1-1-3 0,3-4-63 16,0-1-138-16,3-5-180 0,-1-3-190 15,3-5-293-15,1-3-321 0,0-3-2 16,2-7 302-16,-1-4 411 0,5-1 227 0</inkml:trace>
  <inkml:trace contextRef="#ctx0" brushRef="#br0" timeOffset="50717.98">26200 5014 175 0,'1'-3'605'16,"-1"2"110"-16,-1 1-117 0,-4 0-200 0,-1 3-120 16,0 1-57-16,-2 2-8 0,0 3 1 15,-5 3 23-15,2 2 21 0,0 2 21 16,-3 3 16-16,1 4 5 0,1 1-6 0,0 2-28 15,3 2-43-15,0 2-50 16,4 0-30-16,1 0-19 0,4-3-2 0,5-2-2 16,2-2 5-16,3-5-6 0,3-2-18 15,4-5-28-15,3-4-27 0,2-5-11 16,1-4-9-16,4-4-6 0,-3-2 1 0,3-7-2 16,-2 0 2-16,2-5-2 0,-2-1 0 15,-3-3-2-15,-2-1-2 0,-3-2-3 16,-8 1-4-16,0-1-4 0,-6 2-6 15,-5 0 0-15,-3 0 1 0,-1 3-4 16,-4 4-8-16,-2 3-43 0,-3 6-68 0,0 3-141 16,-1 3-186-16,-1 7-233 0,-3 4-407 15,2 2-257-15,-1 4 76 0,4 1 418 16,4 1 398-16,0 0 221 0</inkml:trace>
  <inkml:trace contextRef="#ctx0" brushRef="#br0" timeOffset="51352.12">26903 5149 3 0,'3'0'304'16,"-1"0"225"-16,-2 1 101 0,-2-1-32 0,-1 0-130 15,-3-1-105-15,2-1-60 0,-1-2-46 16,-2 1-38-16,2-1-41 0,1 0-35 16,-2 0-32-16,1 1-29 0,-1 2-25 15,1 1-20-15,-3 0-1 0,-1 3 30 16,0 1 42-16,-2 4 71 0,1 1 61 0,-2 6 54 16,3 1 0-16,-4 4-37 15,4 1-50-15,1 2-49 0,-2 2-32 0,7 0-16 16,2-1-10-16,2 0 7 0,4-3 10 15,6-3 3-15,0-1-17 0,6-4-33 16,3-3-23-16,1-5-26 0,6-3-15 0,2-5-12 16,1-3-9-16,0-3-3 0,0-3 10 15,-2-5 11-15,-1-1 8 0,-3-3 1 16,-2 0 0-16,-5-2 0 0,-5-3-5 16,-4 0-6-16,-5 1-2 0,-5-1-2 15,-3 2-2-15,-4 2-7 0,-5 1 15 0,-1 4 7 16,-3 4 16-16,-2 1-10 0,3 6-8 15,-2 1-25-15,5 2-64 0,3 3-94 16,0 2-131-16,6 0-129 0,3 0-104 16,6 1-84-16,5-1-162 0,2 1-260 15,4-1-83-15,5-3 194 0,0 0 360 0,6-2 273 16,2 0 156-16</inkml:trace>
  <inkml:trace contextRef="#ctx0" brushRef="#br0" timeOffset="51686.2">27397 5036 125 0,'1'4'628'16,"-2"-1"251"-16,-5 3-86 0,-2-1-201 16,-2 3-145-16,-2 1-94 0,-3 2-30 0,-2 2-3 15,1 1 14-15,-1 2-4 16,2 4-48-16,1-1-60 0,3 2-53 0,3 0-32 16,3 0-22-16,4 0-12 0,2-3-18 15,6 0-12-15,2-2-18 0,7-1-17 16,2-4-14-16,4-2-6 0,1-3-5 15,1-4-3-15,5-2-2 0,-2-5-12 16,-1-2-18-16,1-4-25 0,-3-2-10 0,-3-2 8 16,-3-2 18-16,0-3 16 0,-7 1 7 15,-3 0 5-15,-5-4 4 0,-3 2-1 16,-3 0 0-16,-2 0-2 0,-1 3 1 16,-2 3-3-16,-3 2 2 0,1 2 1 15,1 4-1-15,-1 1-4 0,4 3-3 16,1 1-52-16,2 2-117 0,5 2-163 0,1-2-150 15,5 1-182-15,3-1-326 0,1 0-174 16,7 0 120-16,1-3 381 0,5 0 316 16,2 0 178-16</inkml:trace>
  <inkml:trace contextRef="#ctx0" brushRef="#br0" timeOffset="52053.28">28003 5014 233 0,'0'6'757'16,"-5"-1"217"-16,-5 2-154 0,-2-1-198 15,-3 2-152-15,-2 2-76 0,-1 1-21 16,-4 1 2-16,2 4-13 0,1 0-43 16,-2 4-69-16,5 1-67 0,1 0-45 15,3 2-29-15,6-1-21 0,2-1-19 16,4 0-18-16,4 0-14 0,6-3-16 0,3-1-13 16,4-2-4-16,0-3 3 0,5-3 5 15,2-3-2-15,0-3 2 0,-2-3-2 16,2-2-1-16,-4-4-4 0,-2 0-1 15,-1-3-2-15,-4-1 4 0,-1-5 3 16,-4-1 2-16,-5-4-4 0,1-3 0 0,-6 1 2 16,0-2-2-16,-2-2-2 15,-3 4-2-15,1 1-1 0,0 2 0 0,-1 1-5 16,1 2-1-16,1 4-6 0,0 2-2 16,-1 4-13-16,5 0-53 0,-2 3-93 15,3 0-146-15,1 1-140 0,2 4-143 0,3-2-235 16,1 3-355-16,1-3-35 0,1 1 264 15,4-1 446-15,-2-1 247 0,3 1 144 16</inkml:trace>
  <inkml:trace contextRef="#ctx0" brushRef="#br0" timeOffset="54638.87">28785 4741 113 0,'0'-1'183'0,"0"1"15"0,0-2-3 16,0 2-15-16,0-2-20 0,0 1-18 15,0 1-17-15,0 0-13 0,0-1-16 0,0 1-15 16,-2 0-12-16,2 0-6 0,0-2-4 15,2 2 6-15,-2 0 16 0,1 0 21 16,-1 0 23-16,0 0 12 0,-1 0-6 16,1 0-25-16,-2 0-34 0,2 0-27 15,0 0-18-15,-1 0-12 0,1 0-7 0,0 0-5 16,0 0-2-16,0 0-1 16,0 2 0-16,0-2 2 0,0 1 1 0,0-1 0 15,0 0-2-15,0 1-1 0,0 1 0 16,0-2 0-16,0 0 0 0,0 0 0 15,0 2 3-15,0-2 0 0,0 1 7 0,0-1 4 16,0 0 3-16,0 0 0 16,0 0 0-16,0 0 4 0,0 0 2 0,0-1 5 15,0 1-1-15,0 0 1 0,-3 0-5 16,1 0-3-16,2 0-5 0,0-2 1 16,0 2-2-16,0 0 1 0,0-2-1 15,0 1-4-15,-1 1 0 0,1 0-5 16,0 0 0-16,0 0-1 0,0-1 0 0,0 1-1 15,0-2 2-15,0 2 0 0,0 0 3 16,0 0-2-16,0 0 4 0,0 0 0 16,0 0 3-16,0 0 3 0,0 0 1 15,0 0-3-15,0 0-1 0,0 0-1 0,0 0-1 16,0 0-1-16,0 0 3 0,0 0 0 16,-2 0 2-16,2 0 2 0,0 0 1 15,0 0-1-15,0 0-5 0,0 0-2 16,0 0-3-16,0-1-2 0,0 1-4 15,0 0 1-15,0 0 0 0,0 0 0 0,0 1 3 16,0-1 12-16,0 0 13 16,0 2 9-16,0-2 7 0,0 1 5 0,0-1 3 15,0 0-4-15,2 0-5 0,-2-1-10 16,0 1-8-16,0-2-7 0,0 2-6 16,-2 0-3-16,2 0-4 0,0 0-2 0,0 0-2 15,0 0-2-15,0 0 0 16,0-1-2-16,0 1 1 0,0 0 0 0,0 0 0 15,0 0 2-15,0 0-1 0,-1 0 1 16,1 0 0-16,0 0-1 0,0 0-1 16,0 0-1-16,0 0 3 0,0 0-1 15,0 0 2-15,0 0-1 0,0 0 1 0,0 0-2 16,0 0 1-16,0 0-1 0,0 0 0 16,-2 0 2-16,2 0 0 0,-2-2 0 15,2 2-2-15,0 0-1 0,0 0-1 16,0 0 1-16,0 0 2 0,0 0-1 15,0 0 1-15,0 0-4 0,0 0 3 0,0 0 0 16,0 0 0-16,0 0-1 16,0 0 1-16,2 0-2 0,-2 0 1 0,0 0 0 15,0 0 1-15,0 0-2 0,0 0 1 16,-2 0-1-16,2 0 1 0,0 0 1 16,0 0 2-16,0 0-3 0,0 0 0 0,0 2 0 15,0-2 4-15,0 0 8 16,0 0 8-16,0 0 2 0,0 0-4 0,0 0-7 15,0 0-2-15,0 0-5 0,0 0-1 16,0 0-1-16,0 0 0 0,0 0-2 16,0 0 1-16,0 1 0 0,0-1 1 15,0 2-2-15,-1-1-1 0,1-1 0 16,0 3 2-16,-4-1 1 0,4-1-1 0,-3 2-1 16,2-1 1-16,-1 1 0 0,0-2 4 15,1 2 3-15,-1 0 5 0,1-1-5 16,-4-1 0-16,5 1 8 0,-1-1 14 0,1-1 12 15,0 2 4-15,0-2-7 0,0 0-3 16,0 0-11-16,0 0-5 0,0 0-5 16,-2 0-6-16,2 0-1 0,0 0-9 15,-1 3-1-15,1-2 2 0,-2 1 6 16,0-1-1-16,2 2-1 0,-1 2 29 0,-3-2 59 16,3 4 73-16,-2 2 53 0,-1 3 34 15,1 2 30-15,-3 2-5 0,1 4-23 16,-3 1-49-16,2 1-50 0,-2 4-43 15,-3 0-42-15,2 1-26 0,1 1-20 16,-3-2-9-16,1 0-9 0,4-1-7 0,-2-1-4 16,0-1-2-16,2-3 2 0,-1-2 0 15,2-2-10-15,2-2-84 0,2-2-156 16,1-5-194-16,0 1-186 0,0-7-314 16,3-4-285-16,3-4 31 0,2-4 343 15,6-4 399-15,1 0 225 0</inkml:trace>
  <inkml:trace contextRef="#ctx0" brushRef="#br0" timeOffset="55021.96">29052 4873 409 0,'13'-7'745'16,"0"1"20"-16,-5 1-169 0,1 2-155 0,-3-1-98 15,-3 1-65-15,1 1-58 0,-3 2-35 16,-2 2-9-16,-4 1 8 0,-2 3 3 15,-3 0-4-15,-3 4-2 0,-4 1-7 16,-1 1-9-16,-2 0-28 0,-4 1-29 16,1 1-32-16,0-1-26 0,-1-1-17 0,2 2-14 15,0-4-7-15,1 1-7 16,3-1 0-16,3-2-4 0,2-2-1 0,1 0 0 16,4-2 0-16,1 1 3 0,4-4 2 15,2 3 3-15,2-2-3 0,2 1 1 16,2-1 1-16,3 2 2 0,2-1 0 15,2 3 15-15,0-1 20 0,2 1 26 16,0 2 11-16,0-1-3 0,0 4-10 0,-1 0-17 16,3-1-12-16,-3 1-14 0,1 1-4 15,-3-1-7-15,1-1-5 0,0 2-5 16,-1-3-1-16,-1 0-3 0,-1-1-42 16,0-1-115-16,0-1-184 0,-1-1-202 0,0-2-283 15,0-3-377-15,2-2-41 0,1-2 266 16,-3-4 454-16,3 1 251 0,-2-3 146 15</inkml:trace>
  <inkml:trace contextRef="#ctx0" brushRef="#br0" timeOffset="55423.04">29264 5022 465 0,'-1'-4'950'16,"-1"0"42"-16,2 0-243 0,2-4-231 15,2 1-170-15,4-2-99 0,2 0-51 16,-1 0-20-16,5 0-26 0,-1 0-36 16,4 2-41-16,-1 0-29 0,1 3-18 15,0-1-10-15,0 2-8 0,-4 2-4 0,1 2 0 16,-3 2 3-16,-2 0 1 0,2 2 1 16,-4 2-1-16,-3 1 1 0,0-1 0 15,-3 4 3-15,-2 0 10 0,-3-1 15 16,0 0 19-16,-4 1 11 0,-3 1 4 15,-2-2-4-15,-3 1-8 0,0-1-4 0,-2 4 10 16,-2-2 12-16,0 1 11 0,0 0-6 16,2 3-9-16,-3-1-17 0,4-1-3 15,3 0-3-15,-1 3-1 0,3-2-13 16,2 0-7-16,5-2-5 0,1 2-4 16,4-1-6-16,1-1-5 0,4-2-3 0,5 1-5 15,3-2-35-15,4-4-118 0,5-1-203 16,0-4-227-16,7-2-313 0,1-2-351 15,0-4-16-15,5-3 293 0,1-2 448 16,-3-1 248-16,2-4 146 0</inkml:trace>
  <inkml:trace contextRef="#ctx0" brushRef="#br0" timeOffset="55673.11">29963 4948 21 0,'-8'15'671'0,"-3"-1"664"16,3 1 148-16,0-3-186 0,2-2-324 15,-5-1-289-15,3 0-195 0,0 0-124 16,-3-3-98-16,1 0-94 0,2 2-73 16,2-5-86-16,-2 3-202 0,4-3-396 15,2-1-705-15,2-2-486 0,2-4 60 0,2 0 547 16,1-4 538-16,4 1 298 0,3-4 168 15</inkml:trace>
  <inkml:trace contextRef="#ctx0" brushRef="#br0" timeOffset="56507.28">29973 5121 7 0,'-7'7'471'16,"2"1"332"-16,0-2-34 0,2 2-202 16,-3-1-155-16,2 0-121 0,0-1-56 15,3-1-16-15,-1-1 43 0,4-1 82 16,-1 0 60-16,4 0-15 0,6-3-91 16,-1 0-105-16,7-2-74 0,-1 0-43 0,3-3-27 15,1-1-17-15,2-3-13 0,4 0-8 16,-4-1-14-16,2-3-45 0,-1 1-61 15,1-4-66-15,0-1-33 0,-5 1 1 16,0-2 38-16,-3 1 44 0,-1 1 44 16,-3 1 31-16,0 2 19 0,-6 2 16 15,2 1 6-15,-4 3 6 0,-3 3 2 0,-1 4 9 16,-5 1 19-16,0 6 28 0,-3 0 34 16,-2 5 38-16,2 1 39 0,-4 3 28 15,2 2 11-15,2 1-12 0,0 1-25 16,0 0-25-16,2 0-16 0,2-1-14 15,4-1-4-15,0-2-9 0,4-1-11 0,3-2-16 16,3-4-23-16,-1 0-17 0,7-4-18 16,2-4-10-16,2-2-8 0,4-2 0 15,-1-3-20-15,1-3-47 0,3-4-88 16,-2-1-105-16,2-4-96 0,-3-2-36 16,-2-1 25-16,-1 0 79 0,-3 0 85 0,0 3 75 15,-4 3 63-15,-4 2 48 0,-2 2 33 16,-3 4 16-16,-3 2 12 0,-4 3 26 0,-2 6 35 15,0 0 49-15,-4 5 45 0,-1 2 17 16,0 2-23-16,1 0-51 0,0 3-52 16,3 1-34-16,1 1-23 0,-1 1-9 15,5-1-38-15,5-2-139 0,-2 1-238 0,-3-2-445 16,5-3-413-16,0-2-35 0,-1-4 334 16,6-3 442-16,-3 0 245 0,2-4 145 15</inkml:trace>
  <inkml:trace contextRef="#ctx0" brushRef="#br0" timeOffset="56791.35">29971 5405 54 0,'-15'5'516'16,"2"0"273"-16,1 0 8 0,3-1-156 15,0-1-129-15,4-2-80 0,1 0-37 16,4 1-37-16,2-2-33 0,3 0-19 0,6 0-15 16,5 1-25-16,4 1-43 0,5 0-45 15,9 1-45-15,4 0-44 0,8-2-35 16,4 3-31-16,5-2 0 0,2-1 4 0,-1 1 6 16,1-2-69-16,-4 0-143 0,1-3-210 15,-6 1-181-15,-1-2-220 0,-7 0-328 16,-5-1-102-16,-4-1 186 0,-6-1 415 15,-4 1 294-15,-8-2 165 0</inkml:trace>
  <inkml:trace contextRef="#ctx0" brushRef="#br0" timeOffset="57190.45">30338 5593 175 0,'-12'17'699'0,"5"-2"258"16,1-2-131-16,1-2-170 0,1-2-121 0,1-3-48 15,2-2-16-15,2-1-43 0,1-1-93 16,1-4-111-16,2 1-89 0,1-2-53 16,2-2-33-16,-2-1-18 0,1 0-33 15,-2-1-47-15,-2-1-53 0,-2-1-45 16,-1 0-36-16,-1 2-17 0,-2-1 22 0,-5 1 46 15,-2 1 50-15,-2 1 34 0,-5 3 19 16,0 1 15-16,-2 4 7 0,-3 1 34 16,-3 1 52-16,0 4 69 0,-4 4 57 15,1 0 44-15,-2 2 24 0,1 3 9 16,2 1 9-16,2 4 13 0,0-3 6 0,6 4 16 16,3-3 18-16,5 1 0 0,8-3-252 15,9 1-92-15,3-2 0 0,12-2 0 16,4-2 0-16,9-2 0 0,5-4 0 15,4-1-40-15,2-6-777 0,6-1-259 0,3-5-508 16,3-2-73-16,-4-4 222 0,1-3 606 16,-6-6 387-16,-4 2 215 0</inkml:trace>
  <inkml:trace contextRef="#ctx0" brushRef="#br0" timeOffset="58378.7">20918 6186 43 0,'-13'3'350'16,"2"0"147"-16,3 0 66 0,2-2-47 16,1 0-127-16,-2 1-128 0,3-2-79 15,-1-2-51-15,4 1-30 0,-1 0-16 0,0 1-5 16,1-2-13-16,1 2-17 0,0 2-18 16,0-1-11-16,-2 2 12 0,2 5 78 15,0 2 121-15,-2 6 138 0,2 4 94 16,0 7 38-16,-1 6-30 0,-1 6-76 15,-1 6-89-15,-2 6-82 0,-4 3-77 0,3 5-62 16,-2 3-47-16,-5 0-17 16,4 0-5-16,-3-3 9 0,2-9-7 0,2-3-2 15,1-5-9-15,1-8-7 0,3-4-6 16,3-7-75-16,1-5-178 0,6-5-278 16,1-8-369-16,6-5-475 0,0-8-48 0,3-5 283 15,-1-8 528-15,1-4 292 16,0-6 165-16</inkml:trace>
  <inkml:trace contextRef="#ctx0" brushRef="#br0" timeOffset="58808.81">20941 6421 156 0,'-5'-4'637'15,"1"-2"186"-15,0-1-153 0,2-3-201 0,2 0-140 16,2-4-98-16,2 1-71 16,0-2-55-16,4 0-36 0,2-2-21 0,4 1-8 15,0-1-7-15,2 2-12 0,0 0-6 16,1 2 0-16,-1 1 8 0,2 0 3 0,0 1 0 16,-2 4-2-16,0 1 5 0,0 1 9 15,0 5 14-15,-4 3 19 0,1 3 22 16,1 4 24-16,-2 5 12 0,-2 1-2 15,0 2-9-15,-4 4-14 0,-1 1-10 16,0 1-8-16,-2 0 0 0,-6-1 8 0,1-2 25 16,-2 1 25-16,-3-3 8 0,-3-1-12 15,0-2-28-15,-3 0-33 0,-3-2-33 16,-1-1-9-16,-4-2 0 0,2-1-1 16,-5-2-9-16,2-3-10 0,0 0-2 15,3-2-6-15,0-2-15 0,2-2-78 0,3-1-156 16,-1-2-190-16,4-1-199 0,3-4-290 15,4-2-257-15,0 0 52 0,8-3 324 16,0 2 374-16,6 2 207 0</inkml:trace>
  <inkml:trace contextRef="#ctx0" brushRef="#br0" timeOffset="59176.89">21691 6283 332 0,'5'2'785'0,"1"1"98"16,-2-2-141-16,3 2-130 16,1 0-83-16,3-3-48 0,1 2-47 0,6-2-81 15,-2 0-96-15,6 0-89 0,0 0-51 16,2-2-32-16,1 2-15 0,0-1-25 16,0 1-13-16,-1 0-11 0,-1 0-38 0,-3 1-98 15,-1-1-153-15,-5 0-141 0,-3 0-144 16,-2 0-253-16,-2-1-299 0,-4-1 3 15,-3 2 278-15,-3-1 385 0,-4 1 213 16</inkml:trace>
  <inkml:trace contextRef="#ctx0" brushRef="#br0" timeOffset="59359.93">21668 6448 102 0,'-15'13'549'0,"7"1"192"0,1-1-31 0,6-2-155 16,2-2-86-16,6 0-20 0,2-1 25 15,8-4 9-15,4 1-48 0,5-3-106 16,0 0-115-16,4 0-86 0,2-2-37 0,-2-2-21 16,0 2-11-16,0 0-58 0,0-2-129 15,-3 1-182-15,-3 1-210 0,-3-1-311 16,-3-2-340-16,-2 0-13 0,-2 0 294 16,-2 1 414-16,0 1 230 0</inkml:trace>
  <inkml:trace contextRef="#ctx0" brushRef="#br0" timeOffset="60111.1">22514 6488 1 0,'-3'2'390'15,"0"1"296"-15,-2 1 98 0,4 1-94 16,-5 0-114-16,2-2-90 0,1 0-56 15,0-1-11-15,1-2 5 0,1 0-25 16,1-2-73-16,0-1-100 0,3-1-81 0,2-3-58 16,2-2-36-16,1-2-20 0,4-2-18 15,2-3-8-15,-2 1-12 0,6-2 1 16,-2 1-23-16,-1-2-43 0,1-1-63 16,1 0-56-16,-2 1-45 0,-1 0-24 15,-3 0 8-15,-1 0 34 0,-1 3 45 0,-3 2 46 16,-1 0 41-16,2 3 30 0,-3 2 19 15,-2 1 13-15,0 4 9 0,-2 3 7 16,0 2 6-16,-4 2 6 0,0 5 2 16,-1 2 33-16,-2 4 51 0,3 3 82 15,-6 3 81-15,2 3 71 0,-1 1 26 16,1 2-13-16,-3 3-40 0,1 0-39 16,2-1-28-16,-2 2-24 0,2-1-20 0,-2-1-45 15,1-2-38-15,2 0-40 0,-1-3-24 16,3-1-16-16,1-1-17 0,-1-1-7 15,1-3-7-15,2-3-6 0,0 0-78 16,1-3-133-16,2-5-220 0,-1-1-204 0,4-3-280 16,0-6-425-16,2-3-44 0,2-3 264 15,0-4 523-15,2-2 289 0,2-5 164 16</inkml:trace>
  <inkml:trace contextRef="#ctx0" brushRef="#br0" timeOffset="60544.2">23017 6304 175 0,'-4'0'600'0,"-3"2"110"0,1-1-97 16,-7 3-173-16,4 1-112 15,-3 0-64-15,-1 1-32 0,1 3-24 0,-2 0-14 16,1 2-13-16,1 0-7 0,-1 3 6 15,2 1 16-15,-1 0 30 0,4 1 37 16,-4 2 20-16,4 0-6 0,-1 2-35 0,3 1-44 16,-1 0-49-16,2 0-41 15,2 0-32-15,3 0-17 0,0-2-4 0,3-1 4 16,4-2-4-16,3-1-3 0,3-4-9 16,4-5-9-16,1-1-10 0,6-7-5 15,0-4-3-15,5-3-5 0,-1-3-1 16,0-3-6-16,-1-3 0 0,2-3-1 0,-6 0 1 15,-2-1-5-15,-4 1-3 0,-4-3-3 16,-2 1 4-16,-6 0-3 0,-5 1-3 16,-5 0-4-16,-3 2 2 0,-1 1 1 15,-4 1-1-15,-1 3 0 0,-1 3-2 16,0 2-29-16,0 3-52 0,1 4-99 0,2 1-141 16,0 1-152-16,2 2-163 15,2 1-235-15,3 0-288 0,1-2 23 0,6-2 282 16,1-1 402-16,7 0 226 0</inkml:trace>
  <inkml:trace contextRef="#ctx0" brushRef="#br0" timeOffset="61112.32">23336 5824 197 0,'0'0'363'16,"-1"0"100"-16,-1 0 47 0,2 3-39 0,0 0-110 15,-1-1-116-15,-4 4-68 0,4-1-32 16,-1 2-7-16,-1 2 0 0,1 2 20 15,1 0 40-15,-3 1 44 0,1 2 36 16,3 2 18-16,-1-1-4 0,1 1-23 0,1 0-27 16,1 0-29-16,-1 1-36 15,4-4-37-15,0 2-34 0,3-3-9 0,-2-1-10 16,0-2-7-16,4-2-19 0,1-2-20 16,0-4-17-16,0-1-11 0,5-1-8 15,-2-4-1-15,2 0-8 0,-2-3-30 0,0-2-45 16,1 1-65-16,-1-4-57 0,-3-1-47 15,0 1-16-15,-2 0 14 0,-1-2 44 16,-3 1 53-16,0 1 49 0,-2 1 38 16,2 1 27-16,-4 2 15 0,-1 0 11 15,0 2 5-15,0 1 3 0,0 1 2 16,-1 2 1-16,-1 1 2 0,-2 2 3 0,2 2 16 16,-3 3 33-16,4 1 47 0,-3 4 69 15,1 1 74-15,-2 4 48 0,2 3 9 16,2 1-30-16,-4 4-32 0,1 2-30 15,0 1-31-15,1 0-26 0,-2-1-35 16,4-1-29-16,-4-2-25 0,2-1-18 0,-2-1-17 16,4-1-13-16,-3-2-12 0,1-1-118 15,0-2-317-15,-3-4-651 0,-2-2-502 16,-2-4 18-16,7-2 480 0,3-2 503 16,0 0 279-16,0 0 157 0</inkml:trace>
  <inkml:trace contextRef="#ctx0" brushRef="#br0" timeOffset="62146.32">24235 6120 31 0,'0'-3'360'0,"0"0"196"16,1 0 59-16,-1 0-70 0,0-2-151 15,0 1-96-15,0-1-55 0,3 1-33 0,-3-2-22 16,2 0-8-16,0 1 7 0,-1-1 12 16,-1 2 11-16,3 1-9 0,-3 0-34 15,0 1-48-15,0 2-21 0,0 5 22 16,0 2 64-16,-1 4 59 0,-2 4 21 15,-1 3-9-15,0 3-34 0,-1 1-36 0,-2 3-44 16,0 1-42-16,0 0-35 0,-1 1-20 16,0-2-18-16,1-1-10 0,2-2-7 15,-1-2-3-15,2-1-3 0,1-2-5 16,1-3-6-16,4-2-62 0,1-3-155 16,2-3-218-16,3-2-216 0,4-5-302 0,-2-4-304 15,5-4 17-15,0-3 319 0,1-1 431 16,5-4 239-16</inkml:trace>
  <inkml:trace contextRef="#ctx0" brushRef="#br0" timeOffset="62413.68">24643 6084 298 0,'4'-3'736'0,"-5"3"58"0,-4 2-198 16,-5 0-191-16,-4 1-115 15,-2 3-61-15,-6 2-13 0,-1 1-14 0,-4 1-14 16,0 2-20-16,-2 0-26 0,2 0-24 15,1 2-26-15,0-1-4 0,4 2 18 16,3 1 42-16,0 0 30 0,6-1 19 16,1 0-7-16,4 1-22 0,3 1-22 15,4-1-30-15,4-1-28 0,3 0-34 0,8 1-20 16,2-4-17-16,6-1-13 0,3 0-12 16,2-5-69-16,2-2-148 0,6-2-198 15,-4-4-246-15,-2-2-388 0,1-2-169 16,-1-3 138-16,-3-2 420 0,1-3 315 0,-2 0 176 15</inkml:trace>
  <inkml:trace contextRef="#ctx0" brushRef="#br0" timeOffset="62746.68">24733 6193 16 0,'-7'2'551'0,"2"-1"415"0,2-1-29 16,-1-1-219-16,4-4-188 0,3 1-152 0,-2-4-114 15,6 1-67-15,1-1-44 0,1-2-31 16,4 2-39-16,0-1-29 0,2 2-18 16,0-1-9-16,0 2-8 0,-2 3-8 15,-2 2-3-15,0 1-1 0,-5 1-4 16,1 4 0-16,-4 2 1 0,-1 2 12 0,-2 3 25 16,-3 0 15-16,-4 2 9 0,-1 3 1 15,-4 0 10-15,-1 1 16 0,-2 2 12 16,0-2 4-16,0 1-4 0,-2 1-7 15,4-2-8-15,1 0-16 0,2 0-18 16,2-2-10-16,4-1-11 0,2 0-7 0,4-1-7 16,4-1-6-16,2-2-7 0,3-2-10 15,8-3-77-15,1-3-187 0,1-3-254 16,4-3-348-16,1-2-394 0,0-4-32 16,3-1 284-16,-1-2 469 0,-4-2 258 15,3 2 150-15</inkml:trace>
  <inkml:trace contextRef="#ctx0" brushRef="#br0" timeOffset="63030.78">25272 6267 269 0,'-5'7'825'0,"5"1"283"16,-3-1-72-16,0-1-121 0,1-1-156 0,-1 1-164 16,0-2-134-16,0 1-104 0,-1-2-84 15,0 1-79-15,-1-1-65 0,2-1-53 16,0 0-32-16,1 2-25 0,1-3-15 16,-3 3-115-16,4-3-260 0,2-1-385 15,1 3-673-15,0-5-156 0,1 0 204 16,3-5 622-16,0-6 355 0,1 2 199 0</inkml:trace>
  <inkml:trace contextRef="#ctx0" brushRef="#br0" timeOffset="63614.24">25436 6360 285 0,'-11'18'840'0,"0"-2"241"0,3-1-138 0,0-3-146 15,3-3-141-15,1-4-129 0,2-1-132 16,2-4-111-16,6 0-93 0,1-4-68 16,2-2-46-16,4-3-28 0,3 0-19 0,3-3-18 15,-2-2-51-15,5-1-100 16,0-1-149-16,-1-4-125 0,1 1-94 0,-1-1-44 16,-4-1-20-16,2 3 52 0,-4 0 117 15,0 3 189-15,-5 2 202 0,-2 5 161 16,-4 2 99-16,-2 3 39 0,-7 5 15 0,-1 0 1 15,-2 5 20-15,-2 2 46 16,-4 3 59-16,1 1 20 0,-1 2-9 0,2 2-28 16,-2 1-14-16,1-2-23 0,1 1-37 15,5-2-25-15,1-2-20 0,2-1-174 16,3-1-119-16,2-2 0 0,4-2 0 0,3-2 0 16,3-2 0-16,3-3 0 0,5-2 0 15,3-2 0-15,1-3 0 0,2-3 0 16,2-2 0-16,0-2 0 0,-1-2-485 0,3-2-89 15,-1-3-24-15,-1-1 10 0,-3-1 66 16,0 1 119-16,-4-1 122 0,-4 2 107 16,1 3 83-16,-5 3 75 0,-4 2 68 15,-2 5 53-15,-3 2 52 0,-5 5 52 16,-3 5 67-16,-1 2 59 0,-3 6 59 0,1 1 48 16,-5 4 42-16,2 0 21 0,0 2-33 15,-1-1-171-15,0 2-301 0,4-2 0 16,-1 0 0-16,3 0 0 0,2 0 0 0,4-2 0 15,4-1 0-15,1-1 0 0,4-1 0 16,2-3 0-16,3 0-104 0,2-6-814 16,3-2-397-16,-2-4-407 0,2-2 61 0,0-1 425 15,0 0 568-15,-3 3 315 0,-2-1 176 16</inkml:trace>
  <inkml:trace contextRef="#ctx0" brushRef="#br0" timeOffset="64048.33">24429 6616 100 0,'-5'5'467'0,"1"1"141"16,2 1 17-16,0-1-101 15,2 0-121-15,4 0-64 0,0 0 0 0,6 0 69 16,4 0 105-16,4 0 71 0,5-1-9 15,7 2-67-15,7-2-72 0,7-1-45 16,7 1-13-16,6-3-19 0,7 0-20 0,7-2-44 16,5 0-295-16,5-3 0 0,-3-1 0 15,2-1 0-15,-6-1 0 0,0 1 0 16,-4-3 0-16,-5 0 0 0,-3-1 0 0,-5 0 0 16,-4 1 0-16,-5 0 0 0,-4 0 0 15,-6 1 0-15,-5 0 0 0,-1 2-240 0,-5-1-420 16,-10 0-121-16,-1 0-193 15,-11 1-319-15,-5 1-147 0,-5-1 187 0,-6 2 439 16,-5 2 380-16,-4 1 211 0</inkml:trace>
  <inkml:trace contextRef="#ctx0" brushRef="#br0" timeOffset="64448.42">25198 6903 430 0,'-8'15'850'0,"3"3"0"0,-2-2-203 0,3-4-168 16,-1 0-111-16,4-2-43 0,-3 0 17 16,4-4 52-16,0-2 37 0,0-1-41 15,4 0-94-15,0-3-108 0,0-3-78 16,2 0-43-16,-2-2-30 0,1-3-15 15,-3 1-13-15,-4 0-10 0,1 1-3 0,-4-2-2 16,-4 3 5-16,-3 1-2 0,-1 0-1 16,-2 3 0-16,-3 2 7 0,-2 3 6 15,0 1 5-15,-6 4 3 0,4 4 35 16,-3 0 71-16,-1 5 106 0,1 0 103 0,3 4 102 16,-2 1 38-16,5 1-178 0,2 0-294 15,3 0 0-15,2 1 0 0,8-2 0 16,-1-2 0-16,11 0 0 0,2-3 0 0,11-1 0 15,4-5 0-15,8-2 0 0,11-7 0 16,3-3-752-16,9-5-992 0,6-6-218 0,1-5 257 16,4-5 671-16,0-7 479 15,-2 4 264-15,-1-3 152 0</inkml:trace>
  <inkml:trace contextRef="#ctx0" brushRef="#br0" timeOffset="65850.73">15583 7924 203 0,'3'-4'669'0,"0"-2"160"16,1 3-94-16,-3 1-208 0,1 1-186 16,-1 2-131-16,2 4-78 0,-1 5-3 15,-2 5 61-15,1 6 121 0,-1 5 118 0,0 7 60 16,0 4-22-16,0 8-79 0,0 5-89 16,0 5-78-16,-1 2-57 0,1 2-42 15,0 1-30-15,0-3-30 0,1-2-19 16,-1-2-12-16,3-5-14 0,1-5-4 15,-3-2-8-15,2-5 0 0,-3-5-10 0,0-5-1 16,0-3-1-16,0-3-1 0,0-3-55 16,2-7-161-16,-2-4-278 0,3-4-350 15,-1-7-561-15,0-8-95 0,-1-7 242 16,2-4 582-16,2-6 322 0,-2-3 181 0</inkml:trace>
  <inkml:trace contextRef="#ctx0" brushRef="#br0" timeOffset="66217.82">15668 8053 272 0,'0'0'671'0,"-2"0"88"0,2-2-101 15,-1 2-169-15,-1 0-119 0,2 0-75 16,-4 0-44-16,4-2-24 0,0 0 0 16,0 1 6-16,3-1 4 0,0 1-17 15,0 0-19-15,5-3-4 0,3-1 12 16,7 1 4-16,2 0-26 0,2-2-47 0,9 1-50 16,-1-2-26-16,1 1-16 0,-1 0-6 15,0-3-17-15,-3 6-9 0,-2-2-6 16,0 1-4-16,-5 2-5 0,0 1 2 15,-3-1-51-15,-1 2-125 0,-2 0-179 16,-2 0-174-16,-6 0-192 0,-3 2-382 0,-3-2-125 16,0 0 156-16,-3 0 441 15,-2-2 296-15,0 2 169 0</inkml:trace>
  <inkml:trace contextRef="#ctx0" brushRef="#br0" timeOffset="66484.89">15649 8326 113 0,'5'16'593'0,"4"-4"224"16,-1 1-57-16,5-1-154 0,3-4-92 16,1-3-43-16,7 0-17 0,4-4-32 0,4-1-58 15,1 0-90-15,2-3-80 0,0 2-68 16,3-3-43-16,-5 2-30 0,-2-1-20 15,-1 0-14-15,-1 1-10 0,-7 1-2 16,0-1-59-16,-1 2-103 0,-5 0-131 16,-2 0-85-16,-5 3-75 0,-4 2-142 0,-1 0-253 15,-6 0-189-15,-3 0 87 0,-3 3 291 16,-3 0 308-16,-3 4 173 0</inkml:trace>
  <inkml:trace contextRef="#ctx0" brushRef="#br0" timeOffset="66717.92">15703 8788 126 0,'-5'13'575'0,"3"-2"173"16,2 1-38-16,2-1-154 0,1-2-77 16,5-2-17-16,6 0 15 0,2-2-17 15,6 0-73-15,4-2-114 0,4 0-87 16,-3-1-55-16,6 2-31 0,-4 0-37 0,2-1-23 15,-1 2-50-15,0-1-106 0,-3-1-148 16,-2 2-160-16,-4 1-220 0,-4-3-449 16,1-1-111-16,-6 2 176 0,1-1 474 15,-4 0 265-15,-1-1 151 0</inkml:trace>
  <inkml:trace contextRef="#ctx0" brushRef="#br0" timeOffset="67219.08">16318 8589 38 0,'0'-8'423'0,"0"1"233"0,0 1 39 16,0 1-100-16,0 0-132 0,0 1-89 0,2 1-74 15,-2 2-76-15,0 1-72 0,1 0-41 16,-1 3 6-16,3 2 51 0,-1 3 73 16,1 4 74-16,2 2 56 0,-2 2 14 15,3 5-32-15,-3 3-58 0,-1 3-62 16,1 1-60-16,-1 1-58 0,-1 1-45 0,1-2-25 16,1 1-18-16,-1-5-7 0,0-3-2 15,-1-3 12-15,1-4 15 0,-1-2 24 16,4-5 16-16,-4-2-2 0,2-5-26 15,4-5-28-15,1-4-16 0,3-4-8 16,1-4-30-16,1-4-56 0,3-2-62 16,0-4-34-16,1-1 6 0,4-2 30 0,-1-1 40 15,2 0 32-15,2 2 21 0,-2 0 11 16,-3 4 9-16,-2 1 7 0,0 4 8 16,-4 2 2-16,-1 2 5 0,-3 4-2 15,1 1-1-15,-6 2 0 0,1 4 1 16,-2 0 0-16,2 1-23 0,-3 4-66 0,-1 2-119 15,-1 1-131-15,-3 1-129 0,-2 1-163 16,-1 1-264-16,-2 1-225 0,-3-3 76 16,2 2 313-16,-1 0 345 0,-2 1 195 15</inkml:trace>
  <inkml:trace contextRef="#ctx0" brushRef="#br0" timeOffset="67419.14">16479 8695 158 0,'2'12'663'15,"3"-3"232"-15,0 1-53 0,2 1-124 16,1-2-50-16,3-1-49 0,0 1-94 16,2-2-137-16,1 2-124 0,-1 0-92 15,0 2-66-15,1-2-42 0,-1 0-25 16,-1 1-19-16,-1-2-9 0,-1 2-3 0,0-2-2 16,0 2-34-16,-2-2-119 15,1-3-176-15,-1 0-190 0,0-3-209 0,-3-2-371 16,2-3-115-16,3-3 172 0,-2-5 433 15,5-2 286-15,3-4 162 0</inkml:trace>
  <inkml:trace contextRef="#ctx0" brushRef="#br0" timeOffset="67718.34">17048 8397 330 0,'-1'6'803'0,"-2"1"100"15,0 1-185-15,1-2-145 0,5 1-44 16,-1-1 21-16,5 2-3 0,0-1-61 0,1-1-77 16,4 1-81-16,1 0-79 0,3-2-77 15,0 0-65-15,3 0-47 0,-5-2-25 16,3 0-17-16,-1 0-8 0,0-2-5 15,-3 1-37-15,-2 0-87 0,1-2-175 16,-2 0-195-16,-5-1-180 0,-4-2-261 0,-1 0-310 16,-3-1 0-16,-2-1 302 0,-1 1 436 15,-2 0 240-15</inkml:trace>
  <inkml:trace contextRef="#ctx0" brushRef="#br0" timeOffset="67885.39">16978 8625 69 0,'-2'12'586'0,"4"-2"340"16,2 1 19-16,4-4-97 0,2-1-55 16,2 0-68-16,6-3-108 0,2 0-145 15,1-1-143-15,2 0-111 0,3-2-86 16,-1-2-55-16,2 0-37 0,0-1-100 0,1 0-256 16,-1 0-409-16,2-1-693 15,-3-2-148-15,-2 2 229 0,-5-3 613 0,0 3 340 16,-2-1 190-16</inkml:trace>
  <inkml:trace contextRef="#ctx0" brushRef="#br0" timeOffset="69320.81">17769 8251 176 0,'2'-3'358'0,"0"0"89"0,-2 2 50 16,1-1-29-16,-1 0-90 0,-1 2-114 15,1-1-80-15,-2 0-51 0,2-2-29 0,0 1-17 16,-2 1-8-16,2 1-3 0,0-2 1 16,-1 1 5-16,1-1 3 0,0 2 0 15,0 0-7-15,0-1-12 0,0 1-21 16,0 0-17-16,1 1-10 0,-1 1-7 15,2 1-1-15,-2 1 6 0,2 4 46 0,-1 1 77 16,-1 4 82-16,4 4 67 0,-4 2 27 16,0 5 12-16,0 3-38 0,-4 2-45 15,3 2-57-15,-3-2-39 0,3 1-30 16,-2-3-14-16,-1-2-7 0,3-2-10 16,-1-4-19-16,2-1-17 0,0-4-16 0,-1-4 1 15,1-1 11-15,1-4 14 0,1-2-4 16,1-3-18-16,2-3-18 0,0-4-11 15,1-4-9-15,5-1-1 0,-1-4-4 0,-2-3-4 16,2-3-1-16,-2-1-3 16,4-2-17-16,-4-3-19 0,2 0-12 0,0 0 10 15,0-1 13-15,0 4 16 0,-2 0 8 16,2 2 8-16,-1 3 0 0,-1 2 3 16,-1 3-2-16,-1 5 1 0,2 1-2 15,-4 2 4-15,4 4 0 0,-3 3-3 16,3 1 1-16,0 3 3 0,0 4 1 0,0 2 0 15,-2 2 0-15,3 3-3 0,0 2-2 16,-3 1-1-16,0 2-2 0,4-2 1 16,-6-1 3-16,1 0 3 0,0-1-4 15,1-2-1-15,-4-2 0 0,4-2-2 0,-4-2 3 16,1-2 11-16,-2-2 24 16,3-1 15-16,-3-3 2 0,2-3-14 0,-1-3-12 15,1-3-7-15,2-3-1 0,3-1-1 16,-4-3-3-16,4-2-3 0,-1 0 1 15,2 1-2-15,-3-1-2 0,2 1-3 0,1 2 1 16,-3 0-2-16,1 3 1 16,0 0 2-16,-1 4-3 0,1 1 3 0,0 4 8 15,1 2 1-15,0 2 6 0,2 4-3 16,2 2 9-16,0 2 0 0,-2 3-2 16,2 1-8-16,0 3-11 0,1-1-8 15,-2 2-1-15,0 1-6 0,2-2-3 16,-2 0-4-16,0 0 4 0,-3 1-32 0,-2-2-102 15,1-1-205-15,-3-2-207 0,2-2-259 16,-3 1-442-16,1-4-99 0,1-1 207 16,-4-3 517-16,2-5 301 0,1 0 169 15</inkml:trace>
  <inkml:trace contextRef="#ctx0" brushRef="#br0" timeOffset="70155.39">18584 8244 32 0,'-5'3'358'0,"0"0"195"0,2 0 82 0,-2-2-39 16,2 1-124-16,0-1-93 0,0-2-53 16,3-2-38-16,-3 0-35 0,3 0-29 15,3-2-21-15,0-1-26 0,2 0-36 16,1 0-35-16,2-1-17 0,4-1 4 16,0 2 13-16,-1-1 13 0,3 3 2 0,-3-2-14 15,3 3-23-15,-4 3-24 0,0 0-18 16,0 3-13-16,-2 3-8 0,0 1-7 15,-3 2-1-15,1 3-3 0,-3 1 4 16,0 2 14-16,-1 3 9 0,1 2 6 16,0-2 2-16,-1 3 13 0,3-2 10 0,0 1 20 15,4-2 10-15,1-2 13 16,1-1 2-16,3-4-6 0,2-1-16 0,3-5-24 16,1-4-20-16,2-2-19 0,2-4-5 15,1-3-10-15,0-2-3 0,1-5-4 16,-1 1-3-16,1-4 1 0,-4-1-4 15,0 0 1-15,-5-3 0 0,2 2 2 0,-4 0-3 16,-2-1 0-16,-3 0 0 0,0 0 3 16,-3 1 0-16,-2 1-5 0,-3-1 2 15,-2 3-4-15,-2 0 3 0,0 2 0 16,-2 0 2-16,-2 2-2 0,-1 1-1 16,-1 1-1-16,0 2 6 0,-2 0-3 0,0 4 0 15,-1 1-4-15,-2 1 1 0,0 1-1 16,-1 4 5-16,3 1 3 0,-2 2 1 15,1 1-3-15,2 3-3 0,1 0-3 16,0 1 3-16,2 2 3 0,4 0 2 16,1 3-2-16,2-1 4 0,4 0 2 15,0 0 3-15,6 0-1 0,4 1 2 0,0-3-9 16,5 0-3-16,3-2-8 0,1-1-2 16,0-2-30-16,3-4-92 0,0-1-203 15,1-2-232-15,3-2-287 0,-3-1-415 16,-3-4-73-16,-2-2 227 0,-3-2 494 15,-1-4 293-15,-5 5 167 0</inkml:trace>
  <inkml:trace contextRef="#ctx0" brushRef="#br0" timeOffset="70858.55">19580 7728 78 0,'-3'7'350'16,"-5"1"123"-16,3-2 69 0,-1-2-27 16,-2 2-105-16,0-1-121 0,-1 1-78 0,1-2-46 15,-1-1-23-15,-1 0-8 0,3-1 8 16,-1 1 18-16,2-3 18 0,-2 0 2 15,4-3-20-15,-1 1-30 0,1-4-28 16,3 1-24-16,2-2-19 0,1-2-17 16,3 0-33-16,4 0-21 0,1-1-12 15,1 0 12-15,1-1 9 0,1 2 3 0,-2 0 1 16,2 1 1-16,0 1 1 0,-1 2 1 16,-1 1-1-16,0 2-2 0,2 4 1 15,-4 2-2-15,1 2 1 0,-2 5 32 16,-4 1 34-16,0 2 35 0,-8 5 7 15,1-1 2-15,-3 3-6 0,-2 2-10 0,-1 2-12 16,-5-1-12-16,-1 2-12 0,-4 1-14 16,2-4-8-16,-4 0-11 0,4-3-5 15,-4 0-10-15,4-3-4 0,3-3-5 16,-2 1 1-16,6-6-2 0,2 0 2 16,-1-4 0-16,6 1 3 0,1-1-2 0,2-2 3 15,4 0 5-15,3 0 13 0,1 0 15 16,5 1 18-16,1 1 13 0,1 1 13 15,2-1 13-15,-1 3 6 0,3 0-12 16,-1-1-26-16,-2 1-22 0,3 1-18 16,-1 0-10-16,1-2-11 0,-5 1-2 0,3 1-75 15,-1-2-186-15,-2 0-279 0,-4-1-482 16,-4-1-321-16,2-1 37 0,-5-4 409 16,4-2 416-16,-4 2 231 0</inkml:trace>
  <inkml:trace contextRef="#ctx0" brushRef="#br0" timeOffset="71621.73">18152 8817 10 0,'-8'2'313'0,"0"1"191"0,0 1 91 15,-1-1-35-15,1 0-126 0,0 0-130 16,0 0-77-16,0-2-41 0,2 0-18 16,3 1-11-16,0-2-2 0,-1 2-4 15,4-2-13-15,4 0-10 0,2-2 13 16,5 2 53-16,6-3 76 0,10 1 60 0,8-3 22 16,12 0-28-16,7-1-54 0,16-1-58 15,6-3-51-15,11 0-38 0,1-1-35 16,5 0-31-16,-3 3-26 0,1-2-20 15,-7 5-15-15,-2-2 18 0,-3 2 14 16,-10 2 12-16,-5 0-14 0,-8 3-9 0,-8 0-8 16,-2 2-6-16,-10-1-4 0,-3 2-48 15,-6 2-113-15,-3-2-179 0,-6 0-162 16,-5 0-185-16,-4-2-310 0,-6-1-252 16,-3 0 70-16,-3-3 364 0,-4 0 381 15,1-1 211-15</inkml:trace>
  <inkml:trace contextRef="#ctx0" brushRef="#br0" timeOffset="72272.88">19031 8892 366 0,'-3'7'807'0,"-2"4"47"0,-4-1-191 16,-1 2-173-16,-1 0-121 0,-3 2-76 0,0 0-32 15,-3 2-13-15,-1 0-1 0,-1 2-15 16,-1 0-35-16,0 2-48 0,-2-3-48 16,2 1-27-16,1 1-7 0,-2-4 4 15,4 0 10-15,0-3 0 0,-1-2-12 16,5-2-15-16,2-2-17 0,-1-5-9 0,4-1-9 15,1-3-6-15,4-3-2 0,3-4-9 16,5-4-15-16,1-1-19 0,4-3-6 16,4 0 8-16,1-2 10 0,3 1 8 15,0 1 5-15,2 0 4 0,2 2 0 16,0 0 3-16,1 2 8 0,-1 2 16 0,-2 2 20 16,0 5 21-16,-2 0 9 0,-2 5 1 15,-2 1-9-15,-2 7-8 0,-2 1-10 16,-5 3-6-16,0 4-11 0,-7 2-11 15,-1 5-12-15,-6 4-10 0,-2 3-4 16,-4 1 1-16,-2 3 0 0,-3-1 6 0,0 0 3 16,-2-1 1-16,0-1 3 0,0-3-2 15,-2-2-1-15,2-4-3 0,0-2 0 16,5-5-6-16,0-3-41 0,4-5-80 16,0-4-106-16,7-5-81 0,3 0-18 15,4-6 49-15,3 0 80 0,5 1 77 0,-1-2 60 16,5 2 73-16,0 2 97 0,2 1 108 15,2 4 74-15,1 1 27 0,2 4-17 16,1 2-20-16,-4 2-17 0,5 5-2 16,-1-1-12-16,-4 4-25 0,2-1-51 15,-1 1-51-15,1-1-39 0,-2 0-28 16,-1 0-18-16,3-4-18 0,-2-3-12 0,4-7-119 16,2-2-260-16,6-7-415 0,1-2-658 15,1-7-225-15,1-5 192 0,0-8 602 16,-2-4 408-16,-2-6 227 0</inkml:trace>
  <inkml:trace contextRef="#ctx0" brushRef="#br0" timeOffset="73224.09">21310 8286 210 0,'0'-5'624'0,"-2"2"84"16,0 1-95-16,-1 2-185 0,1 0-154 16,-2 2-93-16,1 1-29 0,0 6 23 15,0 3 57-15,-1 6 82 0,1 6 99 16,2 6 95-16,1 4 38 0,-4 7-25 16,3 4-65-16,-4 3-81 0,2 5-84 0,-3-1-93 15,3 4-72-15,-1-2-48 0,1 0-31 16,2-2-25-16,1-2-18 0,0-5-8 15,0-5-2-15,1-5 5 0,1-5-4 16,-1-8 1-16,3-2-12 0,-3-6-71 16,4-4-144-16,1-9-255 0,-1-4-245 15,0-6-332-15,-1-6-338 0,1-6 18 0,-2-4 327 16,3-6 487-16,-1 0 271 0,0-4 155 16</inkml:trace>
  <inkml:trace contextRef="#ctx0" brushRef="#br0" timeOffset="73528.17">21371 8304 209 0,'3'-7'654'15,"1"2"120"-15,-3 0-66 0,1 2-164 0,0-3-115 16,1 2-76-16,4-2-28 0,0 0 24 15,4 0 56-15,4 0 38 0,3 0-19 16,4 0-64-16,3 0-74 0,4 0-66 16,2 0-65-16,4 0-53 0,0 1-43 15,0 0-29-15,-2 2-15 0,0 1-9 16,-4 0-9-16,-2 2-7 0,-4 2-4 0,-2 0-10 16,-4 0-62-16,-3 1-117 0,-1 0-169 15,-6 2-146-15,-4 1-158 0,-3 0-223 16,-5-2-294-16,-5 1 31 0,-4 0 284 15,-2 2 408-15,-2 2 227 0</inkml:trace>
  <inkml:trace contextRef="#ctx0" brushRef="#br0" timeOffset="73758.2">21413 8529 199 0,'-17'16'630'0,"4"-1"98"0,1-1-70 15,4-2-163-15,2-2-81 0,5-2-18 16,2-2 46-16,8-1 58 0,3-3 17 15,3 1-58-15,6-3-108 0,4 2-112 16,4-2-84-16,2-2-62 0,3 2-39 16,-3 0-27-16,3 0-14 0,-3 2-11 0,1 1-5 15,-4-1-42-15,-3 4-101 0,1-1-156 16,-9 1-148-16,-1 1-168 0,-5 2-277 16,-3-4-287-16,-7 4 36 0,-2-3 317 15,-4 3 385-15,-3 0 216 0</inkml:trace>
  <inkml:trace contextRef="#ctx0" brushRef="#br0" timeOffset="73993.25">21333 9039 275 0,'-3'16'720'0,"-1"-1"105"0,4 0-106 16,6 0-100-16,0-3-29 0,5-2-7 15,6 0-39-15,3-3-97 0,3-2-116 16,4-1-99-16,3-2-77 0,2-2-58 16,-1 0-36-16,3-2-32 0,-4 2-19 15,1-3-99-15,-2 2-165 0,-2-3-200 16,-2 4-190-16,-4-2-267 0,-4-1-266 0,0 1 42 16,-4-1 311-16,-2 3 384 0,-2 0 214 15</inkml:trace>
  <inkml:trace contextRef="#ctx0" brushRef="#br0" timeOffset="74425.36">22092 8860 148 0,'0'-9'654'0,"-1"2"245"0,-1 1-54 16,1 0-172-16,1 1-155 0,-2 0-145 16,2 2-125-16,2 3-97 0,-2 0-40 15,0 3 36-15,1 5 77 0,-1 1 67 16,-1 3 3-16,1 5-36 0,-4 1-58 0,3 3-58 16,-2 3-48-16,-1-1-33 15,-1 3-25-15,2 1-15 0,-1-3-12 0,2 0-4 16,-1-3-4-16,3-3 3 0,-1-2 1 15,2-5 14-15,-1-2 15 0,5-1 14 16,-1-7-3-16,4-2-9 0,0-5-11 0,4-5-5 16,0-2-9-16,2-5-2 15,4-2-23-15,-1-2-37 0,4-4-22 0,-1 1-3 16,4 0 12-16,-3 0-4 0,1 3-23 16,-2 1-38-16,-1 1-44 0,-2 4-44 15,-1 1-44-15,-3 2-31 0,-4 3-10 16,0 2-6-16,-5 3-26 0,1 3-87 15,-5 1-205-15,0 1-283 0,-5 0-14 0,1 1 212 16,-5 3 334-16,-2-1 188 0</inkml:trace>
  <inkml:trace contextRef="#ctx0" brushRef="#br0" timeOffset="74659.39">22222 8925 67 0,'0'8'572'0,"1"2"290"15,-1-2-55-15,0 3-173 0,2-2-96 0,-1 0-45 16,3 0-40-16,-3 0-57 0,3 1-74 16,0 0-69-16,0-2-74 0,0 3-59 15,2 0-43-15,1-2-30 0,-2-1-17 16,1 2-11-16,0-3-6 0,4-1-18 16,-2 0-94-16,1-5-166 0,4-2-215 0,-1-1-270 15,4-7-403-15,-2-2-56 0,5-4 224 16,-3-2 457-16,1-1 252 0,1-3 148 15</inkml:trace>
  <inkml:trace contextRef="#ctx0" brushRef="#br0" timeOffset="74961.48">22764 8571 195 0,'0'7'716'0,"4"-1"231"0,-3 2-106 0,2-2-106 16,2 0-30-16,3-2-23 0,0 1-65 16,3-1-95-16,1-1-86 0,1-1-70 15,4 1-73-15,1-3-81 0,-1 1-68 16,4-2-53-16,-4 1-37 0,2-3-25 15,-1 1-21-15,0 1-12 0,-3-3-84 16,1 3-122-16,-4-3-188 0,1 1-168 0,-7 0-180 16,1 1-250-16,-7-2-323 0,0-1 14 15,-5 1 302-15,-2 2 464 0,-1 1 258 16,-4 2 149-16</inkml:trace>
  <inkml:trace contextRef="#ctx0" brushRef="#br0" timeOffset="75175.53">22739 8737 323 0,'-6'11'815'0,"-1"-1"154"0,1 1-129 15,3-3-94-15,3-2-58 0,3 1-46 16,3-2-90-16,6 0-89 0,1-2-94 16,5 0-90-16,6-3-95 0,3 2-65 0,1-2-42 15,2-2-30-15,2 2-29 0,-1-2-119 16,1-1-284-16,0 1-436 0,-1-3-672 15,-2-1-117-15,-4 1 260 0,-3-1 619 16,-1 1 342-16,-3 0 193 0</inkml:trace>
  <inkml:trace contextRef="#ctx0" brushRef="#br0" timeOffset="77328.02">23866 8372 81 0,'0'2'267'0,"0"0"86"0,0-1 69 0,0 1 32 16,0-1-33-16,-1 1-78 0,1-1-91 16,-4 1-58-16,4 0-43 0,-1-1-28 15,1 0-17-15,-2 0-11 0,1-1-1 16,1 0-1-16,-2 2-6 0,2 0-14 16,-2-2-15-16,2 1-17 0,0-1-15 0,-2 0-9 15,2 0-5-15,-2 0-4 0,0 2-3 16,2-2-2-16,0 1-2 0,-1-1 1 15,1 0 1-15,-2 2 13 0,2-2 18 16,-1 0 18-16,1 1 16 0,-2-1 12 16,2 0 8-16,0-1 5 0,0 1 2 0,0 0 1 15,0-2 2-15,2 2 15 16,-1 0 25-16,1-1 41 0,-1-1 24 0,3 1 7 16,-2-1-23-16,3 0-34 0,2-1-39 15,-3-2-38-15,4-1-26 0,2 0-17 16,-1-2-8-16,3 0-7 0,-2-2-4 15,3-1-4-15,-2 0 2 0,3-2-5 16,-1 0-2-16,4-2-1 0,-4 0-3 0,3-1-4 16,-3 1-21-16,-1-3-33 0,-2 1-31 15,-1-1-7-15,-2 0-6 0,0 0 0 16,-4 0-8-16,1 0 10 0,-4 2 9 16,0-1 15-16,0 2 17 0,-2 2 19 0,0 2 14 15,-1 0 5-15,2 4 4 0,-4 2 3 16,4 3 4-16,-4 0 2 0,-2 5 2 15,3 2 0-15,-3 2 2 0,0 3 0 16,0 5 2-16,-1 4 5 0,2 3 50 16,-1 4 63-16,-2 5 69 0,4 3 22 0,1 2-3 15,-1 1-20-15,0 2-25 16,2-1-19-16,-2 0-20 0,4-2-23 0,-1-3-27 16,2-1-26-16,-1-1-17 0,1-4-8 15,0-1-6-15,-4-4-6 0,4-1-5 16,-1-3-3-16,-1-3 2 0,1-2-45 15,-1 0-120-15,0-4-195 0,1-2-223 16,-3-4-341-16,1-4-384 0,2-4-21 0,-2-2 314 16,6-4 470-16,0-4 259 0,3-3 150 15</inkml:trace>
  <inkml:trace contextRef="#ctx0" brushRef="#br0" timeOffset="77812.12">24318 8242 93 0,'0'-2'459'16,"0"1"152"-16,0 0 10 0,0-1-112 0,-1 1-143 15,-1 1-89-15,-1-2-59 0,3 2-50 16,-3 0-48-16,2 0-42 0,-1 2-21 15,-1-1 2-15,-2 3 20 0,0 3 33 0,-1 0 32 16,-3 5 49-16,0 2 63 16,1 2 68-16,-1 5 36 0,0 2-11 0,1 2-39 15,0 4-45-15,2-1-39 0,1 2-40 16,3-1-29-16,4-2-18 0,3-3-1 16,4-2 0-16,0-2 1 0,7-5-18 15,2-3-32-15,4-6-36 0,1-5-31 0,3-5-15 16,2-2 12-16,1-5 11 0,-1-5 8 15,1-1-19-15,-6-2-11 0,2-4-2 16,-7-1 5-16,-1 1 0 0,-5-2-4 16,-8 1-7-16,1-2-4 0,-5 3-1 0,-8 0-1 15,-1 3-1-15,-3 0-22 0,-3 6-9 16,-1 2-7-16,-5 5 15 0,1 1 15 16,1 4 7-16,-3 2 5 0,4 2-31 15,2 2-79-15,4 1-112 0,6 2-121 16,1-1-107-16,6-1-92 0,4-1-71 0,7 1-125 15,1-2-251-15,5-3-145 0,4-3 137 16,3-3 348-16,5 0 308 0,4 0 173 16</inkml:trace>
  <inkml:trace contextRef="#ctx0" brushRef="#br0" timeOffset="78146.2">24902 8212 319 0,'9'-3'810'0,"-1"3"126"0,-4 0-139 16,-6 0-209-16,-3 0-158 0,-3 2-90 0,-6 1-30 15,1 3-5-15,-4 1 6 0,-1 2 0 16,1 3-9-16,1 0-30 0,1 4-48 16,3 1-48-16,3 3-39 0,1 0-24 15,3 0-16-15,7 1-11 0,1-1-10 0,8-2-5 16,0-2-7-16,6-1-14 0,1-4-16 16,4-1-15-16,3-4-12 0,-1-1-14 15,2-5-3-15,0-3 3 0,0-2 4 16,-1-3 2-16,-4 0 4 0,-1-4 1 15,-1-1-2-15,-5 0-1 0,-1-2-1 16,-5-1-1-16,-4 1-6 0,-4-2-2 16,-3 0-2-16,-5 1-10 0,1 1-21 0,-5 0-14 15,3 2-18-15,-2 2-23 0,3 2-60 16,2 2-109-16,-1 0-143 0,4 2-106 16,0 0-67-16,8 4-107 0,-2-2-246 15,5-2-164-15,5 1 112 0,2-4 331 16,6 0 309-16,0 1 175 0</inkml:trace>
  <inkml:trace contextRef="#ctx0" brushRef="#br0" timeOffset="78496.28">25441 8159 167 0,'7'6'646'16,"-3"1"201"-16,-4-2-71 0,-4 4-160 16,-3 1-114-16,-3-2-65 0,0 3-5 15,-5 3 16-15,0-1 20 0,-1 2-19 0,-2 2-45 16,2 1-65-16,2 1-59 0,2 3-43 15,3-1-36-15,5 2-1 0,-1 0-9 16,5-1 2-16,6-1-7 0,6-3-57 0,0-2-86 16,9-1-43-16,1-6 0 0,5-4 0 15,3-1 0-15,1-6 0 0,2-5 0 16,2-1 0-16,-1-6 0 0,-1-1 0 0,-5-4 0 16,1-2 0-16,-6-2 0 0,-5-1 0 15,-3 0 0-15,-3-2 0 0,-7 1 0 16,-5-2 0-16,-4 0 0 0,-5 1 0 0,-5 3 0 15,-2-1 0-15,-5 3 0 0,-2 6 0 16,0 4-25-16,-2 4-141 0,-2 4-184 16,4 6-280-16,2 6-303 0,2 4-601 15,2 2-108-15,4 3 223 0,3-1 632 16,3-1 368-16,7 2 205 0</inkml:trace>
  <inkml:trace contextRef="#ctx0" brushRef="#br0" timeOffset="79096.42">26140 8356 83 0,'1'0'511'15,"3"0"219"-15,-4 2 49 0,0-1-101 16,-4 1-113-16,3-1-110 0,-3 1-95 15,3-1-82-15,-2 1-60 0,-2 2-18 16,2-1 11-16,-2 2 15 0,1-1-8 16,-1 1-22-16,1-1-34 0,1 2-28 0,2-3-19 15,-4 2-12-15,5-1-9 0,0-1 0 16,0-1 10-16,5-1 6 0,-2-1-15 16,2-1-22-16,1-1-28 0,1-1-15 15,3-1-16-15,-3-1-9 0,-1 1-1 16,1-1-3-16,-3 1-1 0,2-1-1 0,-4 2-3 15,0 2-4-15,-2 1-1 0,-2 0-2 16,0 3-47-16,-2 0-138 0,1 0-259 16,1 3-324-16,2-3-587 0,-1-2-108 15,1-1 210-15,0 0 582 0,0 0 320 16,0 0 181-16</inkml:trace>
  <inkml:trace contextRef="#ctx0" brushRef="#br0" timeOffset="81613.98">26902 8364 53 0,'-8'3'145'0,"3"1"-1"16,1-1-28-16,-3 0-37 0,2 0-29 16,-2-1-20-16,0 1-13 0,3-1-3 15,-1 0-3-15,-2-1-4 0,1-1-4 0,2 2-1 16,-3-2-16-16,1 0-42 0,-1 0-63 16,0 0-46-16,-1 0-3 0,-2 0 44 15</inkml:trace>
  <inkml:trace contextRef="#ctx0" brushRef="#br0" timeOffset="82000.07">26718 8403 121 0,'-6'4'180'0,"2"-3"24"0,-1 3 32 16,3-3 51-16,1 2 80 0,-1-1 59 16,0 1 12-16,2-2-38 0,-1 1-44 15,1-1-12-15,1-2 5 0,-1-1 14 16,4-1 18-16,0-1 12 0,3-3-23 16,0-1-56-16,3-2-70 0,1-1-68 0,2-1-52 15,3-2-44-15,-1-2-29 0,1-1-20 16,3-1-10-16,-1-1-8 0,1-1-5 15,-2-1-4-15,0 0 2 0,-1 1-6 16,-2 0-2-16,2 0-3 0,-5 1 5 16,0 1 1-16,-1 1-1 0,-2 2-2 0,-2 0-5 15,-3 3 4-15,1 3-4 0,-1 2 1 16,-2 2-2-16,2 4 5 0,-6 4-1 16,2 2 2-16,-2 5 2 0,-4 3 9 15,1 5 15-15,-2 5 27 0,-2 2 33 16,-1 7 29-16,0 2 16 0,-1 4 1 15,-1 1-12-15,-1 0-17 0,3-2-19 0,1 1-12 16,-1-4-21-16,3-1-16 0,2-3-13 16,1-3-10-16,2-3-6 0,-3-1-8 15,4-4-7-15,2-2-69 0,2-4-129 16,-1-3-218-16,5-2-210 0,2-3-293 16,0-3-419-16,5-6-45 0,0-2 270 0,-1-6 519 15,7-1 286-15,0-5 163 0</inkml:trace>
  <inkml:trace contextRef="#ctx0" brushRef="#br0" timeOffset="82401.17">27288 8274 38 0,'3'-8'519'0,"-1"2"290"0,-2-1-41 16,-4 2-216-16,1 2-157 0,-2 0-103 15,-1 1-45-15,-5 2-29 0,3 2-10 16,-2 1 2-16,-2 3 12 0,1 3 27 15,0 2 27-15,-2 2 24 0,2 4-2 16,0 1-30-16,2 1-44 0,1 4-45 0,0-2-31 16,2 1-29-16,2 0-13 0,4-2-5 15,2-2 9-15,6-3-4 0,0-1-13 16,5-4-27-16,4-1-18 0,0-4-18 16,7-5-13-16,0-2-7 0,1-2-7 0,0-4-5 15,-1-3-1-15,0-4 3 0,-1 1 4 16,-2-3 4-16,-4-1 2 0,0-2-4 15,-4 1 0-15,-5-1 1 0,0-2 0 16,-7 2-4-16,-1 1-2 0,-3 1 1 16,-4 2-6-16,-1 0-4 0,-2 3 1 15,-1 3-1-15,2 2-4 0,-3 2-21 0,3 4-55 16,5 2-91-16,-1 0-130 0,3 1-131 16,4 0-89-16,3 2-56 0,2 0-99 15,4-1-212-15,4-2-204 0,4-2 77 16,2-1 291-16,5 0 343 0,1 1 193 15</inkml:trace>
  <inkml:trace contextRef="#ctx0" brushRef="#br0" timeOffset="82734.23">27808 8183 107 0,'6'2'572'16,"-1"1"223"-16,-3 2-5 0,-5-1-166 0,-6 2-141 16,-2 2-101-16,-3 0-54 0,0 0-14 15,-3 4 24-15,-1 0 31 0,1 3 1 16,-2 3-49-16,5 2-62 0,-2 0-57 15,5 2-44-15,3-1-28 0,4 0-19 16,4-1-10-16,5-2-7 0,5 1-15 0,5-6-22 16,5-1-24-16,7-5-19 0,4-1-4 15,4-6 1-15,3-2 6 0,1-7-7 16,-1-4 1-16,1 0 3 0,0-7 2 16,-6 1 2-16,-3-3-1 0,-4-2-5 15,-4-2-1-15,-7 0-7 0,-4 1 2 16,-7-2-5-16,-4 2-4 0,-8-1-9 0,-6 5 2 15,-6 1-2-15,-5 4-5 0,-6 6 0 16,-6 2-1-16,-5 5 14 0,-1 6 0 16,-2 5-37-16,1 4-119 0,0 4-232 15,1 3-276-15,1 4-408 0,3-2-338 0,0 3 34 16,8 0 377-16,1 0 464 0,6 0 258 16,-2 1 149-16</inkml:trace>
  <inkml:trace contextRef="#ctx0" brushRef="#br0" timeOffset="83501.39">23877 9013 351 0,'0'5'705'15,"5"-2"69"-15,8-2-165 0,4-2-144 16,9-1-74-16,8-4 1 0,14 0 45 16,15-3 47-16,17-1 24 0,18-4-39 0,19 0-68 15,18-3-94-15,17-1-88 0,7 3-84 16,10-1-53-16,-2 6-29 0,-4 1-8 16,-8 3-22-16,-4 2-17 0,-5 1 13 15,-7 1 20-15,-7 0 17 0,-8 1-19 16,-7 1-17-16,-11-1-16 0,-6-1-7 0,-6 1-9 15,-8-1-6-15,-7 1-3 0,-10-2 4 16,-2 1 9-16,-10-1 5 0,-7 1 7 16,-6 1 3-16,-5-1-18 0,-8-2-41 15,-2 1-70-15,-6 0-106 0,-7 0-135 16,-2-2-151-16,-7 0-168 0,-6-1-224 16,-2-1-292-16,-6 0 32 0,-4-2 275 0,-6 1 414 15,-5 1 230-15</inkml:trace>
  <inkml:trace contextRef="#ctx0" brushRef="#br0" timeOffset="84201.76">25893 9099 202 0,'-5'12'708'15,"-1"-2"215"-15,2 1-144 0,-5-1-215 0,0 1-198 16,-3-1-139-16,-1 2-66 15,-5 2-14-15,1-1 21 0,-2 4 24 0,-1-3 11 16,-1 0-5-16,0 1-32 0,-1-3-37 16,5 2-42-16,-4-4-29 0,5 0-22 15,1-2-11-15,2 0-6 0,0-4 15 0,5-1 35 16,2 0 24-16,3-3-1 0,1-3-31 16,4 0-27-16,4-4-19 0,4-4-8 15,4-1-2-15,4-1 5 0,0-3 5 16,4 2-2-16,-1-3-5 0,4 1-3 15,-1 2-1-15,1 2-3 0,-2 0-1 0,0 3-1 16,1 3 4-16,-4 2 2 0,0 4 5 16,-3 4 3-16,-6 3 4 0,0 4 3 15,-7 4-2-15,0 3 0 0,-4 2 1 16,-7 2 4-16,-2 5 0 0,-4 0-1 16,-4 1-4-16,-2 3-4 0,-3-3-4 0,-2 2-3 15,2-1-1-15,0-4 1 0,-2 1-6 16,2-4 2-16,1-2 0 0,2-3 1 15,1-4 1-15,3-1 1 0,6-4 1 16,0-5-3-16,4-1-2 0,1-2-5 16,4-2-1-16,5-3 0 0,2 0 1 15,3 1 5-15,2-1 10 0,2 1 26 0,0 2 35 16,3 1 32-16,3 2 33 0,-2 3 29 16,4 1 30-16,-1 3 11 0,1 0-9 15,0 0-41-15,-1 2-44 0,1 1-45 16,-2 0-24-16,3-2-15 0,1 0-12 15,-1-3-16-15,4 0-81 0,3-3-215 0,2-6-335 16,1-5-576-16,5-5-426 0,2-7 30 16,7-2 473-16,6-6 521 0,0-3 287 15,2-5 164-15</inkml:trace>
  <inkml:trace contextRef="#ctx0" brushRef="#br0" timeOffset="86454.07">28471 8560 13 0,'-5'5'339'0,"2"-1"219"0,-2 1 63 16,0-1-61-16,0 2-143 0,0-3-116 15,-2 0-80-15,2 2-51 0,0-4-20 16,0 2 1-16,0 0 13 0,2-1 10 0,-3-2 1 15,5 3-4-15,-2-3-1 0,-1 1 10 16,4 1 18-16,0-2 8 0,0 0 0 16,2 1 9-16,3-1 36 0,1 2 31 15,2 0-1-15,3 0-48 0,4 1-60 16,2-1-55-16,3 1-45 0,2-2-29 16,1 0-18-16,-2 3-13 0,5-2-5 15,-4 0-9-15,-1 0-5 0,-1 1-6 0,-2-1-2 16,-1 0-16-16,-4 1-56 0,1 0-125 15,-5 0-158-15,-2 0-116 0,-6 1-100 16,-2-2-155-16,-6 1-329 0,-4 2-101 16,-3-4 172-16,-2 2 399 0,-1 0 284 15,-3 0 162-15</inkml:trace>
  <inkml:trace contextRef="#ctx0" brushRef="#br0" timeOffset="86705.13">28228 8876 112 0,'-7'8'589'15,"2"1"232"-15,2-1-11 0,1-1-173 16,2-1-129-16,3 0-64 0,5-1 6 16,5-3 30-16,1 4-6 0,3-2-49 15,5 1-87-15,2-2-91 0,3 2-82 16,2-2-61-16,-1 0-41 0,1 1-25 0,1-2-19 15,0 0-17-15,-4-1-79 0,0-1-199 16,-2 0-319-16,-4-1-543 0,0-3-323 16,-3-2 73-16,-2-1 463 0,-4 0 429 15,1-1 239-15</inkml:trace>
  <inkml:trace contextRef="#ctx0" brushRef="#br0" timeOffset="87974.42">29259 8351 12 0,'2'3'310'0,"0"1"210"16,-1 0 79-16,-1 1-44 0,0-1-164 15,0 2-109-15,-1 0-56 0,-3 3-12 0,1 2 8 16,-3 1 7-16,-1 1 13 0,-3 2 19 16,2 1 18-16,-4 2 1 0,0 1-13 15,1 0-27-15,-2 1-37 0,2 1-53 0,1-3-45 16,0 0-34-16,2 0-17 15,0-3-17-15,1-2-10 0,0-2-6 0,4 0-8 16,-1-4 0-16,4-2-3 0,0 0 1 16,2 0 1-16,1-4-3 0,5 1-5 15,1-2-2-15,3-3-2 0,1 1 0 16,2-2-3-16,0-1-3 0,-2 3 4 0,3-3 0 16,-2 2 1-16,2 0-3 0,-3-1 2 15,0 3 2-15,1-1 2 0,-5 2-1 16,2 0 3-16,-1 2 6 0,-4 1 10 15,1 3 8-15,2-1 2 0,-5 4 6 16,1 0-2-16,0 1 14 0,-2 2 12 0,2 2 18 16,-2 1 2-16,2 1-4 0,-2 1-12 15,-2 1-7-15,1-1 0 0,0 1 5 16,-4 0 4-16,0-1 11 0,-1 0 15 16,-1-1 20-16,-2 1 13 0,-3-2 4 15,0 1-16-15,-7-3-21 0,3 0-23 0,-2-1-19 16,-1-1-19-16,-1-3-15 0,-1 0-10 15,1-3-3-15,-4 0-1 0,5-2 2 16,-2-1-2-16,1-4-6 0,2 1-56 16,0-4-121-16,2-2-215 0,1-2-253 15,3-3-324-15,-1-3-468 0,6-3-43 16,0-4 279-16,3-1 557 0,1-3 305 0,5-2 173 16</inkml:trace>
  <inkml:trace contextRef="#ctx0" brushRef="#br0" timeOffset="88188.47">29218 8503 55 0,'7'0'655'0,"1"0"436"0,4-2-171 0,1-2-269 16,4 0-206-16,1-1-133 0,4-1-89 15,3-1-74-15,2 2-57 0,-2 0-40 16,5-1-25-16,0 4-25 0,-1-1-37 0,-1 3-74 15,-3 3-123-15,-1 1-196 0,-5 0-337 16,0 0-231-16,-3-1 51 0,-3 0 310 16,-1-1 300-16,1 3 170 0</inkml:trace>
  <inkml:trace contextRef="#ctx0" brushRef="#br0" timeOffset="88556.55">29904 8540 12 0,'7'0'429'0,"-2"2"292"0,1 1 86 16,-8 0-142-16,-2-1-166 0,-4 2-132 15,-2 0-82-15,-4 4-43 0,-2 0-14 0,-3 2 4 16,2 2 44-16,-4 2 23 0,1 2 15 16,-1 3-32-16,1 5-25 0,1-1-41 15,3 3-29-15,2 1-32 0,2 0-11 16,4-2-8-16,5 0 2 0,3 0 14 15,3-4 17-15,4-3 3 0,6-2-25 0,2-4-39 16,9-4-32-16,-2-5-27 16,8-3-18-16,2-5-13 0,1-5-8 0,3-2-1 15,-3-5-3-15,1-2-8 0,-4-4-4 16,-3-2-1-16,-3-1 0 0,-6-2 2 16,-5-1-1-16,-4-1-4 0,-4 0-5 15,-5 2-5-15,-5 0-4 0,-4 5-8 16,-4 2 1-16,-1 7-23 0,-3 5-114 0,-4 5-271 15,2 8-411-15,0 4-700 0,2 2-143 16,-1 5 251-16,6 0 662 0,3 2 365 16,4-1 203-16</inkml:trace>
  <inkml:trace contextRef="#ctx0" brushRef="#br0" timeOffset="89157.23">30568 8619 39 0,'-6'-2'495'15,"2"-1"269"-15,-3 0-6 0,1 2-189 0,1-2-163 16,-3 0-133-16,4 1-96 0,-3-1-69 15,2 3-42-15,-1 0-26 0,-3 2-2 16,1 1 26-16,-2 4 36 0,-2 2 56 16,0 3 64-16,0 1 93 0,-2 6 45 0,1-1 2 15,0 3-44-15,4 0-38 0,1 0-39 16,1-1-28-16,3 0-10 0,4-2 15 16,4 0 17-16,4-4-7 0,4-2-60 15,3-3-67-15,1-5-52 0,6-2-16 0,2-4-6 16,0-2-4-16,1-4-6 0,0-3-5 15,1-2-5-15,-4-1-1 0,-2-3 1 16,1-1-6-16,-8 0-5 0,-3-2-6 0,-3 1-3 16,-6-1-2-16,-2-1 1 0,-6 4 1 15,-3 0 0-15,0 1-3 0,-1 4-3 16,-3 1 2-16,3 5-42 0,-1 3-92 16,3 0-130-16,3 3-143 0,3 0-102 0,3 1-65 15,3 2-25-15,5-1-90 0,4 1-183 16,4-3-163-16,5 0 106 0,1-2 281 15,2 1 314-15,4 1 176 0</inkml:trace>
  <inkml:trace contextRef="#ctx0" brushRef="#br0" timeOffset="89507.75">31002 8578 149 0,'8'0'648'0,"-5"2"248"0,-3-1-45 16,-7 2-182-16,-3-1-167 0,-3 1-107 15,-4 3-46-15,-1 0 11 0,-4 1 30 0,-2 2 11 16,2 3-34-16,0 3-57 0,-2 1-70 15,2 1-62-15,1 3-56 0,6-1-21 16,0 1-9-16,7-2 2 0,1 0-2 0,7 2-7 16,6-4-20-16,2-2-16 0,5 1-21 15,4-5-14-15,5-1-9 0,3-3-5 0,2-3 1 16,2-3-4-16,1-2-32 16,-2-3-32-16,-1-3-19 0,0 0 10 0,-6-4 24 15,1-1 17-15,-5-1 11 0,-4-4 0 16,-5-2 7-16,-1 1 6 0,-4-3 5 0,-3 1 0 15,-1 0 0-15,-5 1-1 0,1 2 4 16,0 1-4-16,0 4 5 0,1 1-2 16,-1 3-2-16,3 2-5 0,1 1-17 15,1 2-37-15,1 2-64 0,4 2-110 0,5 0-143 16,-1 0-137-16,5 0-99 0,2 2-133 16,5 0-194-16,1-2-148 0,3-2 127 15,1 0 300-15,1 2 314 0,3-2 177 16</inkml:trace>
  <inkml:trace contextRef="#ctx0" brushRef="#br0" timeOffset="89807.83">31495 8576 154 0,'0'2'615'0,"-3"3"185"15,-3-1-11-15,-4 4-168 0,-1-2-144 0,-3 0-104 16,-1 2-45-16,-2 2 18 0,0 2 46 16,-1 0 17-16,2 3-31 0,-1 1-66 15,4-1-44-15,1 3-37 0,4-1-21 16,1-1-27-16,6 2-19 0,2-3-2 0,4 0-16 15,5-3-25-15,5-1-40 0,2-1-28 16,3-4-15-16,4-2-17 0,1-3-5 16,2-2-6-16,2-4-4 0,1-3-8 15,0-2 0-15,-2-4 2 0,-1-1 2 0,-4-1 2 16,-3-4 0-16,-5 1 3 0,-3-4-5 16,-8-1-8-16,-2 1-7 0,-5-4-5 0,-5 4-1 15,-4 2-1-15,-6 3 3 0,-3 5 2 16,-1 3-1-16,-7 7-71 0,3 3-181 15,-4 5-335-15,1 2-472 0,1 2-502 16,-1 3-4-16,4 2 375 0,3 2 555 0,3 2 308 16,6 0 172-16</inkml:trace>
  <inkml:trace contextRef="#ctx0" brushRef="#br0" timeOffset="90644.22">32645 8256 292 0,'17'-11'641'0,"-6"1"119"16,-1 2-40-16,-6 2-149 0,2 2-151 0,-4 1-148 15,-5 6-98-15,-6 2-11 0,-6 6 56 16,-5 4 107-16,-5 6 70 0,-5 3 12 16,-4 5-55-16,-4 3-73 0,-2 4-68 0,-3 4-56 15,-4 2-51-15,0 0-19 0,-1 1-8 16,3-2-2-16,2-2-26 0,2-5-17 15,8-2-11-15,6-7-5 0,1-4-3 16,9-3 20-16,3-4 41 0,3-3 41 16,3-6-6-16,5-2-31 0,3-3-38 0,3-5-32 15,5-2-54-15,6-4-58 0,4-1-54 16,4-1 0-16,0 0 29 0,1 2 49 0,0 2 30 16,-4 3 20-16,-2 3 14 0,-1 6 9 15,-3 3 8-15,-3 3 12 0,-2 3 10 16,-1 5 13-16,-2-2 15 0,1 5 22 0,-2-1 38 15,1-1 38-15,2 0 58 0,1-3 50 16,6-1 26-16,2-4-20 0,6-4-92 16,1-2-172-16,6-6 0 0,1-2 0 0,1-5 0 15,3-3 0-15,1-3 0 0,-2-4 0 16,2-4 0-16,0-4 0 0,-4-4 0 0,1-5 0 16,-2-5 0-16,-3-3 0 0,-2-5 0 15,-3-3 0-15,-4-3 0 0,-6 2 0 0,-7-1 0 16,-4-1 0-16,-6 3 0 0,-4 3 0 15,-5 4 0-15,-6 4 0 0,-1 8 0 0,-6 5 0 16,-3 7 0-16,-4 8 0 0,0 9 0 16,-5 8 0-16,0 7 0 0,3 7 0 15,-1 6 0-15,6 6 0 0,2 3 0 16,7 4 0-16,5 3 0 0,8 0-5 0,5 1-111 16,11 1-138-16,5-3-182 0,6-2-232 15,7-3-298-15,5-1-541 0,3-8-75 0,4-2 261 16,-2-5 606-16,4 0 335 0,-1-2 190 15</inkml:trace>
  <inkml:trace contextRef="#ctx0" brushRef="#br0" timeOffset="91044.31">32858 8703 197 0,'2'3'642'0,"-2"-2"154"16,1 0 5-16,1 1-118 0,-2 0-106 16,1-2-86-16,4-2-40 0,-2 0-35 15,5 1-36-15,-2-2-60 0,2 0-63 16,2 0-61-16,1-1-50 0,2 0-32 0,-4 1-16 16,4-1-7-16,-4 1-7 0,-1 2-11 15,0-1-17-15,0 2-6 0,-3 2-11 0,-2 1-3 16,0 2-3-16,-3 3 19 0,-3 3 47 15,-4 2 54-15,-2 4 33 0,-7 1-12 16,-1 3-32-16,-4 1-44 0,1 2-37 16,-1-1-22-16,1-1-14 0,2-1-8 0,4-1-9 15,1-5-7-15,2 1 4 0,5-3-1 16,1-2 2-16,5-2-11 0,5-3-58 0,5-4-111 16,3-4-138-16,5-3-124 0,4-3-134 15,2-3-102-15,-3-2-125 0,4-2-168 16,0-3-262-16,2-2 55 0,-2-2 287 0,0 1 412 15,-2-2 228-15</inkml:trace>
  <inkml:trace contextRef="#ctx0" brushRef="#br0" timeOffset="91344.37">33131 8749 245 0,'15'-12'716'0,"-6"3"268"16,-3 2-43-16,-2 1-152 0,-3 3-134 15,-2 1-76-15,-6 4-37 0,-2 1-12 16,-2 3-11-16,-4 3 11 0,-2 3-6 0,-3 0-37 16,0 4-337-16,2 1-150 0,-1-1 0 15,4 0 0-15,1 0 0 0,2-1 0 0,4-2 0 16,3-1 0-16,3 0 0 0,4-3 0 15,3-3 0-15,3 0 0 0,1-3 0 0,7-1 0 16,0-2 0-16,3-3 0 0,1 0-431 0,3-5-324 16,2-2-96-16,0-1-144 0,2-4-157 15,0-1-150-15,-1-4 148 0,0 1 339 0,-2-1 382 16,-2 2 210-16,-3 0 155 0,-2 3 204 16,-1 4 365-16,-7 1 319 0,0 4 35 15,-6 3-160-15,-2 2-133 0,-2 2-44 0,-4 4 27 16,-2 2 39-16,-1 5 0 0,-4 2-50 15,1 1-84-15,0 1-113 0,-2 3-109 0,2 0-85 16,1 2-55-16,0-2-43 0,2 3-29 16,3-2-32-16,1 1-139 0,3-3-307 15,2-2-447-15,3 0-672 0,2-6-102 0,2 1 275 16,3-7 646-16,-1-1 356 0,-1-1 199 16</inkml:trace>
  <inkml:trace contextRef="#ctx0" brushRef="#br0" timeOffset="94596.38">23861 10230 22 0,'0'0'112'16,"0"1"42"-16,0-1 55 0,2 0 71 16,0 0 66-16,-2 2 51 0,-2-1-9 15,0-1-49-15,2 2-91 0,-1-1-78 16,1 1-60-16,-2-2-41 0,2 1-27 16,0-1-13-16,-1 0-12 0,1 0-7 0,0 0-3 15,0 0-2-15,1 0 3 0,-1 0 6 16,0 0 4-16,0-1-2 0,0 1-4 15,0 0-2-15,0 0 2 0,0-2 4 16,0 2 2-16,0 0 0 0,0 0 4 16,0 0-1-16,0 0 2 0,0 0-1 0,0 0 1 15,0 0 4-15,0 0 0 0,0 0 3 16,0 0 0-16,0 0-6 0,0 0-7 16,0 0-5-16,-1 2-7 0,1-2-4 15,0 0-2-15,0 0 2 0,0 0 1 16,0 0 0-16,0 0-1 0,0 0 0 15,0 0-1-15,1 0-1 0,-1 0 0 0,0 0 0 16,0 1 1-16,0-1 2 0,0 2-2 16,-1-2 1-16,1 0 0 0,0 0 1 15,0 0 2-15,0 0 6 0,0 0 8 16,0 0 5-16,0 0 3 0,0 0 4 16,0 0 1-16,0 0 1 0,0 0 0 0,0 0-5 15,0 0-6-15,0 0-6 0,0 0-3 16,0 0-5-16,0 0 0 0,0-2-2 15,0 2-1-15,1-1-2 0,-1 1-2 16,0 0 1-16,0 0 2 0,0 0 3 16,0 0-2-16,0 0-1 0,0 1-1 0,0-1 1 15,0 2 0-15,0-2 1 0,0 0-2 16,0 0 2-16,2 0 0 0,-2 0 6 16,0 0 0-16,0 0 5 0,0-2 1 15,0 2 0-15,0 0-1 0,0 0-2 16,0 0 1-16,0 0 0 0,0 0-2 0,0 0-4 15,0 0-5-15,0 0-1 0,0 0-1 16,0 0 0-16,0 0 0 0,0 0 1 16,0 0 0-16,0 0-2 0,0 0 0 15,0 0 0-15,0 2 0 0,0-2-2 16,0 0 1-16,0 0 0 0,1 0 1 16,-1 0 1-16,0 1-1 0,0-1 0 0,0 0 0 15,0 0 0-15,0 0 0 0,0 0 0 16,0 0-2-16,0 0 3 0,0 0 0 15,0 0 2-15,0-1 0 0,0 1-2 16,0 0 0-16,0 0-1 0,0 0 1 0,0 0-1 16,0 0 0-16,0 0 1 0,0 0 0 15,0 0 1-15,0-2-1 0,0 2 0 16,0 0-2-16,0 0 0 0,0 0 1 16,0 0 2-16,0 0 2 0,0 0 6 15,0 0 3-15,0 0 3 0,0 0-4 16,0 0 0-16,0 0 2 0,0 0 2 0,0 0 3 15,0 0 0-15,0 0-2 0,0 0-4 16,0 0-4-16,0 0-3 0,0 0 0 16,0 0-2-16,0 0-1 0,0 0-2 15,0 0 1-15,0 0-2 0,0 0-2 16,0 0 2-16,0 0 0 0,0 0 2 16,0 0 4-16,0 0 13 0,0 0 11 0,0 0 8 15,0 0 0-15,0 0-2 0,0-1-3 16,0 1-1-16,-1 0-2 0,1-2-2 15,0 1-3-15,0 1-3 0,0-2-4 16,0 2-3-16,0 0-2 0,1-1-4 16,-1 1 0-16,0-2-6 0,0 2 0 0,0 2-2 15,0-1 1-15,-1 1-1 0,-1 1 2 16,1 2 14-16,-3 3 19 0,-2 2 14 16,0 1-1-16,0 3-8 0,-2 0-8 15,-2 2-8-15,1-2-4 0,-1 2-3 16,-1-1-1-16,3-1-6 0,0 0-1 0,2-2-4 15,3-2 1-15,-3-2-3 0,3 0 5 16,3-2 9-16,0-3 11 0,1 0 7 16,7-3-3-16,0 0-9 0,1-2-5 15,5-1-6-15,-1-2-2 0,6 0-3 16,-3-1-3-16,3-1-2 0,-2 0 1 16,2 0 1-16,-3 1 2 0,1-2 5 0,-2 4 3 15,-1-2 2-15,-3 1 0 0,1 1-2 16,-3-1-1-16,-1 3 0 0,-2 1 2 15,0-1 7-15,-1 4 6 0,0-1 10 16,-2 1 8-16,0 3 4 0,0-1 0 0,0 2-9 16,1 2-11-16,0-1-5 0,-2 4 10 15,-1-1 13-15,2 2 9 0,-1 2 0 16,0 0-8-16,-2 3-15 0,0 0-9 16,-2 1-9-16,0 0-2 0,-1 3-4 15,-2-2 6-15,-1 0 18 0,2 2 19 0,-3-3 18 16,-1 2 10-16,-1-4 12 15,-1 2 1-15,1-4-7 0,-4 0-17 0,2-3-20 16,-2-1-17-16,-1-2-11 0,0-1-7 16,-2-1-5-16,0-3-8 0,1 0-3 15,-1-3 2-15,-2 0-2 0,4-3 0 0,-2-2 0 16,3 1 3-16,0-1-2 0,1-1 0 16,4 0-2-16,-1-2-2 0,3 3-22 15,2-1-51-15,0-1-90 0,4 0-117 16,0 1-114-16,1-1-85 0,2-1-73 15,1 0-153-15,1 0-308 0,-1-3-79 16,5 0 183-16,-2-4 387 0,3 3 252 0,-1-1 146 16</inkml:trace>
  <inkml:trace contextRef="#ctx0" brushRef="#br0" timeOffset="94846.34">23890 10254 390 0,'9'-6'846'0,"0"-3"67"16,3 4-160-16,1-3-129 0,2 1-67 0,1-2-33 16,6 2-43-16,0 0-76 15,2 0-91-15,2 1-96 0,-3 2-77 0,2-1-54 16,-4 2-37-16,3 1-19 0,0 1-17 15,-4 0-7-15,-1 1-6 0,0 1-2 16,-1-1-72-16,-3 1-153 0,0-1-220 16,-1 0-266-16,-1 2-506 0,-3-4-129 15,0 1 181-15,-2-4 530 0,-3 0 300 0,1-2 170 16</inkml:trace>
  <inkml:trace contextRef="#ctx0" brushRef="#br0" timeOffset="95546.68">21671 10244 227 0,'5'0'615'0,"0"0"66"0,-2 4-97 15,-3 2-165-15,0 2-76 0,0 5-18 0,-3 2 31 16,-2 7 57-16,-1 6 59 15,-3 3 18-15,-1 6-33 0,-3 5-81 0,-1 4-100 16,-2 2-94-16,1 4-65 0,-1-1-40 16,-2 0-20-16,4-5-14 0,2-3-10 15,0-2-10-15,4-3-9 0,1-7-7 0,2-2-7 16,3-6 1-16,1-3-2 16,2-3-12-16,4-5-47 0,2-5-116 0,2-5-185 15,0-5-188-15,3-5-210 0,-2-7-343 16,2-2-138-16,0-10 152 0,-1-2 418 15,4-6 316-15,-1-1 177 0</inkml:trace>
  <inkml:trace contextRef="#ctx0" brushRef="#br0" timeOffset="95796.75">21726 10357 397 0,'-2'-2'852'0,"2"0"38"16,-2 0-196-16,2 1-200 0,2-2-146 15,6-2-87-15,1-1-8 0,6-1 47 16,7-3 50-16,4-1-20 0,6-1-62 0,5-3-82 16,1 0-55-16,2-2-46 0,2 2-32 15,-6 0-26-15,2 3-11 0,-5 2-10 16,-6 2-1-16,-1 0-5 0,-5 5-35 16,-2 1-61-16,-6 0-83 0,-3 4-69 0,-4 1-58 15,-5-1-57-15,-7 6-68 0,0-1-120 16,-5 0-196-16,-3 2-193 0,-1 0 59 15,-2 0 244-15,-2 0 301 0,-3 1 169 16</inkml:trace>
  <inkml:trace contextRef="#ctx0" brushRef="#br0" timeOffset="96013.79">21714 10572 355 0,'4'15'816'0,"0"-2"85"16,6-1-166-16,-1-5-125 0,6-2-45 15,5-1-13-15,5-6-54 0,4 0-98 16,1-3-113-16,1 1-89 0,3-3-69 16,-4 4-47-16,0-2-33 0,-4 1-22 0,0-1-14 15,-5 4-13-15,-1-1-65 0,-4 1-136 16,0-1-167-16,-5 2-129 0,-5 2-132 16,0-1-265-16,-7 2-226 0,-4 0 61 15,-1 0 322-15,-2 3 345 0,-3 3 194 16</inkml:trace>
  <inkml:trace contextRef="#ctx0" brushRef="#br0" timeOffset="96230.67">21608 11058 10 0,'-1'15'466'16,"2"-7"322"-16,6 0 58 0,1-1-171 15,3-6-145-15,5-1-79 0,4-1-39 16,2-4-37-16,5-1-73 0,2-3-93 15,1 2-86-15,-2 0-54 0,2 1-28 0,-1-1-11 16,-3 1-9-16,0 1-34 0,-6 1-82 16,2 0-114-16,-4 3-135 0,-6 1-159 15,-2 0-303-15,-1-1-247 0,-2 1 41 16,-2-2 308-16,-1 2 330 0,1 0 187 16</inkml:trace>
  <inkml:trace contextRef="#ctx0" brushRef="#br0" timeOffset="96882.64">22369 10698 259 0,'-6'-4'702'16,"-1"2"88"-16,-1 2-155 0,-1 0-204 15,3 0-160-15,-1 2-93 0,1 3-40 0,-2 3 26 16,3 2 75-16,1 3 85 0,0 3 45 16,1 1-2-16,2 5-38 0,1 0-42 15,0 2-48-15,0 2-49 0,0 1-43 16,1-3-37-16,1 1-25 0,-1-1-21 16,3-1-17-16,-3-5-16 0,2 0-10 0,-3-5-6 15,4-1 11-15,-3-1 28 0,4-5 28 16,-4-2 2-16,4-2-19 0,1-5-30 15,2-3-21-15,3-6-12 0,4-3-7 16,0-3-7-16,5-5-4 0,3 0-3 16,2-4-2-16,2-2 4 0,2 3 6 15,1-2 9-15,0 0 1 0,0 2 0 0,-5 2 0 16,1 4-3-16,-4 2-3 0,-4 3 0 16,-3 2 0-16,-2 4-1 0,-4 2-1 15,-3 2-3-15,-4 5-5 0,-4 2-23 16,-3 1-37-16,-4 2-45 0,-4 4-41 15,-1 0-27-15,-5 3-19 0,0 0-18 0,0 2-11 16,-1-2 1-16,-1 1 23 0,4-1 35 16,-4-1 46-16,5 0 42 0,1-2 33 15,3-2 21-15,2 0 13 0,2 0 6 16,3-2 8-16,2 1 5 0,3-1 5 16,0 1 10-16,3-3 32 0,3 1 64 0,3-1 88 15,1 1 78-15,1 1 26 0,2 1-25 16,-1 3-50-16,6-1-45 0,-6 3-37 15,6 0-27-15,-4 1-24 0,2 0-25 16,-3 2-17-16,-1-1-23 0,1 0-10 16,-4 0-6-16,1-1-3 0,-1-1-7 15,-2 0-6-15,-1-2 0 0,0-1-5 0,-1-1-53 16,3-3-123-16,-2 0-194 0,1-8-180 16,-1 0-244-16,2-6-386 0,0-4-56 15,1-4 235-15,2-4 468 0,0-3 260 0,2-4 151 16</inkml:trace>
  <inkml:trace contextRef="#ctx0" brushRef="#br0" timeOffset="97231.74">23006 10389 218 0,'3'5'724'0,"-3"0"224"0,2 1-63 16,0-1-98-16,1-3-69 0,4 2-60 0,1-3-97 15,5-1-128-15,4 2-126 16,-1-2-99-16,5 0-76 0,-1-2-51 0,0 2-33 15,0-1-17-15,-1 1-16 0,-3 0-9 16,1-2-10-16,-4 2-2 0,1 0-38 16,-5 0-85-16,-2 2-138 0,-1-2-144 15,-4 0-112-15,-2 0-120 0,-3 1-187 16,-5-1-265-16,-1 2-5 0,-3-1 239 0,-1 2 375 16,-2 0 234-16</inkml:trace>
  <inkml:trace contextRef="#ctx0" brushRef="#br0" timeOffset="97399.78">23041 10531 102 0,'-11'15'549'0,"3"1"192"0,0-2-15 16,3 1-118-16,2-1 11 0,3-6 71 16,5 3 25-16,6-4-69 0,0 3-121 15,5-4-112-15,4-2-105 0,6 0-95 16,0-2-82-16,4-1-54 0,5-1-41 16,-1 0-28-16,4-3-127 0,-2 1-295 0,3-3-502 15,-2-2-612-15,1-4-69 0,0 2 332 16,3-1 582-16,-2 0 321 0,1 2 181 15</inkml:trace>
  <inkml:trace contextRef="#ctx0" brushRef="#br0" timeOffset="98066.23">24562 10498 320 0,'0'3'781'0,"-5"1"128"16,2 1-111-16,2-2-104 0,-1 2-111 15,-1-2-82-15,0 0-65 0,-1 3-42 0,1-2-36 16,-2 4-45-16,-1 1-60 0,2-2-61 16,-1 2-61-16,1 0-48 0,0-1-36 15,-1-2-14-15,3-2-18 0,1 1-9 16,1-3-40-16,1-2-112 0,6-2-253 0,1-4-331 15,1-2-537-15,4-2-189 0,0-4 153 16,0-3 507-16,-1-2 372 0,1-1 207 16</inkml:trace>
  <inkml:trace contextRef="#ctx0" brushRef="#br0" timeOffset="98584.35">24858 10497 411 0,'-7'11'826'0,"4"0"13"15,-2 0-176-15,-1-4-139 0,5-1-97 0,-1-1-70 16,2-4-74-16,2-1-79 0,4-3-70 16,0-1-49-16,2-5-32 0,3 0-17 15,3-3-13-15,1-2-6 0,3-3-7 16,0 3-5-16,-2-2-8 0,2-1-24 0,-3 0-29 16,1-1-26-16,-4 0-5 0,0 2 8 15,-3-1 18-15,-1 2 21 0,-3 1 13 16,0 1 11-16,-2 3 4 0,-2 1 1 15,-1 3 0-15,0 1 4 0,0 2 0 16,-1 3 4-16,-2 2 3 0,-1 4 3 0,1 1 4 16,-2 4 35-16,0 2 68 15,1 3 87-15,-2 3 61 0,-1 3 35 0,4 3 5 16,-2 1-24-16,4 4-39 0,-3 0-40 16,1 2-38-16,2 0-38 0,-1 0-34 15,2 0-29-15,-2-1-23 0,2-1-19 0,0-1-7 16,0-4-7-16,0-1-1 15,2-2-3-15,-2-4-1 0,2 0-3 0,-2-4-62 16,1-2-131-16,1-4-205 0,-1-3-202 16,3-1-266-16,0-8-383 0,1-1-33 15,3-4 257-15,3-5 478 0,0-1 264 0,3-3 152 16</inkml:trace>
  <inkml:trace contextRef="#ctx0" brushRef="#br0" timeOffset="99017.45">25496 10348 229 0,'-1'-1'671'0,"-4"1"105"0,-3 1-130 16,0 2-178-16,-1 1-128 0,-4-1-85 16,4 4-53-16,-4 1-29 0,0 0-5 15,2 3 7-15,-2 1 15 0,3 1 2 0,0 2-8 16,0 2 6-16,1-1 21 15,1 4 23-15,2 0 1 0,1 5-17 0,2-1-24 16,-3 2-36-16,4 2-33 0,2 0-28 16,0-1-18-16,3-1 12 0,5 1 12 15,-2-5 13-15,6-2-3 0,1-2-14 0,4-2-17 16,1-4-23-16,6-4-21 16,-1-5-17-16,3-4-7 0,3-6 0 0,1-3 3 15,-2-4-2-15,1-2 1 0,-4-5-4 16,-3 0 1-16,0-2-4 0,-5-1 0 15,-2-1-5-15,-4 0 1 0,-7 0 4 0,-2-2 2 16,-5 2-5-16,-5 0-9 0,-1 0-4 16,-4 3 0-16,-3 1 0 0,0 1 0 15,-3 5-3-15,2 2-1 0,0 2 1 16,-1 4-2-16,4 2-65 0,3 2-137 16,-2 2-214-16,7-1-181 0,3 4-162 0,3-2-244 15,1-2-241-15,7-1 61 16,6-1 336-16,2-1 401 0,6-1 221 0</inkml:trace>
  <inkml:trace contextRef="#ctx0" brushRef="#br0" timeOffset="99967.67">25917 10056 104 0,'0'-3'185'0,"-3"1"29"16,3 2 32-16,0-1 44 0,3-1 56 15,-3 2 45-15,0 0 3 0,0 0-52 16,0 0-80-16,0 0-68 0,-3 0-44 15,3-1-33-15,-2 0-27 0,2-1-15 16,0 0-8-16,-1 0-8 0,-1 1-10 0,2-1-10 16,0 0-7-16,0-1-5 0,0 1-4 15,-1 1-4-15,1 0 0 0,0 1 7 0,-2-2 11 16,2 2 11-16,0-2 6 16,-2 2 10-16,2 0 4 0,0-1 4 0,0 1-4 15,0 0-12-15,0-2-14 0,0 2-15 16,0 0-11-16,0 0-8 0,0 2-3 15,0-1 4-15,2 3 22 0,0 0 37 0,-1 1 45 16,1 4 37-16,-1-2 17 16,4 3 0-16,-4 3-13 0,1 0-11 0,-1 0 1 15,4 1 6-15,-1-1 3 0,0 1-2 16,1-2-13-16,2 0-14 0,2-1-15 16,-3-3-12-16,2-2-18 0,1 0-19 15,3-3-19-15,0-1-17 0,2-2-13 0,1-2-9 16,0-1-4-16,2-3-7 0,-2-1 0 15,0 0 1-15,-2-4-1 0,0 0 1 16,0 1-4-16,-5-1 2 0,-2 1 2 16,2-1 3-16,-5-1 2 0,3 3-4 15,-2 0-1-15,-3 3 4 0,1-1 1 0,-2 2-2 16,0 2-3-16,0 3 4 16,-2 2 8-16,1 2 3 0,-3 3 2 0,2 1 5 15,-2 4 2-15,1 2 3 0,3 2-1 16,0 1 5-16,0 2-1 0,2 0-3 15,-1 3-8-15,5-1-6 0,-2-2 6 16,0-1 2-16,1 0 2 0,2-3-12 16,-3-1-80-16,4-3-247 0,-3-1-428 0,0-6-665 15,-1-4-127-15,1-2 255 0,-1-3 594 16,0-3 326-16,1-2 184 0</inkml:trace>
  <inkml:trace contextRef="#ctx0" brushRef="#br0" timeOffset="102154.16">27438 10326 118 0,'5'-8'359'16,"3"-2"130"-16,-1-1 49 0,5-1-63 15,-3-1-124-15,5-2-106 0,1-2-57 16,-1 1-27-16,0-1 1 0,2 0 11 0,-5 1 18 16,2 0 18-16,-3 4 15 15,-2 1-1-15,-3 2-32 0,-1 3-49 0,-3 3-39 16,-2 3-7-16,-8 6 28 0,-3 6 32 16,-10 4 22-16,-7 9 0 0,-4 5-13 15,-7 4-20-15,-4 5-24 0,1 3-29 0,-4 2-37 16,3 1-30-16,-2-2-2 0,2 1 6 15,1 0 5-15,4-3-15 0,1 0-10 16,4-6-5-16,3-1 4 0,1-6 0 16,3-4 3-16,3-5-2 0,6-2-1 15,0-5-3-15,3-3-3 0,3-3-21 16,6-3-51-16,1-5-59 0,6-2-38 0,7-2 9 16,5-1 36-16,0-3 39 0,5 5 27 15,0 2 14-15,2 3 10 0,1 3 1 16,3 1 24-16,-1 5 41 0,3 0 54 15,-1 3 42-15,2 1 40 0,-2-2 30 0,2-1 25 16,2 0 5-16,-1-4-10 0,2-4-29 16,2-4-48-16,1-6-54 0,2-3-28 15,1-7-16-15,3-7-6 0,1-2-12 16,0-6-5-16,1-3-4 0,-5-4-4 16,-3-3-5-16,-3-1-8 0,-5-3-3 15,-5-1-4-15,-5 0 0 0,-7-1-1 16,-4 1 0-16,-8 1-2 0,-7 3-3 0,-6 3 2 15,-8 3 4-15,-5 7 6 0,-7 4 0 16,-4 7-6-16,-6 7-7 0,-4 7-1 16,-3 4-4-16,1 9 4 0,2 3 0 0,3 6 30 15,7 4 19-15,5 4 13 16,11 4-59-16,4 4-109 0,11 1-196 0,7 0-219 16,10-1-248-16,7-2-437 0,8-1-169 15,8-6 145-15,5-5 489 0,6-5 353 16,3-4 198-16</inkml:trace>
  <inkml:trace contextRef="#ctx0" brushRef="#br0" timeOffset="102470.23">27814 10557 292 0,'-3'3'764'0,"1"-2"100"0,2-1-182 0,2-1-219 15,5-4-163-15,2 1-104 0,4-3-46 16,1 0-26-16,3 0-15 0,4-2-23 16,-4 1-22-16,2 0-16 0,-1 3-16 15,-4 2-10-15,-1 2-3 0,-4 2 8 0,-3 3 18 16,-4 3 34-16,-6 4 42 0,-2 3 36 16,-6 2 18-16,-3 4-11 0,-5 1-11 15,-1 1-13-15,1 3-4 0,-1-2-18 16,1 3-25-16,2-2-27 0,1-2-17 15,2-1-14-15,5-1-8 0,2-4-11 0,3-1-5 16,5-3-7-16,5-4-78 0,3-4-179 16,7-2-267-16,1-7-341 0,8-5-337 15,1-5 10-15,4-6 288 0,1-2 418 16,1-5 233-16</inkml:trace>
  <inkml:trace contextRef="#ctx0" brushRef="#br0" timeOffset="102821.31">28249 10467 32 0,'-5'0'645'0,"-3"4"515"0,-7 3-26 0,-1 0-224 16,-6 4-202-16,-2 0-146 0,0 3-83 16,-3 2-46-16,0 4-31 0,4-1-28 15,-2 4-56-15,4-3-69 0,2 2-75 16,3-3-47-16,7-1-27 0,2-2-9 0,6-2-12 16,4-3-9-16,7-4-18 0,5-3-16 15,6-5-18-15,6-5-85 0,4-6-127 16,5-3-148-16,1-5-111 0,1-3-93 15,2-4-47-15,-1 0 30 0,-4-2 111 16,-2 3 132-16,-5 1 135 0,-4 4 144 0,-3 2 164 16,-7 3 139-16,-5 4 70 15,-4 4-2-15,-5 3-22 0,-5 5-2 0,-4 2 15 16,-5 8 26-16,-2 2 6 0,-5 5-14 16,3 4-56-16,1 3-64 0,-1 3-72 15,2 2-64-15,3 3-47 0,2 0-33 0,4 0-15 16,4 0-101-16,3-3-211 15,3-4-389-15,2-7-593 0,7-2-440 0,2-9 76 16,3-3 509-16,12-6 536 0,-3-3 294 16,5-4 169-16</inkml:trace>
  <inkml:trace contextRef="#ctx0" brushRef="#br0" timeOffset="114633.33">1966 10894 36 0,'-5'-4'365'0,"2"-1"172"0,-4 0 45 15,2 1-93-15,0 1-154 0,0-1-111 16,-1 1-68-16,-2-3-39 0,4 1-23 0,-1-1-17 15,0-1-9-15,0-1-3 0,0 2 6 16,2-1 5-16,-1 0 10 0,1-3 13 0,-1 3 20 16,3-3 24-16,-1 3 26 0,0 1 18 15,1 0 1-15,1 1-22 0,1 0-36 16,1 3-23-16,1 2 13 0,1 2 48 16,5 2 54-16,0 3 42 0,4 4 26 0,6 5 29 15,1 2 22-15,4 2 9 0,5 4-27 16,2 3-61-16,4 2-79 0,3 1-68 15,2 0-49-15,-1-2-28 0,2 0-12 16,-1-2-2-16,-4-3-1 0,-1-3-5 0,-2 0-15 16,-3-5-9-16,-5-1-6 0,-1-2 2 15,-6-5-72-15,-3-1-125 0,-2-3-227 0,-5-3-256 16,-5-4-375-16,0-4-436 0,-6-4-8 16,0-1 339-16,-5-1 540 0,-3-3 297 15,0 0 169-15</inkml:trace>
  <inkml:trace contextRef="#ctx0" brushRef="#br0" timeOffset="115234.45">2447 10549 204 0,'0'0'376'0,"3"2"122"16,-3 1 39-16,0 0-59 0,-3 2-136 16,2 0-81-16,-1 1-33 0,-1 5-7 15,-4-1 21-15,1 4 17 0,-2 4 33 0,-4 4 36 16,-3 5 39-16,-2 3 21 0,-1 6-4 16,-4 4-24-16,-3 5-45 0,-2 5-53 15,-3 0-40-15,0 7-36 0,0 0-34 0,-1 0-42 16,2-2-32-16,1-1-22 0,2-3-22 15,1-3-12-15,3-3-10 0,3-4-4 0,1-6-2 16,3-2-3-16,4-7-3 0,1 0-3 16,-1-6-9-16,5-2-69 0,3-2-147 15,-1-5-240-15,3-3-243 0,1-1-309 16,0-7-340-16,1-4 23 0,1-1 311 0,3-4 474 16,0 2 264-16,1 0 151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0C7990-BDC2-474A-AED9-2182E030A424}" type="datetimeFigureOut">
              <a:rPr lang="uk-UA" smtClean="0"/>
              <a:t>21.05.2023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352A5A-C188-4C82-B43E-4F3E112E49D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0370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7810A5-175F-3DF3-E808-688C9B9FAF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B79EE1-6B80-EF75-A263-B1111661DB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46B2308-7C57-F5A8-EDAD-EBD3A2A0E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F9E8-784A-470E-A005-61B86AACF388}" type="datetimeFigureOut">
              <a:rPr lang="uk-UA" smtClean="0"/>
              <a:t>21.05.2023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BC183E5-8B3B-9430-FA7C-355F89FA8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2DD8D1B-CC86-C160-BB39-843671523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1016-BC71-4F29-BBF2-FE31031303E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3159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B888C1-55C7-C0F8-282C-B8A70B6A7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7118D6D-E8D2-E663-3A1C-908FBB5FE5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407E292-CAF6-C5C7-5663-8D576EAC8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F9E8-784A-470E-A005-61B86AACF388}" type="datetimeFigureOut">
              <a:rPr lang="uk-UA" smtClean="0"/>
              <a:t>21.05.2023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E74F022-F036-67FB-05B3-7441851B2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D936D4F-5FF1-AFEA-A88B-F13D0F484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1016-BC71-4F29-BBF2-FE31031303E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51313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A2F331-4508-94C2-D1EE-DDE21FC65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7553DF2-709E-E684-81B0-69C515A8EF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8DE688D-6A52-1F5E-9DBB-C87B80A2B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F9E8-784A-470E-A005-61B86AACF388}" type="datetimeFigureOut">
              <a:rPr lang="uk-UA" smtClean="0"/>
              <a:t>21.05.2023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1AC04F1-3613-946F-3DC4-6C71F503F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97BE32-BEF8-9698-D3E1-DF36DFDE1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1016-BC71-4F29-BBF2-FE31031303E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7539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761775-47D6-9DF6-D200-2312053EC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B6BC19B-1B6C-11BA-AA9C-7FD6B5D0DC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C24759A-1ABA-11BF-88CE-60911EFD01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B22C3D3-47C2-17A1-920F-FF8F2260D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F9E8-784A-470E-A005-61B86AACF388}" type="datetimeFigureOut">
              <a:rPr lang="uk-UA" smtClean="0"/>
              <a:t>21.05.2023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82D7194-C73E-195F-FF08-1D1FD7592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17DC18B-5D64-A079-A5F9-DC06ED681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1016-BC71-4F29-BBF2-FE31031303E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7982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5E204D-A601-22BC-9E1C-E645573CB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2581652-960D-08E2-1EB6-249F4A45C7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46772F2-9D4F-5978-08F6-0497AA12B6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E7B2B16B-9531-7BD9-A9E8-D223B79ECE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3341B085-98C5-2CE6-6A42-DB32DA5269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9F26636-F378-8B80-7C6A-B88528244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F9E8-784A-470E-A005-61B86AACF388}" type="datetimeFigureOut">
              <a:rPr lang="uk-UA" smtClean="0"/>
              <a:t>21.05.2023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DA3649BC-FAAF-E14E-318F-3F68D9B8A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7321D51B-7722-1775-8D12-5C95B7DDA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1016-BC71-4F29-BBF2-FE31031303E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90431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74AFC2-B4F6-BA22-19CA-15F8ABB9D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8E9E012-129B-A315-A4F7-7E72353AC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F9E8-784A-470E-A005-61B86AACF388}" type="datetimeFigureOut">
              <a:rPr lang="uk-UA" smtClean="0"/>
              <a:t>21.05.2023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243D78E-CAEE-CA61-491E-E5FD5FE67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5D618AF0-BAAA-08B1-5615-106C8240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1016-BC71-4F29-BBF2-FE31031303E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64584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88F89F53-BC80-9E60-1324-C14758416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F9E8-784A-470E-A005-61B86AACF388}" type="datetimeFigureOut">
              <a:rPr lang="uk-UA" smtClean="0"/>
              <a:t>21.05.2023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E2956C38-7BBD-70BB-1677-BC96A8EEA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C8D6182A-AF01-19B0-C0CA-39760B963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1016-BC71-4F29-BBF2-FE31031303E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903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2BB149-91B0-1FC9-2B88-1DC051C55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0FAF85A-3B43-FDC3-07F4-A58B11F70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5C8DD5FE-F79D-34C2-D904-3956AC4352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0D2007D-E3C3-B4AD-353D-88F1A47DE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F9E8-784A-470E-A005-61B86AACF388}" type="datetimeFigureOut">
              <a:rPr lang="uk-UA" smtClean="0"/>
              <a:t>21.05.2023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AF1D191-3A5E-67E8-555C-4BE47D895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76AE7A7-EC1F-DC35-AB96-C193FF927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1016-BC71-4F29-BBF2-FE31031303E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1630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44BCB6-65C6-B1D4-0310-782F531EF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24715523-8502-0481-DB2E-3204FFC1B1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438D31D-50C5-0F25-5CB1-AB956C42F5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58365731-1213-569F-2999-B564890A0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F9E8-784A-470E-A005-61B86AACF388}" type="datetimeFigureOut">
              <a:rPr lang="uk-UA" smtClean="0"/>
              <a:t>21.05.2023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D7E5B50-30F4-7270-9D98-7EB565511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CA8C2AC-10E9-9BC2-CF64-E00E164FC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1016-BC71-4F29-BBF2-FE31031303E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6349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47E356-6B8F-B1DD-6C77-3FA64EE38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F534D6D-5EE9-3579-8C74-1577A3B3A9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DD48172-0A23-B167-1E19-458C3CF31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F9E8-784A-470E-A005-61B86AACF388}" type="datetimeFigureOut">
              <a:rPr lang="uk-UA" smtClean="0"/>
              <a:t>21.05.2023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64C080B-EEFD-786E-50FD-50815CB95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1B0A728-2A75-04DA-C875-7D0D4C6A7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1016-BC71-4F29-BBF2-FE31031303E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6900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411FC5D2-9A37-EF2D-BF34-53FFB3B1AD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1285E79-07EE-884A-7832-324CAA0732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8456491-9219-E858-631E-CD925504F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9F9E8-784A-470E-A005-61B86AACF388}" type="datetimeFigureOut">
              <a:rPr lang="uk-UA" smtClean="0"/>
              <a:t>21.05.2023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93F7111-9D98-1125-E37D-E7CC57501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B5A3216-E0DA-5CED-3DE8-CB67792A7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41016-BC71-4F29-BBF2-FE31031303E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89184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85EB602D-9937-C02C-4D52-727C0E2C2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64F5791-E2D6-6523-6CDD-6A82B0652C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154A316-3712-566F-6438-F3917B2D21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9F9E8-784A-470E-A005-61B86AACF388}" type="datetimeFigureOut">
              <a:rPr lang="uk-UA" smtClean="0"/>
              <a:t>21.05.2023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4FF8222-05D6-2FBB-0B27-5769C6FF3E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B044C85-AF4D-B690-6E00-BCB8CC5E91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41016-BC71-4F29-BBF2-FE31031303EB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5086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hyperlink" Target="https://youtu.be/elJ5cstoEC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elJ5cstoECo" TargetMode="External"/><Relationship Id="rId5" Type="http://schemas.openxmlformats.org/officeDocument/2006/relationships/image" Target="../media/image60.png"/><Relationship Id="rId4" Type="http://schemas.openxmlformats.org/officeDocument/2006/relationships/customXml" Target="../ink/ink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elJ5cstoECo" TargetMode="External"/><Relationship Id="rId5" Type="http://schemas.openxmlformats.org/officeDocument/2006/relationships/image" Target="../media/image80.png"/><Relationship Id="rId4" Type="http://schemas.openxmlformats.org/officeDocument/2006/relationships/customXml" Target="../ink/ink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elJ5cstoECo" TargetMode="External"/><Relationship Id="rId5" Type="http://schemas.openxmlformats.org/officeDocument/2006/relationships/image" Target="../media/image10.png"/><Relationship Id="rId4" Type="http://schemas.openxmlformats.org/officeDocument/2006/relationships/customXml" Target="../ink/ink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8.png"/><Relationship Id="rId3" Type="http://schemas.openxmlformats.org/officeDocument/2006/relationships/image" Target="../media/image9.jpg"/><Relationship Id="rId7" Type="http://schemas.openxmlformats.org/officeDocument/2006/relationships/hyperlink" Target="https://youtu.be/elJ5cstoECo" TargetMode="External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11" Type="http://schemas.openxmlformats.org/officeDocument/2006/relationships/image" Target="../media/image16.png"/><Relationship Id="rId5" Type="http://schemas.openxmlformats.org/officeDocument/2006/relationships/image" Target="../media/image12.jpeg"/><Relationship Id="rId10" Type="http://schemas.openxmlformats.org/officeDocument/2006/relationships/image" Target="../media/image15.png"/><Relationship Id="rId4" Type="http://schemas.openxmlformats.org/officeDocument/2006/relationships/image" Target="../media/image11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296E40A8-C26B-26A8-8354-8A1AD085A7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53"/>
          <a:stretch/>
        </p:blipFill>
        <p:spPr>
          <a:xfrm>
            <a:off x="0" y="16070"/>
            <a:ext cx="12192000" cy="6825859"/>
          </a:xfrm>
          <a:prstGeom prst="rect">
            <a:avLst/>
          </a:prstGeom>
        </p:spPr>
      </p:pic>
      <p:grpSp>
        <p:nvGrpSpPr>
          <p:cNvPr id="12" name="Групувати 11">
            <a:extLst>
              <a:ext uri="{FF2B5EF4-FFF2-40B4-BE49-F238E27FC236}">
                <a16:creationId xmlns:a16="http://schemas.microsoft.com/office/drawing/2014/main" id="{0793C909-D026-1BD6-F30D-294C23552210}"/>
              </a:ext>
            </a:extLst>
          </p:cNvPr>
          <p:cNvGrpSpPr/>
          <p:nvPr/>
        </p:nvGrpSpPr>
        <p:grpSpPr>
          <a:xfrm>
            <a:off x="-273569" y="-361127"/>
            <a:ext cx="7090842" cy="4212657"/>
            <a:chOff x="344740" y="231056"/>
            <a:chExt cx="7090842" cy="4212657"/>
          </a:xfrm>
        </p:grpSpPr>
        <p:sp>
          <p:nvSpPr>
            <p:cNvPr id="4" name="Прямокутник 3">
              <a:extLst>
                <a:ext uri="{FF2B5EF4-FFF2-40B4-BE49-F238E27FC236}">
                  <a16:creationId xmlns:a16="http://schemas.microsoft.com/office/drawing/2014/main" id="{5522F2E4-249A-D18E-EF64-D17DB7EF2D01}"/>
                </a:ext>
              </a:extLst>
            </p:cNvPr>
            <p:cNvSpPr/>
            <p:nvPr/>
          </p:nvSpPr>
          <p:spPr>
            <a:xfrm>
              <a:off x="984081" y="231056"/>
              <a:ext cx="3693640" cy="224676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pPr algn="ctr"/>
              <a:r>
                <a:rPr lang="uk-UA" sz="14000" b="1" cap="none" spc="0" dirty="0">
                  <a:ln w="38100">
                    <a:solidFill>
                      <a:sysClr val="windowText" lastClr="000000"/>
                    </a:solidFill>
                    <a:prstDash val="solid"/>
                  </a:ln>
                  <a:solidFill>
                    <a:srgbClr val="0066FF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a_Assuan" panose="02040904030706050204" pitchFamily="18" charset="-52"/>
                </a:rPr>
                <a:t>ЗНО</a:t>
              </a:r>
            </a:p>
          </p:txBody>
        </p:sp>
        <p:sp>
          <p:nvSpPr>
            <p:cNvPr id="5" name="Прямокутник 4">
              <a:extLst>
                <a:ext uri="{FF2B5EF4-FFF2-40B4-BE49-F238E27FC236}">
                  <a16:creationId xmlns:a16="http://schemas.microsoft.com/office/drawing/2014/main" id="{29895678-2F0E-5D45-ECE3-0EB6E5920824}"/>
                </a:ext>
              </a:extLst>
            </p:cNvPr>
            <p:cNvSpPr/>
            <p:nvPr/>
          </p:nvSpPr>
          <p:spPr>
            <a:xfrm>
              <a:off x="931244" y="2196944"/>
              <a:ext cx="4076757" cy="224676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pPr algn="ctr"/>
              <a:r>
                <a:rPr lang="uk-UA" sz="14000" b="1" cap="none" spc="0" dirty="0">
                  <a:ln w="38100">
                    <a:solidFill>
                      <a:sysClr val="windowText" lastClr="000000"/>
                    </a:solidFill>
                    <a:prstDash val="solid"/>
                  </a:ln>
                  <a:solidFill>
                    <a:srgbClr val="FFFF0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a_Assuan" panose="02040904030706050204" pitchFamily="18" charset="-52"/>
                </a:rPr>
                <a:t>НМТ</a:t>
              </a:r>
            </a:p>
          </p:txBody>
        </p:sp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0F79F5E2-A55E-2689-A749-82747833D0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7198"/>
            <a:stretch/>
          </p:blipFill>
          <p:spPr>
            <a:xfrm rot="16046948">
              <a:off x="3594482" y="-1227430"/>
              <a:ext cx="591358" cy="7090842"/>
            </a:xfrm>
            <a:prstGeom prst="rect">
              <a:avLst/>
            </a:prstGeom>
          </p:spPr>
        </p:pic>
        <p:sp>
          <p:nvSpPr>
            <p:cNvPr id="8" name="Прямокутник 7">
              <a:extLst>
                <a:ext uri="{FF2B5EF4-FFF2-40B4-BE49-F238E27FC236}">
                  <a16:creationId xmlns:a16="http://schemas.microsoft.com/office/drawing/2014/main" id="{3B9443CE-B84A-6F99-01C8-457562101755}"/>
                </a:ext>
              </a:extLst>
            </p:cNvPr>
            <p:cNvSpPr/>
            <p:nvPr/>
          </p:nvSpPr>
          <p:spPr>
            <a:xfrm rot="20799489">
              <a:off x="3739399" y="1094891"/>
              <a:ext cx="2709396" cy="1938992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57150" h="38100" prst="artDeco"/>
              </a:sp3d>
            </a:bodyPr>
            <a:lstStyle/>
            <a:p>
              <a:pPr algn="ctr"/>
              <a:r>
                <a:rPr lang="uk-UA" sz="12000" b="1" cap="none" spc="0" dirty="0">
                  <a:ln w="38100">
                    <a:solidFill>
                      <a:sysClr val="windowText" lastClr="000000"/>
                    </a:solidFill>
                    <a:prstDash val="solid"/>
                  </a:ln>
                  <a:solidFill>
                    <a:srgbClr val="92D050"/>
                  </a:solidFill>
                  <a:effectLst>
                    <a:outerShdw blurRad="12700" dist="38100" dir="2700000" algn="tl" rotWithShape="0">
                      <a:schemeClr val="bg1">
                        <a:lumMod val="50000"/>
                      </a:schemeClr>
                    </a:outerShdw>
                  </a:effectLst>
                  <a:latin typeface="AA Pussycat" panose="02000506000000020004" pitchFamily="2" charset="0"/>
                </a:rPr>
                <a:t>2023</a:t>
              </a:r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7EAE327-3E8B-A00E-C41B-F2FCEA7139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508" y="2511263"/>
            <a:ext cx="6294629" cy="4359082"/>
          </a:xfrm>
          <a:prstGeom prst="rect">
            <a:avLst/>
          </a:prstGeom>
        </p:spPr>
      </p:pic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255D5ABA-CB35-686F-B7B4-61089E8383D3}"/>
              </a:ext>
            </a:extLst>
          </p:cNvPr>
          <p:cNvSpPr/>
          <p:nvPr/>
        </p:nvSpPr>
        <p:spPr>
          <a:xfrm>
            <a:off x="2437940" y="3428999"/>
            <a:ext cx="758733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uk-UA" sz="12000" b="1" cap="none" spc="0" dirty="0">
                <a:ln w="5715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DuvallC" panose="04000500000000000000" pitchFamily="82" charset="0"/>
              </a:rPr>
              <a:t>ФІЗИКА</a:t>
            </a: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D0E1351-4824-C492-98E4-F3066EB148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129" y="3775879"/>
            <a:ext cx="1634407" cy="1667763"/>
          </a:xfrm>
          <a:prstGeom prst="rect">
            <a:avLst/>
          </a:prstGeom>
          <a:effectLst>
            <a:outerShdw blurRad="76200" dist="177800" dir="13500000" sy="23000" kx="1200000" algn="br" rotWithShape="0">
              <a:prstClr val="black">
                <a:alpha val="37000"/>
              </a:prstClr>
            </a:outerShdw>
          </a:effec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E2E44470-E642-0755-6B3B-FDF6D813F2AC}"/>
              </a:ext>
            </a:extLst>
          </p:cNvPr>
          <p:cNvSpPr txBox="1"/>
          <p:nvPr/>
        </p:nvSpPr>
        <p:spPr>
          <a:xfrm>
            <a:off x="6300861" y="216263"/>
            <a:ext cx="58652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ln>
                  <a:solidFill>
                    <a:schemeClr val="tx1"/>
                  </a:solidFill>
                </a:ln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ika" panose="02000000000000000000" pitchFamily="2" charset="-52"/>
                <a:ea typeface="Andika" panose="02000000000000000000" pitchFamily="2" charset="-52"/>
                <a:cs typeface="Andika" panose="02000000000000000000" pitchFamily="2" charset="-52"/>
              </a:rPr>
              <a:t>Рішення демонстраційного мультитесту</a:t>
            </a:r>
          </a:p>
        </p:txBody>
      </p:sp>
      <p:pic>
        <p:nvPicPr>
          <p:cNvPr id="14" name="Рисунок 13">
            <a:hlinkClick r:id="rId7"/>
            <a:extLst>
              <a:ext uri="{FF2B5EF4-FFF2-40B4-BE49-F238E27FC236}">
                <a16:creationId xmlns:a16="http://schemas.microsoft.com/office/drawing/2014/main" id="{024CD2EA-56D7-7979-0670-E755D36F13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061" y="5726947"/>
            <a:ext cx="3201638" cy="124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86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2.22222E-6 L 0.6375 -0.0037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875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EC4768F-826F-71B0-AEB9-C3F496DFEB8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428" t="12572" r="34214" b="29523"/>
          <a:stretch/>
        </p:blipFill>
        <p:spPr>
          <a:xfrm>
            <a:off x="0" y="95795"/>
            <a:ext cx="7101338" cy="370929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Рукописні дані 1">
                <a:extLst>
                  <a:ext uri="{FF2B5EF4-FFF2-40B4-BE49-F238E27FC236}">
                    <a16:creationId xmlns:a16="http://schemas.microsoft.com/office/drawing/2014/main" id="{C0A4BDBB-D27F-AB82-C365-76D770F822C9}"/>
                  </a:ext>
                </a:extLst>
              </p14:cNvPr>
              <p14:cNvContentPartPr/>
              <p14:nvPr/>
            </p14:nvContentPartPr>
            <p14:xfrm>
              <a:off x="907560" y="3449520"/>
              <a:ext cx="296280" cy="394200"/>
            </p14:xfrm>
          </p:contentPart>
        </mc:Choice>
        <mc:Fallback xmlns="">
          <p:pic>
            <p:nvPicPr>
              <p:cNvPr id="2" name="Рукописні дані 1">
                <a:extLst>
                  <a:ext uri="{FF2B5EF4-FFF2-40B4-BE49-F238E27FC236}">
                    <a16:creationId xmlns:a16="http://schemas.microsoft.com/office/drawing/2014/main" id="{C0A4BDBB-D27F-AB82-C365-76D770F822C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98200" y="3440160"/>
                <a:ext cx="315000" cy="41292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01499FC8-F8CF-84C4-94CB-D18716D5C6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461" y="5710600"/>
            <a:ext cx="3201638" cy="124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397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7E316D2-59B3-0F5A-E921-E9C2CB56BA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72" t="11936" r="34643" b="18476"/>
          <a:stretch/>
        </p:blipFill>
        <p:spPr>
          <a:xfrm>
            <a:off x="156754" y="69669"/>
            <a:ext cx="7109286" cy="450391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Рукописні дані 1">
                <a:extLst>
                  <a:ext uri="{FF2B5EF4-FFF2-40B4-BE49-F238E27FC236}">
                    <a16:creationId xmlns:a16="http://schemas.microsoft.com/office/drawing/2014/main" id="{6C8A1976-C775-E4A9-B713-81F27E8ED12A}"/>
                  </a:ext>
                </a:extLst>
              </p14:cNvPr>
              <p14:cNvContentPartPr/>
              <p14:nvPr/>
            </p14:nvContentPartPr>
            <p14:xfrm>
              <a:off x="709560" y="1636920"/>
              <a:ext cx="6666480" cy="3755160"/>
            </p14:xfrm>
          </p:contentPart>
        </mc:Choice>
        <mc:Fallback xmlns="">
          <p:pic>
            <p:nvPicPr>
              <p:cNvPr id="2" name="Рукописні дані 1">
                <a:extLst>
                  <a:ext uri="{FF2B5EF4-FFF2-40B4-BE49-F238E27FC236}">
                    <a16:creationId xmlns:a16="http://schemas.microsoft.com/office/drawing/2014/main" id="{6C8A1976-C775-E4A9-B713-81F27E8ED12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00200" y="1627560"/>
                <a:ext cx="6685200" cy="37738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Рисунок 3">
            <a:hlinkClick r:id="rId6"/>
            <a:extLst>
              <a:ext uri="{FF2B5EF4-FFF2-40B4-BE49-F238E27FC236}">
                <a16:creationId xmlns:a16="http://schemas.microsoft.com/office/drawing/2014/main" id="{42E56919-D8BC-E8B1-573E-82E69ADC70B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461" y="5710600"/>
            <a:ext cx="3201638" cy="124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9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0D42BE8-7BBD-F232-7CC5-E9BEE8CD4A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468" t="11756" r="34355" b="22007"/>
          <a:stretch/>
        </p:blipFill>
        <p:spPr>
          <a:xfrm>
            <a:off x="108155" y="0"/>
            <a:ext cx="7039195" cy="421803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Рукописні дані 1">
                <a:extLst>
                  <a:ext uri="{FF2B5EF4-FFF2-40B4-BE49-F238E27FC236}">
                    <a16:creationId xmlns:a16="http://schemas.microsoft.com/office/drawing/2014/main" id="{F27817DF-8D3F-90B4-DAC8-25EB13D70459}"/>
                  </a:ext>
                </a:extLst>
              </p14:cNvPr>
              <p14:cNvContentPartPr/>
              <p14:nvPr/>
            </p14:nvContentPartPr>
            <p14:xfrm>
              <a:off x="676080" y="1663560"/>
              <a:ext cx="11336400" cy="2509560"/>
            </p14:xfrm>
          </p:contentPart>
        </mc:Choice>
        <mc:Fallback xmlns="">
          <p:pic>
            <p:nvPicPr>
              <p:cNvPr id="2" name="Рукописні дані 1">
                <a:extLst>
                  <a:ext uri="{FF2B5EF4-FFF2-40B4-BE49-F238E27FC236}">
                    <a16:creationId xmlns:a16="http://schemas.microsoft.com/office/drawing/2014/main" id="{F27817DF-8D3F-90B4-DAC8-25EB13D7045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66720" y="1654200"/>
                <a:ext cx="11355120" cy="25282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Рисунок 3">
            <a:hlinkClick r:id="rId6"/>
            <a:extLst>
              <a:ext uri="{FF2B5EF4-FFF2-40B4-BE49-F238E27FC236}">
                <a16:creationId xmlns:a16="http://schemas.microsoft.com/office/drawing/2014/main" id="{94BCCD9D-4B8A-46D8-98F4-38FA15CBAB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461" y="5710600"/>
            <a:ext cx="3201638" cy="124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115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473596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із розв’язками задач</a:t>
            </a:r>
          </a:p>
          <a:p>
            <a:pPr algn="ctr"/>
            <a:r>
              <a:rPr lang="uk-UA" sz="3600" b="1" dirty="0"/>
              <a:t>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21</Words>
  <Application>Microsoft Office PowerPoint</Application>
  <PresentationFormat>Широкий екран</PresentationFormat>
  <Paragraphs>12</Paragraphs>
  <Slides>5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3" baseType="lpstr">
      <vt:lpstr>a_Assuan</vt:lpstr>
      <vt:lpstr>AA Pussycat</vt:lpstr>
      <vt:lpstr>Andika</vt:lpstr>
      <vt:lpstr>Arial</vt:lpstr>
      <vt:lpstr>Calibri</vt:lpstr>
      <vt:lpstr>Calibri Light</vt:lpstr>
      <vt:lpstr>DuvallC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12</cp:revision>
  <dcterms:created xsi:type="dcterms:W3CDTF">2023-05-21T12:33:37Z</dcterms:created>
  <dcterms:modified xsi:type="dcterms:W3CDTF">2023-05-21T20:09:08Z</dcterms:modified>
</cp:coreProperties>
</file>