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9" r:id="rId4"/>
    <p:sldId id="257" r:id="rId5"/>
    <p:sldId id="268" r:id="rId6"/>
    <p:sldId id="27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8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7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10.04.2023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v3VUXodztIU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3VUXodztIU" TargetMode="External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7.png"/><Relationship Id="rId5" Type="http://schemas.openxmlformats.org/officeDocument/2006/relationships/image" Target="../media/image11.png"/><Relationship Id="rId10" Type="http://schemas.openxmlformats.org/officeDocument/2006/relationships/hyperlink" Target="https://youtu.be/v3VUXodztIU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10" Type="http://schemas.openxmlformats.org/officeDocument/2006/relationships/image" Target="../media/image7.png"/><Relationship Id="rId4" Type="http://schemas.openxmlformats.org/officeDocument/2006/relationships/image" Target="../media/image16.png"/><Relationship Id="rId9" Type="http://schemas.openxmlformats.org/officeDocument/2006/relationships/hyperlink" Target="https://youtu.be/v3VUXodztIU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microsoft.com/office/2007/relationships/hdphoto" Target="../media/hdphoto4.wdp"/><Relationship Id="rId10" Type="http://schemas.openxmlformats.org/officeDocument/2006/relationships/image" Target="../media/image7.png"/><Relationship Id="rId4" Type="http://schemas.openxmlformats.org/officeDocument/2006/relationships/image" Target="../media/image20.png"/><Relationship Id="rId9" Type="http://schemas.openxmlformats.org/officeDocument/2006/relationships/hyperlink" Target="https://youtu.be/v3VUXodztIU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2.jpg"/><Relationship Id="rId7" Type="http://schemas.openxmlformats.org/officeDocument/2006/relationships/hyperlink" Target="https://youtu.be/v3VUXodztI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pn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FDC0FFB8-0458-0282-5B18-868CAA2F28A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44" y="247225"/>
            <a:ext cx="2715014" cy="105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Скільки протонів і скільки нейтронів міститься в ядрах атомів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Молібдену           , Ренію           ,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Дубнію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          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Google Shape;916;p38">
            <a:extLst>
              <a:ext uri="{FF2B5EF4-FFF2-40B4-BE49-F238E27FC236}">
                <a16:creationId xmlns:a16="http://schemas.microsoft.com/office/drawing/2014/main" id="{224305DB-1443-4908-8DD3-5FCEEB14766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81030" t="-1" r="1201" b="-5073"/>
          <a:stretch/>
        </p:blipFill>
        <p:spPr>
          <a:xfrm>
            <a:off x="9461989" y="2024443"/>
            <a:ext cx="1110301" cy="59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918;p38">
            <a:extLst>
              <a:ext uri="{FF2B5EF4-FFF2-40B4-BE49-F238E27FC236}">
                <a16:creationId xmlns:a16="http://schemas.microsoft.com/office/drawing/2014/main" id="{E7D45FD4-743D-4292-8870-07124CB4F8C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r="81898" b="-14094"/>
          <a:stretch/>
        </p:blipFill>
        <p:spPr>
          <a:xfrm>
            <a:off x="3165008" y="2030688"/>
            <a:ext cx="1131036" cy="642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919;p38">
            <a:extLst>
              <a:ext uri="{FF2B5EF4-FFF2-40B4-BE49-F238E27FC236}">
                <a16:creationId xmlns:a16="http://schemas.microsoft.com/office/drawing/2014/main" id="{C932B9DF-06CE-4BD2-B77F-CAFF0A7E34AD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l="38250" r="43457" b="-45921"/>
          <a:stretch/>
        </p:blipFill>
        <p:spPr>
          <a:xfrm>
            <a:off x="6096000" y="2024443"/>
            <a:ext cx="1143000" cy="821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915;p38">
            <a:extLst>
              <a:ext uri="{FF2B5EF4-FFF2-40B4-BE49-F238E27FC236}">
                <a16:creationId xmlns:a16="http://schemas.microsoft.com/office/drawing/2014/main" id="{7F0B299F-B353-4502-BBA8-8AEEBF088B30}"/>
              </a:ext>
            </a:extLst>
          </p:cNvPr>
          <p:cNvPicPr preferRelativeResize="0"/>
          <p:nvPr/>
        </p:nvPicPr>
        <p:blipFill rotWithShape="1"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2" t="405" r="301" b="538"/>
          <a:stretch/>
        </p:blipFill>
        <p:spPr>
          <a:xfrm>
            <a:off x="3649251" y="2842516"/>
            <a:ext cx="5467039" cy="3865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33F99D5A-5C9C-9B85-DF43-6C53A256597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" y="5811868"/>
            <a:ext cx="2715014" cy="105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8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3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65" y="21734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7073" y="219756"/>
            <a:ext cx="1146299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 визначити кількість електронів в атомі?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Google Shape;213;p27">
            <a:extLst>
              <a:ext uri="{FF2B5EF4-FFF2-40B4-BE49-F238E27FC236}">
                <a16:creationId xmlns:a16="http://schemas.microsoft.com/office/drawing/2014/main" id="{3CD74767-6548-C5E0-7C75-372D268538DE}"/>
              </a:ext>
            </a:extLst>
          </p:cNvPr>
          <p:cNvGrpSpPr/>
          <p:nvPr/>
        </p:nvGrpSpPr>
        <p:grpSpPr>
          <a:xfrm>
            <a:off x="3704437" y="1604751"/>
            <a:ext cx="4783126" cy="4716268"/>
            <a:chOff x="7297968" y="1984185"/>
            <a:chExt cx="4783126" cy="4716268"/>
          </a:xfrm>
        </p:grpSpPr>
        <p:grpSp>
          <p:nvGrpSpPr>
            <p:cNvPr id="7" name="Google Shape;214;p27">
              <a:extLst>
                <a:ext uri="{FF2B5EF4-FFF2-40B4-BE49-F238E27FC236}">
                  <a16:creationId xmlns:a16="http://schemas.microsoft.com/office/drawing/2014/main" id="{250ED73C-4E6A-509E-7F0F-694E6DBB226A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46" name="Google Shape;215;p27">
                <a:extLst>
                  <a:ext uri="{FF2B5EF4-FFF2-40B4-BE49-F238E27FC236}">
                    <a16:creationId xmlns:a16="http://schemas.microsoft.com/office/drawing/2014/main" id="{3E6D6A00-B772-AF0A-869D-CA6EEFA80543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" name="Google Shape;216;p27">
                <a:extLst>
                  <a:ext uri="{FF2B5EF4-FFF2-40B4-BE49-F238E27FC236}">
                    <a16:creationId xmlns:a16="http://schemas.microsoft.com/office/drawing/2014/main" id="{4BB5D585-2876-E4DE-3E5C-560E1521A6D9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8" name="Google Shape;217;p27">
                <a:extLst>
                  <a:ext uri="{FF2B5EF4-FFF2-40B4-BE49-F238E27FC236}">
                    <a16:creationId xmlns:a16="http://schemas.microsoft.com/office/drawing/2014/main" id="{DFBA4A83-E473-A7B8-1E78-A3CCE293A7B1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9" name="Google Shape;218;p27">
                <a:extLst>
                  <a:ext uri="{FF2B5EF4-FFF2-40B4-BE49-F238E27FC236}">
                    <a16:creationId xmlns:a16="http://schemas.microsoft.com/office/drawing/2014/main" id="{46DB11E6-0C7D-95A6-F35A-4C05E1702612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Google Shape;219;p27">
                <a:extLst>
                  <a:ext uri="{FF2B5EF4-FFF2-40B4-BE49-F238E27FC236}">
                    <a16:creationId xmlns:a16="http://schemas.microsoft.com/office/drawing/2014/main" id="{2E220619-7AB1-13C9-784E-1DFD3839BC46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1" name="Google Shape;220;p27">
                <a:extLst>
                  <a:ext uri="{FF2B5EF4-FFF2-40B4-BE49-F238E27FC236}">
                    <a16:creationId xmlns:a16="http://schemas.microsoft.com/office/drawing/2014/main" id="{DEA7D7E2-4550-6BA3-A197-401F2289DD48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2" name="Google Shape;221;p27">
                <a:extLst>
                  <a:ext uri="{FF2B5EF4-FFF2-40B4-BE49-F238E27FC236}">
                    <a16:creationId xmlns:a16="http://schemas.microsoft.com/office/drawing/2014/main" id="{99F33B7A-CC8B-833A-E5E2-C7A8ED1BAA7E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3" name="Google Shape;222;p27">
                <a:extLst>
                  <a:ext uri="{FF2B5EF4-FFF2-40B4-BE49-F238E27FC236}">
                    <a16:creationId xmlns:a16="http://schemas.microsoft.com/office/drawing/2014/main" id="{2BB76625-A4DB-371B-8A4C-6356C02D7C24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8" name="Google Shape;223;p27">
              <a:extLst>
                <a:ext uri="{FF2B5EF4-FFF2-40B4-BE49-F238E27FC236}">
                  <a16:creationId xmlns:a16="http://schemas.microsoft.com/office/drawing/2014/main" id="{B0893E53-8917-AB62-4B7A-089BE3EF425C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9" name="Google Shape;224;p27">
                <a:extLst>
                  <a:ext uri="{FF2B5EF4-FFF2-40B4-BE49-F238E27FC236}">
                    <a16:creationId xmlns:a16="http://schemas.microsoft.com/office/drawing/2014/main" id="{320FE92D-B18F-7DF3-F858-AA3A09270791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0" name="Google Shape;225;p27">
                <a:extLst>
                  <a:ext uri="{FF2B5EF4-FFF2-40B4-BE49-F238E27FC236}">
                    <a16:creationId xmlns:a16="http://schemas.microsoft.com/office/drawing/2014/main" id="{DD1112EA-C976-09BF-B7FF-B64772DF47BA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26;p27">
                  <a:extLst>
                    <a:ext uri="{FF2B5EF4-FFF2-40B4-BE49-F238E27FC236}">
                      <a16:creationId xmlns:a16="http://schemas.microsoft.com/office/drawing/2014/main" id="{DB1F3B93-CAAC-D1AD-932D-F101305EC48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27;p27">
                  <a:extLst>
                    <a:ext uri="{FF2B5EF4-FFF2-40B4-BE49-F238E27FC236}">
                      <a16:creationId xmlns:a16="http://schemas.microsoft.com/office/drawing/2014/main" id="{9963D97F-0A59-1CFB-5FC2-35E5AB89AA0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28;p27">
                  <a:extLst>
                    <a:ext uri="{FF2B5EF4-FFF2-40B4-BE49-F238E27FC236}">
                      <a16:creationId xmlns:a16="http://schemas.microsoft.com/office/drawing/2014/main" id="{5F2004DD-A4FC-3F8F-B9C7-F939EE2CF40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29;p27">
                  <a:extLst>
                    <a:ext uri="{FF2B5EF4-FFF2-40B4-BE49-F238E27FC236}">
                      <a16:creationId xmlns:a16="http://schemas.microsoft.com/office/drawing/2014/main" id="{B604BBE9-643B-4340-B1DA-8522C438D4F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0;p27">
                  <a:extLst>
                    <a:ext uri="{FF2B5EF4-FFF2-40B4-BE49-F238E27FC236}">
                      <a16:creationId xmlns:a16="http://schemas.microsoft.com/office/drawing/2014/main" id="{A1447B2F-A6E4-C183-62B9-A0AD85EAAE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1;p27">
                  <a:extLst>
                    <a:ext uri="{FF2B5EF4-FFF2-40B4-BE49-F238E27FC236}">
                      <a16:creationId xmlns:a16="http://schemas.microsoft.com/office/drawing/2014/main" id="{CBD5E80B-65F3-86A8-1D3C-79485A58F9CC}"/>
                    </a:ext>
                  </a:extLst>
                </p:cNvPr>
                <p:cNvPicPr preferRelativeResize="0"/>
                <p:nvPr/>
              </p:nvPicPr>
              <p:blipFill rotWithShape="1">
                <a:blip r:embed="rId6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32;p27">
                  <a:extLst>
                    <a:ext uri="{FF2B5EF4-FFF2-40B4-BE49-F238E27FC236}">
                      <a16:creationId xmlns:a16="http://schemas.microsoft.com/office/drawing/2014/main" id="{7F7E6552-A285-1174-3475-7E2C59910CC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5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1" name="Google Shape;233;p27">
                <a:extLst>
                  <a:ext uri="{FF2B5EF4-FFF2-40B4-BE49-F238E27FC236}">
                    <a16:creationId xmlns:a16="http://schemas.microsoft.com/office/drawing/2014/main" id="{704A863C-91AA-81C5-F988-0271A7409FEB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2" name="Google Shape;234;p27">
                  <a:extLst>
                    <a:ext uri="{FF2B5EF4-FFF2-40B4-BE49-F238E27FC236}">
                      <a16:creationId xmlns:a16="http://schemas.microsoft.com/office/drawing/2014/main" id="{9F686370-F36C-15A7-1018-E2DCD7ADD06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35;p27">
                  <a:extLst>
                    <a:ext uri="{FF2B5EF4-FFF2-40B4-BE49-F238E27FC236}">
                      <a16:creationId xmlns:a16="http://schemas.microsoft.com/office/drawing/2014/main" id="{F74129C8-2F01-796C-2F7E-ACC5BBD6C56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36;p27">
                  <a:extLst>
                    <a:ext uri="{FF2B5EF4-FFF2-40B4-BE49-F238E27FC236}">
                      <a16:creationId xmlns:a16="http://schemas.microsoft.com/office/drawing/2014/main" id="{6F8B6586-C245-6ED4-606B-8C24FA3216A5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37;p27">
                  <a:extLst>
                    <a:ext uri="{FF2B5EF4-FFF2-40B4-BE49-F238E27FC236}">
                      <a16:creationId xmlns:a16="http://schemas.microsoft.com/office/drawing/2014/main" id="{527728F7-D908-2440-EA81-A52C049B7CA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38;p27">
                  <a:extLst>
                    <a:ext uri="{FF2B5EF4-FFF2-40B4-BE49-F238E27FC236}">
                      <a16:creationId xmlns:a16="http://schemas.microsoft.com/office/drawing/2014/main" id="{2C2CFBFE-66B7-E59C-EFE5-6AD5C06BAC8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39;p27">
                  <a:extLst>
                    <a:ext uri="{FF2B5EF4-FFF2-40B4-BE49-F238E27FC236}">
                      <a16:creationId xmlns:a16="http://schemas.microsoft.com/office/drawing/2014/main" id="{9E698C08-909E-3241-4B18-4C80AC75DBC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40;p27">
                  <a:extLst>
                    <a:ext uri="{FF2B5EF4-FFF2-40B4-BE49-F238E27FC236}">
                      <a16:creationId xmlns:a16="http://schemas.microsoft.com/office/drawing/2014/main" id="{9A159F3D-9C73-DCD2-DC06-1C42AE5800C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2" name="Google Shape;241;p27">
                <a:extLst>
                  <a:ext uri="{FF2B5EF4-FFF2-40B4-BE49-F238E27FC236}">
                    <a16:creationId xmlns:a16="http://schemas.microsoft.com/office/drawing/2014/main" id="{E42FC5FB-9E57-A062-69C6-8D5B98633417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19" name="Google Shape;242;p27">
                  <a:extLst>
                    <a:ext uri="{FF2B5EF4-FFF2-40B4-BE49-F238E27FC236}">
                      <a16:creationId xmlns:a16="http://schemas.microsoft.com/office/drawing/2014/main" id="{0CEA77D3-B3F2-035A-AF18-7BFC4F5D54E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0" name="Google Shape;243;p27">
                  <a:extLst>
                    <a:ext uri="{FF2B5EF4-FFF2-40B4-BE49-F238E27FC236}">
                      <a16:creationId xmlns:a16="http://schemas.microsoft.com/office/drawing/2014/main" id="{C9E219EF-B45B-7A83-E2D1-26060D50748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1" name="Google Shape;244;p27">
                  <a:extLst>
                    <a:ext uri="{FF2B5EF4-FFF2-40B4-BE49-F238E27FC236}">
                      <a16:creationId xmlns:a16="http://schemas.microsoft.com/office/drawing/2014/main" id="{42C730A0-F40E-241D-DACE-B8AF7E1BBC2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2" name="Google Shape;245;p27">
                  <a:extLst>
                    <a:ext uri="{FF2B5EF4-FFF2-40B4-BE49-F238E27FC236}">
                      <a16:creationId xmlns:a16="http://schemas.microsoft.com/office/drawing/2014/main" id="{AF9910D6-D11A-2C23-D357-2667BE27435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3" name="Google Shape;246;p27">
                  <a:extLst>
                    <a:ext uri="{FF2B5EF4-FFF2-40B4-BE49-F238E27FC236}">
                      <a16:creationId xmlns:a16="http://schemas.microsoft.com/office/drawing/2014/main" id="{E0C432C6-F454-B78D-56A5-91FCC51D86E2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4" name="Google Shape;247;p27">
                  <a:extLst>
                    <a:ext uri="{FF2B5EF4-FFF2-40B4-BE49-F238E27FC236}">
                      <a16:creationId xmlns:a16="http://schemas.microsoft.com/office/drawing/2014/main" id="{954BB594-FAB1-CE98-56F2-BDB54C0D300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8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5" name="Google Shape;248;p27">
                  <a:extLst>
                    <a:ext uri="{FF2B5EF4-FFF2-40B4-BE49-F238E27FC236}">
                      <a16:creationId xmlns:a16="http://schemas.microsoft.com/office/drawing/2014/main" id="{F844FA14-BCD8-7FB8-566B-BD161FA257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6" name="Google Shape;249;p27">
                  <a:extLst>
                    <a:ext uri="{FF2B5EF4-FFF2-40B4-BE49-F238E27FC236}">
                      <a16:creationId xmlns:a16="http://schemas.microsoft.com/office/drawing/2014/main" id="{38A662AA-AA7F-F929-E205-8D4471F3C5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50;p27">
                  <a:extLst>
                    <a:ext uri="{FF2B5EF4-FFF2-40B4-BE49-F238E27FC236}">
                      <a16:creationId xmlns:a16="http://schemas.microsoft.com/office/drawing/2014/main" id="{41A53E70-A1C9-8710-E059-3C4884AF26C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51;p27">
                  <a:extLst>
                    <a:ext uri="{FF2B5EF4-FFF2-40B4-BE49-F238E27FC236}">
                      <a16:creationId xmlns:a16="http://schemas.microsoft.com/office/drawing/2014/main" id="{7E94A9D4-2DC3-609C-1E6A-9A32AB71F66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52;p27">
                  <a:extLst>
                    <a:ext uri="{FF2B5EF4-FFF2-40B4-BE49-F238E27FC236}">
                      <a16:creationId xmlns:a16="http://schemas.microsoft.com/office/drawing/2014/main" id="{85B81290-5EDE-1182-FD40-ED356E7AFD8C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53;p27">
                  <a:extLst>
                    <a:ext uri="{FF2B5EF4-FFF2-40B4-BE49-F238E27FC236}">
                      <a16:creationId xmlns:a16="http://schemas.microsoft.com/office/drawing/2014/main" id="{755C6139-87A5-324D-8EF4-6F06D86FE00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7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54;p27">
                  <a:extLst>
                    <a:ext uri="{FF2B5EF4-FFF2-40B4-BE49-F238E27FC236}">
                      <a16:creationId xmlns:a16="http://schemas.microsoft.com/office/drawing/2014/main" id="{B5BEC4F2-5FEB-9D7A-58C0-8F761D59A5F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4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13" name="Google Shape;255;p27">
                <a:extLst>
                  <a:ext uri="{FF2B5EF4-FFF2-40B4-BE49-F238E27FC236}">
                    <a16:creationId xmlns:a16="http://schemas.microsoft.com/office/drawing/2014/main" id="{F30CB702-6CB1-8042-6672-EB92EAB77C8C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14" name="Google Shape;256;p27">
                <a:extLst>
                  <a:ext uri="{FF2B5EF4-FFF2-40B4-BE49-F238E27FC236}">
                    <a16:creationId xmlns:a16="http://schemas.microsoft.com/office/drawing/2014/main" id="{1F443258-6B80-3864-A22B-B74E6370BD25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15" name="Google Shape;257;p27">
                <a:extLst>
                  <a:ext uri="{FF2B5EF4-FFF2-40B4-BE49-F238E27FC236}">
                    <a16:creationId xmlns:a16="http://schemas.microsoft.com/office/drawing/2014/main" id="{FFB6BD33-CB3C-4FCC-074A-B888D002DA4E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16" name="Google Shape;258;p27">
                <a:extLst>
                  <a:ext uri="{FF2B5EF4-FFF2-40B4-BE49-F238E27FC236}">
                    <a16:creationId xmlns:a16="http://schemas.microsoft.com/office/drawing/2014/main" id="{21C4180D-88AF-BF7C-F01B-202B9796705F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17" name="Google Shape;259;p27">
                <a:extLst>
                  <a:ext uri="{FF2B5EF4-FFF2-40B4-BE49-F238E27FC236}">
                    <a16:creationId xmlns:a16="http://schemas.microsoft.com/office/drawing/2014/main" id="{675CF76D-4632-DED8-220D-5A38825C0D32}"/>
                  </a:ext>
                </a:extLst>
              </p:cNvPr>
              <p:cNvPicPr preferRelativeResize="0"/>
              <p:nvPr/>
            </p:nvPicPr>
            <p:blipFill rotWithShape="1">
              <a:blip r:embed="rId7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18" name="Google Shape;260;p27">
                <a:extLst>
                  <a:ext uri="{FF2B5EF4-FFF2-40B4-BE49-F238E27FC236}">
                    <a16:creationId xmlns:a16="http://schemas.microsoft.com/office/drawing/2014/main" id="{6EC47806-C590-AF53-E8C8-B036CE572878}"/>
                  </a:ext>
                </a:extLst>
              </p:cNvPr>
              <p:cNvPicPr preferRelativeResize="0"/>
              <p:nvPr/>
            </p:nvPicPr>
            <p:blipFill rotWithShape="1">
              <a:blip r:embed="rId4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52EFD2D7-CE5D-B30C-3CD0-1E1ED85E81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18" y="1604751"/>
            <a:ext cx="3595049" cy="5253249"/>
          </a:xfrm>
          <a:prstGeom prst="rect">
            <a:avLst/>
          </a:prstGeom>
        </p:spPr>
      </p:pic>
      <p:pic>
        <p:nvPicPr>
          <p:cNvPr id="55" name="Рисунок 54">
            <a:hlinkClick r:id="rId10"/>
            <a:extLst>
              <a:ext uri="{FF2B5EF4-FFF2-40B4-BE49-F238E27FC236}">
                <a16:creationId xmlns:a16="http://schemas.microsoft.com/office/drawing/2014/main" id="{79A16BAA-9C93-C6AF-A606-3B88DDE9BC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" y="5811868"/>
            <a:ext cx="2715014" cy="105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63523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ядрі атома Аргентуму 47 протонів і 108 нейтронів. Скільки електронів у цьому атомі?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Google Shape;995;p40" descr="Silver Tetradrachm">
            <a:extLst>
              <a:ext uri="{FF2B5EF4-FFF2-40B4-BE49-F238E27FC236}">
                <a16:creationId xmlns:a16="http://schemas.microsoft.com/office/drawing/2014/main" id="{E3983B6C-B47A-47B3-B520-228D07FE10E2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4115313" y="2400419"/>
            <a:ext cx="4225123" cy="42251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Google Shape;288;p28">
            <a:extLst>
              <a:ext uri="{FF2B5EF4-FFF2-40B4-BE49-F238E27FC236}">
                <a16:creationId xmlns:a16="http://schemas.microsoft.com/office/drawing/2014/main" id="{3926FBBD-D5AB-44EA-8847-D8A159934402}"/>
              </a:ext>
            </a:extLst>
          </p:cNvPr>
          <p:cNvGrpSpPr/>
          <p:nvPr/>
        </p:nvGrpSpPr>
        <p:grpSpPr>
          <a:xfrm>
            <a:off x="1373167" y="3429000"/>
            <a:ext cx="1868003" cy="1685995"/>
            <a:chOff x="5271954" y="1851732"/>
            <a:chExt cx="883071" cy="800005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grpSpPr>
        <p:pic>
          <p:nvPicPr>
            <p:cNvPr id="8" name="Google Shape;289;p28">
              <a:extLst>
                <a:ext uri="{FF2B5EF4-FFF2-40B4-BE49-F238E27FC236}">
                  <a16:creationId xmlns:a16="http://schemas.microsoft.com/office/drawing/2014/main" id="{6CA0E1E2-F522-4B72-A8AB-ED584511897D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400826" y="1864128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9" name="Google Shape;290;p28">
              <a:extLst>
                <a:ext uri="{FF2B5EF4-FFF2-40B4-BE49-F238E27FC236}">
                  <a16:creationId xmlns:a16="http://schemas.microsoft.com/office/drawing/2014/main" id="{6C1FB71A-87B7-496C-ACB3-C5B9630D8266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271954" y="2054552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0" name="Google Shape;291;p28">
              <a:extLst>
                <a:ext uri="{FF2B5EF4-FFF2-40B4-BE49-F238E27FC236}">
                  <a16:creationId xmlns:a16="http://schemas.microsoft.com/office/drawing/2014/main" id="{8250C28F-F594-4C97-90F8-4BCBDF9B2595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859602" y="2029653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1" name="Google Shape;292;p28">
              <a:extLst>
                <a:ext uri="{FF2B5EF4-FFF2-40B4-BE49-F238E27FC236}">
                  <a16:creationId xmlns:a16="http://schemas.microsoft.com/office/drawing/2014/main" id="{9DE78A2A-CB4D-4937-AE27-FC7692EC44A3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845650" y="2256914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2" name="Google Shape;293;p28">
              <a:extLst>
                <a:ext uri="{FF2B5EF4-FFF2-40B4-BE49-F238E27FC236}">
                  <a16:creationId xmlns:a16="http://schemas.microsoft.com/office/drawing/2014/main" id="{AFBC61D7-08CB-4FE7-8C89-78EA83EABFB9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39099" y="1871223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3" name="Google Shape;294;p28">
              <a:extLst>
                <a:ext uri="{FF2B5EF4-FFF2-40B4-BE49-F238E27FC236}">
                  <a16:creationId xmlns:a16="http://schemas.microsoft.com/office/drawing/2014/main" id="{0E2D1860-11D1-431A-B3DB-53D9E254EEED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304887" y="2260034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4" name="Google Shape;295;p28">
              <a:extLst>
                <a:ext uri="{FF2B5EF4-FFF2-40B4-BE49-F238E27FC236}">
                  <a16:creationId xmlns:a16="http://schemas.microsoft.com/office/drawing/2014/main" id="{2335853D-CA4B-443B-AE1C-9B8BCB02FFF7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582106" y="1851732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5" name="Google Shape;296;p28">
              <a:extLst>
                <a:ext uri="{FF2B5EF4-FFF2-40B4-BE49-F238E27FC236}">
                  <a16:creationId xmlns:a16="http://schemas.microsoft.com/office/drawing/2014/main" id="{80ECFCC4-80E3-486D-8FE4-902D138A5FEE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355652" y="2062654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6" name="Google Shape;297;p28">
              <a:extLst>
                <a:ext uri="{FF2B5EF4-FFF2-40B4-BE49-F238E27FC236}">
                  <a16:creationId xmlns:a16="http://schemas.microsoft.com/office/drawing/2014/main" id="{87F8D853-D31C-4D77-9728-2A0DC5519F9E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 rot="348377">
              <a:off x="5469306" y="2351823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7" name="Google Shape;298;p28">
              <a:extLst>
                <a:ext uri="{FF2B5EF4-FFF2-40B4-BE49-F238E27FC236}">
                  <a16:creationId xmlns:a16="http://schemas.microsoft.com/office/drawing/2014/main" id="{B2132929-4D1F-4CB4-80CE-D2CB88913708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673029" y="2353402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8" name="Google Shape;299;p28">
              <a:extLst>
                <a:ext uri="{FF2B5EF4-FFF2-40B4-BE49-F238E27FC236}">
                  <a16:creationId xmlns:a16="http://schemas.microsoft.com/office/drawing/2014/main" id="{498CD697-37A1-4429-98FD-3995833A59E9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801753" y="2117741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9" name="Google Shape;300;p28">
              <a:extLst>
                <a:ext uri="{FF2B5EF4-FFF2-40B4-BE49-F238E27FC236}">
                  <a16:creationId xmlns:a16="http://schemas.microsoft.com/office/drawing/2014/main" id="{45FFFF92-3B7A-4520-9993-2A26852F003B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463244" y="196150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0" name="Google Shape;301;p28">
              <a:extLst>
                <a:ext uri="{FF2B5EF4-FFF2-40B4-BE49-F238E27FC236}">
                  <a16:creationId xmlns:a16="http://schemas.microsoft.com/office/drawing/2014/main" id="{2036A93F-7507-4F75-8B18-44F206DDE592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10101" y="197420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1" name="Google Shape;302;p28">
              <a:extLst>
                <a:ext uri="{FF2B5EF4-FFF2-40B4-BE49-F238E27FC236}">
                  <a16:creationId xmlns:a16="http://schemas.microsoft.com/office/drawing/2014/main" id="{638EF810-9579-4F1E-A0D2-659CC6E929AD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08085" y="221061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2" name="Google Shape;303;p28">
              <a:extLst>
                <a:ext uri="{FF2B5EF4-FFF2-40B4-BE49-F238E27FC236}">
                  <a16:creationId xmlns:a16="http://schemas.microsoft.com/office/drawing/2014/main" id="{FB1F2F8B-4642-4C8F-9886-DB6EA6C8166D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 rot="348377">
              <a:off x="5458195" y="221053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3" name="Google Shape;304;p28">
              <a:extLst>
                <a:ext uri="{FF2B5EF4-FFF2-40B4-BE49-F238E27FC236}">
                  <a16:creationId xmlns:a16="http://schemas.microsoft.com/office/drawing/2014/main" id="{2B64B4F4-C67E-4C42-AA60-5C544823ACCF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586647" y="2092341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D3DCFC4-FC5D-710D-C7DF-2322F14310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30548" y="1497206"/>
            <a:ext cx="2846582" cy="5360794"/>
          </a:xfrm>
          <a:prstGeom prst="rect">
            <a:avLst/>
          </a:prstGeom>
        </p:spPr>
      </p:pic>
      <p:pic>
        <p:nvPicPr>
          <p:cNvPr id="25" name="Рисунок 24">
            <a:hlinkClick r:id="rId9"/>
            <a:extLst>
              <a:ext uri="{FF2B5EF4-FFF2-40B4-BE49-F238E27FC236}">
                <a16:creationId xmlns:a16="http://schemas.microsoft.com/office/drawing/2014/main" id="{455030B6-BECF-7813-A771-E98A3B1FD0A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" y="5811868"/>
            <a:ext cx="2715014" cy="105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ядрі атома Цирконію міститься 91 частинка. Навколо ядра рухаються 40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електронів. Скільки в ядрі цього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атома протонів і нейтронів?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Google Shape;1011;p41" descr="Zirconium Crystal bar">
            <a:extLst>
              <a:ext uri="{FF2B5EF4-FFF2-40B4-BE49-F238E27FC236}">
                <a16:creationId xmlns:a16="http://schemas.microsoft.com/office/drawing/2014/main" id="{B3443A7B-4748-4299-A0BC-C2B885CF280D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4643701" y="3429000"/>
            <a:ext cx="3389706" cy="331896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Google Shape;288;p28">
            <a:extLst>
              <a:ext uri="{FF2B5EF4-FFF2-40B4-BE49-F238E27FC236}">
                <a16:creationId xmlns:a16="http://schemas.microsoft.com/office/drawing/2014/main" id="{C234A71D-AE2B-4289-B42A-0DC54CCE8AA3}"/>
              </a:ext>
            </a:extLst>
          </p:cNvPr>
          <p:cNvGrpSpPr/>
          <p:nvPr/>
        </p:nvGrpSpPr>
        <p:grpSpPr>
          <a:xfrm>
            <a:off x="1942810" y="3837286"/>
            <a:ext cx="1868003" cy="1685995"/>
            <a:chOff x="5271954" y="1851732"/>
            <a:chExt cx="883071" cy="800005"/>
          </a:xfrm>
          <a:effectLst>
            <a:glow rad="228600">
              <a:schemeClr val="accent6">
                <a:satMod val="175000"/>
                <a:alpha val="40000"/>
              </a:schemeClr>
            </a:glow>
          </a:effectLst>
        </p:grpSpPr>
        <p:pic>
          <p:nvPicPr>
            <p:cNvPr id="8" name="Google Shape;289;p28">
              <a:extLst>
                <a:ext uri="{FF2B5EF4-FFF2-40B4-BE49-F238E27FC236}">
                  <a16:creationId xmlns:a16="http://schemas.microsoft.com/office/drawing/2014/main" id="{6CDA4F1B-FC2C-4781-9A86-3FC419AB6543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400826" y="1864128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9" name="Google Shape;290;p28">
              <a:extLst>
                <a:ext uri="{FF2B5EF4-FFF2-40B4-BE49-F238E27FC236}">
                  <a16:creationId xmlns:a16="http://schemas.microsoft.com/office/drawing/2014/main" id="{96BD5C03-F37A-4E8F-9341-59A58D01C2C5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271954" y="2054552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0" name="Google Shape;291;p28">
              <a:extLst>
                <a:ext uri="{FF2B5EF4-FFF2-40B4-BE49-F238E27FC236}">
                  <a16:creationId xmlns:a16="http://schemas.microsoft.com/office/drawing/2014/main" id="{87C86ECD-801E-4D84-ADA1-2F2C32414604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859602" y="2029653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1" name="Google Shape;292;p28">
              <a:extLst>
                <a:ext uri="{FF2B5EF4-FFF2-40B4-BE49-F238E27FC236}">
                  <a16:creationId xmlns:a16="http://schemas.microsoft.com/office/drawing/2014/main" id="{4949A48A-8EE7-422C-A82E-BC260F891866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845650" y="2256914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2" name="Google Shape;293;p28">
              <a:extLst>
                <a:ext uri="{FF2B5EF4-FFF2-40B4-BE49-F238E27FC236}">
                  <a16:creationId xmlns:a16="http://schemas.microsoft.com/office/drawing/2014/main" id="{F7DE0244-1602-4A77-9209-C4505E74179C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39099" y="1871223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3" name="Google Shape;294;p28">
              <a:extLst>
                <a:ext uri="{FF2B5EF4-FFF2-40B4-BE49-F238E27FC236}">
                  <a16:creationId xmlns:a16="http://schemas.microsoft.com/office/drawing/2014/main" id="{DA7E84C4-CEAA-49AB-817C-B687C7FD5383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304887" y="2260034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4" name="Google Shape;295;p28">
              <a:extLst>
                <a:ext uri="{FF2B5EF4-FFF2-40B4-BE49-F238E27FC236}">
                  <a16:creationId xmlns:a16="http://schemas.microsoft.com/office/drawing/2014/main" id="{DDBFFE72-327D-4778-A75F-8A895E324E0C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582106" y="1851732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5" name="Google Shape;296;p28">
              <a:extLst>
                <a:ext uri="{FF2B5EF4-FFF2-40B4-BE49-F238E27FC236}">
                  <a16:creationId xmlns:a16="http://schemas.microsoft.com/office/drawing/2014/main" id="{5C4DF988-F1E2-4A8B-8646-BABCFF27CE3B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355652" y="2062654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6" name="Google Shape;297;p28">
              <a:extLst>
                <a:ext uri="{FF2B5EF4-FFF2-40B4-BE49-F238E27FC236}">
                  <a16:creationId xmlns:a16="http://schemas.microsoft.com/office/drawing/2014/main" id="{AC1356B9-4CA4-4980-850F-CF03535C88EA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 rot="348377">
              <a:off x="5469306" y="2351823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7" name="Google Shape;298;p28">
              <a:extLst>
                <a:ext uri="{FF2B5EF4-FFF2-40B4-BE49-F238E27FC236}">
                  <a16:creationId xmlns:a16="http://schemas.microsoft.com/office/drawing/2014/main" id="{CC5700C4-1362-4309-86D6-AEFEC273670F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673029" y="2353402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8" name="Google Shape;299;p28">
              <a:extLst>
                <a:ext uri="{FF2B5EF4-FFF2-40B4-BE49-F238E27FC236}">
                  <a16:creationId xmlns:a16="http://schemas.microsoft.com/office/drawing/2014/main" id="{AFDCFB6A-5D91-4EE6-B939-87F56FF4B000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801753" y="2117741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9" name="Google Shape;300;p28">
              <a:extLst>
                <a:ext uri="{FF2B5EF4-FFF2-40B4-BE49-F238E27FC236}">
                  <a16:creationId xmlns:a16="http://schemas.microsoft.com/office/drawing/2014/main" id="{3D5DFE2A-53E4-49B0-AC05-ECB95775665F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463244" y="196150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0" name="Google Shape;301;p28">
              <a:extLst>
                <a:ext uri="{FF2B5EF4-FFF2-40B4-BE49-F238E27FC236}">
                  <a16:creationId xmlns:a16="http://schemas.microsoft.com/office/drawing/2014/main" id="{9ADD5A75-467A-4B63-98B2-3274F2B29251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10101" y="197420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1" name="Google Shape;302;p28">
              <a:extLst>
                <a:ext uri="{FF2B5EF4-FFF2-40B4-BE49-F238E27FC236}">
                  <a16:creationId xmlns:a16="http://schemas.microsoft.com/office/drawing/2014/main" id="{75FBC3A5-944A-4A90-9D61-80ADF4C55F4B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>
              <a:off x="5708085" y="221061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2" name="Google Shape;303;p28">
              <a:extLst>
                <a:ext uri="{FF2B5EF4-FFF2-40B4-BE49-F238E27FC236}">
                  <a16:creationId xmlns:a16="http://schemas.microsoft.com/office/drawing/2014/main" id="{0B48C3A5-88E8-4893-8477-4A2A6F3E071B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 l="42156" t="35480" r="43806" b="39425"/>
            <a:stretch/>
          </p:blipFill>
          <p:spPr>
            <a:xfrm rot="348377">
              <a:off x="5458195" y="2210535"/>
              <a:ext cx="284664" cy="286249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3" name="Google Shape;304;p28">
              <a:extLst>
                <a:ext uri="{FF2B5EF4-FFF2-40B4-BE49-F238E27FC236}">
                  <a16:creationId xmlns:a16="http://schemas.microsoft.com/office/drawing/2014/main" id="{A82DE2CB-E842-4340-9A52-E17C43752D56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 l="41816" t="35494" r="43616" b="39379"/>
            <a:stretch/>
          </p:blipFill>
          <p:spPr>
            <a:xfrm>
              <a:off x="5586647" y="2092341"/>
              <a:ext cx="295423" cy="286640"/>
            </a:xfrm>
            <a:prstGeom prst="ellipse">
              <a:avLst/>
            </a:prstGeom>
            <a:noFill/>
            <a:ln>
              <a:noFill/>
            </a:ln>
          </p:spPr>
        </p:pic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1B56D01-A915-D967-5233-D99F2F96CD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1244" y="1526632"/>
            <a:ext cx="3752792" cy="5327307"/>
          </a:xfrm>
          <a:prstGeom prst="rect">
            <a:avLst/>
          </a:prstGeom>
        </p:spPr>
      </p:pic>
      <p:pic>
        <p:nvPicPr>
          <p:cNvPr id="25" name="Рисунок 24">
            <a:hlinkClick r:id="rId9"/>
            <a:extLst>
              <a:ext uri="{FF2B5EF4-FFF2-40B4-BE49-F238E27FC236}">
                <a16:creationId xmlns:a16="http://schemas.microsoft.com/office/drawing/2014/main" id="{47A5CD1B-4D83-FCC5-8825-969744E8180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" y="5811868"/>
            <a:ext cx="2715014" cy="105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9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4735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із розв’язками задач</a:t>
            </a:r>
          </a:p>
          <a:p>
            <a:pPr algn="ctr"/>
            <a:r>
              <a:rPr lang="uk-UA" sz="3600" b="1" dirty="0"/>
              <a:t>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3375</TotalTime>
  <Words>111</Words>
  <Application>Microsoft Office PowerPoint</Application>
  <PresentationFormat>Широкий екран</PresentationFormat>
  <Paragraphs>23</Paragraphs>
  <Slides>6</Slides>
  <Notes>2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359</cp:revision>
  <dcterms:created xsi:type="dcterms:W3CDTF">2021-03-14T07:47:54Z</dcterms:created>
  <dcterms:modified xsi:type="dcterms:W3CDTF">2023-04-10T18:10:37Z</dcterms:modified>
</cp:coreProperties>
</file>