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9" r:id="rId4"/>
    <p:sldId id="257" r:id="rId5"/>
    <p:sldId id="268" r:id="rId6"/>
    <p:sldId id="27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71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8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zdVGhEdeOJ8" TargetMode="External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zdVGhEdeOJ8" TargetMode="Externa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zdVGhEdeOJ8" TargetMode="Externa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zdVGhEdeOJ8" TargetMode="Externa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zdVGhEdeOJ8" TargetMode="Externa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zdVGhEdeOJ8" TargetMode="Externa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6976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066473" y="5198215"/>
            <a:ext cx="5139235" cy="6096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35" y="3700595"/>
            <a:ext cx="1389565" cy="138956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283200" y="125414"/>
            <a:ext cx="6446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  ( Т. Г. Шевченко)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E342BD-3EE6-25C8-9C94-9DD5ACC091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27" y="2140238"/>
            <a:ext cx="3879273" cy="4717762"/>
          </a:xfrm>
          <a:prstGeom prst="rect">
            <a:avLst/>
          </a:prstGeom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4DC1841B-2873-64AC-4A8A-89006117D50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826" y="366528"/>
            <a:ext cx="3172609" cy="123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Визначте площу поперечного перерізу дерев’яного шеста, якщо під дією сили 810 Н </a:t>
            </a:r>
          </a:p>
          <a:p>
            <a:r>
              <a:rPr lang="uk-UA" sz="40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 ньому створюється напруга 300 кПа.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97A03B6-C4DC-245E-AB39-BF892AE879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5493" y="1759027"/>
            <a:ext cx="3386507" cy="5088856"/>
          </a:xfrm>
          <a:prstGeom prst="rect">
            <a:avLst/>
          </a:prstGeom>
        </p:spPr>
      </p:pic>
      <p:sp>
        <p:nvSpPr>
          <p:cNvPr id="7" name="Прямоугольник: скругленные углы 2">
            <a:extLst>
              <a:ext uri="{FF2B5EF4-FFF2-40B4-BE49-F238E27FC236}">
                <a16:creationId xmlns:a16="http://schemas.microsoft.com/office/drawing/2014/main" id="{69D869E4-3049-5CE2-3669-6C7C111F5B49}"/>
              </a:ext>
            </a:extLst>
          </p:cNvPr>
          <p:cNvSpPr/>
          <p:nvPr/>
        </p:nvSpPr>
        <p:spPr>
          <a:xfrm>
            <a:off x="630658" y="5050717"/>
            <a:ext cx="4079887" cy="1444973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Розв’язки задач з поясненнями</a:t>
            </a:r>
          </a:p>
          <a:p>
            <a:pPr algn="ctr"/>
            <a:r>
              <a:rPr lang="uk-UA" sz="2800" b="1" dirty="0"/>
              <a:t>дивіться у </a:t>
            </a:r>
            <a:r>
              <a:rPr lang="uk-UA" sz="2800" b="1" dirty="0" err="1"/>
              <a:t>відеоуроці</a:t>
            </a:r>
            <a:r>
              <a:rPr lang="uk-UA" sz="2800" b="1" dirty="0"/>
              <a:t>.</a:t>
            </a:r>
            <a:endParaRPr lang="ru-RU" sz="2800" b="1" dirty="0"/>
          </a:p>
        </p:txBody>
      </p:sp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53CC6E28-7596-120E-2E40-205783FD4C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848" y="5241178"/>
            <a:ext cx="3172609" cy="123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436695" y="219756"/>
            <a:ext cx="11561912" cy="298543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pPr lvl="0">
              <a:lnSpc>
                <a:spcPct val="90000"/>
              </a:lnSpc>
              <a:buClr>
                <a:schemeClr val="lt1"/>
              </a:buClr>
              <a:buSzPts val="2800"/>
            </a:pPr>
            <a:r>
              <a:rPr lang="uk-UA" sz="40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Унаслідок стискання мідного стрижня у ньому виникла напруга 360 МПа. Визначте відносне видовження цього стрижня. Модуль Юнга вважайте рівним108</a:t>
            </a:r>
            <a:r>
              <a:rPr lang="uk-UA" sz="4000" b="1" baseline="30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</a:t>
            </a:r>
            <a:r>
              <a:rPr lang="uk-UA" sz="40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ГПа.</a:t>
            </a:r>
            <a:endParaRPr lang="uk-UA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CFEE9F-3C04-7F1C-3C0F-66FA42DDE8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84776" y="2560785"/>
            <a:ext cx="4369776" cy="4297215"/>
          </a:xfrm>
          <a:prstGeom prst="rect">
            <a:avLst/>
          </a:prstGeom>
        </p:spPr>
      </p:pic>
      <p:sp>
        <p:nvSpPr>
          <p:cNvPr id="7" name="Прямоугольник: скругленные углы 2">
            <a:extLst>
              <a:ext uri="{FF2B5EF4-FFF2-40B4-BE49-F238E27FC236}">
                <a16:creationId xmlns:a16="http://schemas.microsoft.com/office/drawing/2014/main" id="{480662B7-D94A-5FCB-C844-4E0518C5057D}"/>
              </a:ext>
            </a:extLst>
          </p:cNvPr>
          <p:cNvSpPr/>
          <p:nvPr/>
        </p:nvSpPr>
        <p:spPr>
          <a:xfrm>
            <a:off x="630658" y="5050717"/>
            <a:ext cx="4079887" cy="1444973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Розв’язки задач з поясненнями</a:t>
            </a:r>
          </a:p>
          <a:p>
            <a:pPr algn="ctr"/>
            <a:r>
              <a:rPr lang="uk-UA" sz="2800" b="1" dirty="0"/>
              <a:t>дивіться у </a:t>
            </a:r>
            <a:r>
              <a:rPr lang="uk-UA" sz="2800" b="1" dirty="0" err="1"/>
              <a:t>відеоуроці</a:t>
            </a:r>
            <a:r>
              <a:rPr lang="uk-UA" sz="2800" b="1" dirty="0"/>
              <a:t>.</a:t>
            </a:r>
            <a:endParaRPr lang="ru-RU" sz="2800" b="1" dirty="0"/>
          </a:p>
        </p:txBody>
      </p:sp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4DC8BA97-7B7E-9327-736C-8219E8EEE5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848" y="5241178"/>
            <a:ext cx="3172609" cy="123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скільки відсотків від початкової довжини видовжився латунний дріт радіусом 1,5 мм, коли до нього підвісили вантаж 30 кг? Модуль Юнга вважайте </a:t>
            </a:r>
          </a:p>
          <a:p>
            <a:r>
              <a:rPr lang="uk-UA" sz="40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рівним 100 ГПа.</a:t>
            </a:r>
            <a:endParaRPr lang="uk-UA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5BD22B9-A892-BE0B-9A0F-4A0A0D0C1D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4255" y="2521080"/>
            <a:ext cx="3897745" cy="4269668"/>
          </a:xfrm>
          <a:prstGeom prst="rect">
            <a:avLst/>
          </a:prstGeom>
        </p:spPr>
      </p:pic>
      <p:sp>
        <p:nvSpPr>
          <p:cNvPr id="7" name="Прямоугольник: скругленные углы 2">
            <a:extLst>
              <a:ext uri="{FF2B5EF4-FFF2-40B4-BE49-F238E27FC236}">
                <a16:creationId xmlns:a16="http://schemas.microsoft.com/office/drawing/2014/main" id="{CFCF974B-18BA-8A6E-9AF9-BED16B1977B0}"/>
              </a:ext>
            </a:extLst>
          </p:cNvPr>
          <p:cNvSpPr/>
          <p:nvPr/>
        </p:nvSpPr>
        <p:spPr>
          <a:xfrm>
            <a:off x="630658" y="5050717"/>
            <a:ext cx="4079887" cy="1444973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Розв’язки задач з поясненнями</a:t>
            </a:r>
          </a:p>
          <a:p>
            <a:pPr algn="ctr"/>
            <a:r>
              <a:rPr lang="uk-UA" sz="2800" b="1" dirty="0"/>
              <a:t>дивіться у </a:t>
            </a:r>
            <a:r>
              <a:rPr lang="uk-UA" sz="2800" b="1" dirty="0" err="1"/>
              <a:t>відеоуроці</a:t>
            </a:r>
            <a:r>
              <a:rPr lang="uk-UA" sz="2800" b="1" dirty="0"/>
              <a:t>.</a:t>
            </a:r>
            <a:endParaRPr lang="ru-RU" sz="2800" b="1" dirty="0"/>
          </a:p>
        </p:txBody>
      </p:sp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0B700ED5-F2B2-9430-2829-4A68D8A50C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848" y="5241178"/>
            <a:ext cx="3172609" cy="123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 канаті, звитому із 40 дротин, під дією вантажу масою 250 кг виникає напруга </a:t>
            </a:r>
          </a:p>
          <a:p>
            <a:r>
              <a:rPr lang="uk-UA" sz="40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30 МПа. Визначте діаметр однієї </a:t>
            </a:r>
          </a:p>
          <a:p>
            <a:r>
              <a:rPr lang="uk-UA" sz="40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дротини.</a:t>
            </a:r>
            <a:endParaRPr lang="uk-UA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A9B9AAD-E395-1063-9DD7-A0721C7AC9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11937" y="2202872"/>
            <a:ext cx="4142992" cy="4650508"/>
          </a:xfrm>
          <a:prstGeom prst="rect">
            <a:avLst/>
          </a:prstGeom>
        </p:spPr>
      </p:pic>
      <p:sp>
        <p:nvSpPr>
          <p:cNvPr id="7" name="Прямоугольник: скругленные углы 2">
            <a:extLst>
              <a:ext uri="{FF2B5EF4-FFF2-40B4-BE49-F238E27FC236}">
                <a16:creationId xmlns:a16="http://schemas.microsoft.com/office/drawing/2014/main" id="{73361557-EED1-CBAD-320A-86F0BE982595}"/>
              </a:ext>
            </a:extLst>
          </p:cNvPr>
          <p:cNvSpPr/>
          <p:nvPr/>
        </p:nvSpPr>
        <p:spPr>
          <a:xfrm>
            <a:off x="630658" y="5050717"/>
            <a:ext cx="4079887" cy="1444973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Розв’язки задач з поясненнями</a:t>
            </a:r>
          </a:p>
          <a:p>
            <a:pPr algn="ctr"/>
            <a:r>
              <a:rPr lang="uk-UA" sz="2800" b="1" dirty="0"/>
              <a:t>дивіться у </a:t>
            </a:r>
            <a:r>
              <a:rPr lang="uk-UA" sz="2800" b="1" dirty="0" err="1"/>
              <a:t>відеоуроці</a:t>
            </a:r>
            <a:r>
              <a:rPr lang="uk-UA" sz="2800" b="1" dirty="0"/>
              <a:t>.</a:t>
            </a:r>
            <a:endParaRPr lang="ru-RU" sz="2800" b="1" dirty="0"/>
          </a:p>
        </p:txBody>
      </p:sp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B25BC8A3-D25E-1E8B-7BCC-03FF6AAA4A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848" y="5241178"/>
            <a:ext cx="3172609" cy="123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Визначте початкову довжину латунного дроту з площею перерізу 0,5 мм</a:t>
            </a:r>
            <a:r>
              <a:rPr lang="uk-UA" sz="4000" baseline="30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</a:t>
            </a:r>
            <a:r>
              <a:rPr lang="uk-UA" sz="4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який під дією підвішеного до нього вантажу</a:t>
            </a:r>
          </a:p>
          <a:p>
            <a:r>
              <a:rPr lang="uk-UA" sz="4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масою 5 кг видовжився на 2 мм. </a:t>
            </a:r>
          </a:p>
          <a:p>
            <a:r>
              <a:rPr lang="uk-UA" sz="4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Модуль Юнга для латуні вважайте </a:t>
            </a:r>
          </a:p>
          <a:p>
            <a:r>
              <a:rPr lang="uk-UA" sz="4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рівним 100 ГПа.</a:t>
            </a:r>
            <a:endParaRPr lang="uk-UA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EF860F2-B06D-EB3B-EF3D-13BDC0786A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9127" y="1928053"/>
            <a:ext cx="3472873" cy="4929947"/>
          </a:xfrm>
          <a:prstGeom prst="rect">
            <a:avLst/>
          </a:prstGeom>
        </p:spPr>
      </p:pic>
      <p:sp>
        <p:nvSpPr>
          <p:cNvPr id="7" name="Прямоугольник: скругленные углы 2">
            <a:extLst>
              <a:ext uri="{FF2B5EF4-FFF2-40B4-BE49-F238E27FC236}">
                <a16:creationId xmlns:a16="http://schemas.microsoft.com/office/drawing/2014/main" id="{E1292E01-469D-E5EF-CB45-6C4D1969D448}"/>
              </a:ext>
            </a:extLst>
          </p:cNvPr>
          <p:cNvSpPr/>
          <p:nvPr/>
        </p:nvSpPr>
        <p:spPr>
          <a:xfrm>
            <a:off x="630658" y="5050717"/>
            <a:ext cx="4079887" cy="1444973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Розв’язки задач з поясненнями</a:t>
            </a:r>
          </a:p>
          <a:p>
            <a:pPr algn="ctr"/>
            <a:r>
              <a:rPr lang="uk-UA" sz="2800" b="1" dirty="0"/>
              <a:t>дивіться у </a:t>
            </a:r>
            <a:r>
              <a:rPr lang="uk-UA" sz="2800" b="1" dirty="0" err="1"/>
              <a:t>відеоуроці</a:t>
            </a:r>
            <a:r>
              <a:rPr lang="uk-UA" sz="2800" b="1" dirty="0"/>
              <a:t>.</a:t>
            </a:r>
            <a:endParaRPr lang="ru-RU" sz="2800" b="1" dirty="0"/>
          </a:p>
        </p:txBody>
      </p:sp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534D5E19-A003-FBD0-43EB-44B8E593CF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848" y="5241178"/>
            <a:ext cx="3172609" cy="123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732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2650</TotalTime>
  <Words>208</Words>
  <Application>Microsoft Office PowerPoint</Application>
  <PresentationFormat>Широкий екран</PresentationFormat>
  <Paragraphs>31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306</cp:revision>
  <dcterms:created xsi:type="dcterms:W3CDTF">2021-03-14T07:47:54Z</dcterms:created>
  <dcterms:modified xsi:type="dcterms:W3CDTF">2023-03-18T16:46:15Z</dcterms:modified>
</cp:coreProperties>
</file>