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2" r:id="rId2"/>
    <p:sldId id="261" r:id="rId3"/>
    <p:sldId id="256" r:id="rId4"/>
    <p:sldId id="257" r:id="rId5"/>
    <p:sldId id="258" r:id="rId6"/>
    <p:sldId id="259" r:id="rId7"/>
    <p:sldId id="268" r:id="rId8"/>
    <p:sldId id="269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6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10.05.2022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10.05.2022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10.05.2022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CE-cqoh6E_U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12" Type="http://schemas.openxmlformats.org/officeDocument/2006/relationships/image" Target="../media/image5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hyperlink" Target="https://youtu.be/CE-cqoh6E_U" TargetMode="External"/><Relationship Id="rId5" Type="http://schemas.microsoft.com/office/2007/relationships/hdphoto" Target="../media/hdphoto1.wdp"/><Relationship Id="rId10" Type="http://schemas.openxmlformats.org/officeDocument/2006/relationships/image" Target="../media/image9.png"/><Relationship Id="rId4" Type="http://schemas.openxmlformats.org/officeDocument/2006/relationships/image" Target="../media/image2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hyperlink" Target="https://youtu.be/CE-cqoh6E_U" TargetMode="Externa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hyperlink" Target="https://youtu.be/CE-cqoh6E_U" TargetMode="Externa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hyperlink" Target="https://youtu.be/CE-cqoh6E_U" TargetMode="Externa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hyperlink" Target="https://youtu.be/CE-cqoh6E_U" TargetMode="Externa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hyperlink" Target="https://youtu.be/CE-cqoh6E_U" TargetMode="Externa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openxmlformats.org/officeDocument/2006/relationships/hyperlink" Target="https://youtu.be/CE-cqoh6E_U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hyperlink" Target="https://www.youtube.com/channel/UCYtu9EnlIk3Nph-Yj_nHd6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026D80F-9A23-42C0-92CF-6AA5AE78EF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488" y="377760"/>
            <a:ext cx="9293313" cy="522748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6F5B556-B51F-43A3-B833-B327AF56512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372" b="25806"/>
          <a:stretch/>
        </p:blipFill>
        <p:spPr>
          <a:xfrm>
            <a:off x="8644379" y="2680664"/>
            <a:ext cx="3547621" cy="4177336"/>
          </a:xfrm>
          <a:prstGeom prst="rect">
            <a:avLst/>
          </a:prstGeom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E1F773DA-3E29-40F9-B3D2-D8094951D56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818" y="5671462"/>
            <a:ext cx="3325469" cy="1297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354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35" y="378313"/>
            <a:ext cx="8860537" cy="33713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07F8294-9416-4D67-9ED4-2D93871CBF4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3813" y="2567870"/>
            <a:ext cx="4029637" cy="431542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7CC6F9A-749F-4564-AD03-5455929030A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31" y="3347043"/>
            <a:ext cx="2090433" cy="3440047"/>
          </a:xfrm>
          <a:prstGeom prst="rect">
            <a:avLst/>
          </a:prstGeom>
        </p:spPr>
      </p:pic>
      <p:pic>
        <p:nvPicPr>
          <p:cNvPr id="9" name="Рисунок 8">
            <a:hlinkClick r:id="rId11"/>
            <a:extLst>
              <a:ext uri="{FF2B5EF4-FFF2-40B4-BE49-F238E27FC236}">
                <a16:creationId xmlns:a16="http://schemas.microsoft.com/office/drawing/2014/main" id="{08253D94-E700-45C2-A6ED-049D58CD92C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818" y="5671462"/>
            <a:ext cx="3325469" cy="1297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320272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pPr lvl="0"/>
            <a:r>
              <a:rPr lang="uk-UA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З якою силою взаємодіють два заряди 6 </a:t>
            </a:r>
            <a:r>
              <a:rPr lang="uk-UA" sz="4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нКл</a:t>
            </a:r>
            <a:r>
              <a:rPr lang="uk-UA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 і </a:t>
            </a:r>
            <a:endParaRPr lang="uk-UA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  <a:p>
            <a:pPr lvl="0"/>
            <a:r>
              <a:rPr lang="uk-UA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3,5 </a:t>
            </a:r>
            <a:r>
              <a:rPr lang="uk-UA" sz="4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нКл</a:t>
            </a:r>
            <a:r>
              <a:rPr lang="uk-UA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, перебуваючи на відстані 5 см один від одного в гасі?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5509251-9A5E-4894-9825-EDC7350E8E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0467" y="3126642"/>
            <a:ext cx="2357324" cy="3623094"/>
          </a:xfrm>
          <a:prstGeom prst="rect">
            <a:avLst/>
          </a:prstGeom>
        </p:spPr>
      </p:pic>
      <p:pic>
        <p:nvPicPr>
          <p:cNvPr id="8" name="Рисунок 7">
            <a:hlinkClick r:id="rId5"/>
            <a:extLst>
              <a:ext uri="{FF2B5EF4-FFF2-40B4-BE49-F238E27FC236}">
                <a16:creationId xmlns:a16="http://schemas.microsoft.com/office/drawing/2014/main" id="{E59CE2C4-10C0-48CD-A05A-5F7B1C608D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210" y="4836273"/>
            <a:ext cx="3325469" cy="1297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73494"/>
            <a:ext cx="11484864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Напруженість електричного поля, створено-го точковим зарядом, поміщеним у гас, в деякій точці дорівнює 800 Н/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Кл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. Якою стане напруженість поля в цій точці, якщо гас замінити водою?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01BBE9A-961D-4ACD-828D-DD9F40A80F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351368" y="3429000"/>
            <a:ext cx="2691442" cy="3429000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41FD8C5E-F56E-4B35-847C-2B64CE8AEA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210" y="4836273"/>
            <a:ext cx="3325469" cy="1297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81304"/>
            <a:ext cx="11484864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Два заряди взаємодіють у повітрі на відстані 9 см. На якій відстані їх потрібно розмістити у воді, щоб сила взаємодії не змінилася?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6263E90-34D7-4BD3-AC5A-E8EEBE7663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9779" y="3161234"/>
            <a:ext cx="2566917" cy="3696766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9992AA2F-1214-4530-B4AB-2D38C89F17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210" y="4836273"/>
            <a:ext cx="3325469" cy="1297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pPr lvl="0"/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Металева куля радіусом 20 см має заряд 6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нКл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. Визначити напруженість електричного поля на відстані: </a:t>
            </a:r>
            <a:endParaRPr lang="uk-UA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  <a:p>
            <a:pPr lvl="0"/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а) 10 см; </a:t>
            </a:r>
          </a:p>
          <a:p>
            <a:pPr lvl="0"/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б) 20 см; </a:t>
            </a:r>
            <a:endParaRPr lang="uk-UA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  <a:p>
            <a:pPr lvl="0"/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в) 30 см від центра кулі.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CA3654E-86D3-42D9-ACF8-100EFAECD1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7887" y="2578608"/>
            <a:ext cx="2228869" cy="4279392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68C1201A-7DD3-4EFE-9938-F8D7E82F15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210" y="4836273"/>
            <a:ext cx="3325469" cy="1297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Куля радіусом 0,5 см, що має заряд 10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нКл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, поміщена у гас. Густина матеріалу, з якого виготовлена куля, 1500 кг/м</a:t>
            </a:r>
            <a:r>
              <a:rPr lang="uk-UA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3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. Знайти напруженість вертикального електричного поля, у яке треба помістити кулю, щоб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 вона плавала усередині гасу.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387FE33-8481-4D49-B6EF-B081EAAA1A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51592" y="3069538"/>
            <a:ext cx="1878668" cy="3757337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D93EA626-078D-484B-AA4D-3BE39A31308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210" y="4836273"/>
            <a:ext cx="3325469" cy="1297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4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35" y="378313"/>
            <a:ext cx="8860537" cy="33713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07F8294-9416-4D67-9ED4-2D93871CBF4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3813" y="2567870"/>
            <a:ext cx="4029637" cy="4315427"/>
          </a:xfrm>
          <a:prstGeom prst="rect">
            <a:avLst/>
          </a:prstGeom>
        </p:spPr>
      </p:pic>
      <p:pic>
        <p:nvPicPr>
          <p:cNvPr id="9" name="Рисунок 8">
            <a:hlinkClick r:id="rId7"/>
            <a:extLst>
              <a:ext uri="{FF2B5EF4-FFF2-40B4-BE49-F238E27FC236}">
                <a16:creationId xmlns:a16="http://schemas.microsoft.com/office/drawing/2014/main" id="{08253D94-E700-45C2-A6ED-049D58CD92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818" y="5671462"/>
            <a:ext cx="3325469" cy="129710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33D03D4-1A6A-48F6-974C-D71500CC8D5E}"/>
              </a:ext>
            </a:extLst>
          </p:cNvPr>
          <p:cNvSpPr txBox="1"/>
          <p:nvPr/>
        </p:nvSpPr>
        <p:spPr>
          <a:xfrm>
            <a:off x="2979199" y="4196485"/>
            <a:ext cx="49926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Рішення всіх задач з поясненням дивіться на каналі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074682027"/>
      </p:ext>
    </p:extLst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1197</TotalTime>
  <Words>187</Words>
  <Application>Microsoft Office PowerPoint</Application>
  <PresentationFormat>Широкоэкранный</PresentationFormat>
  <Paragraphs>16</Paragraphs>
  <Slides>8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AdonisC</vt:lpstr>
      <vt:lpstr>Arial</vt:lpstr>
      <vt:lpstr>Calibri</vt:lpstr>
      <vt:lpstr>Gill Sans MT</vt:lpstr>
      <vt:lpstr>Галерея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147</cp:revision>
  <dcterms:created xsi:type="dcterms:W3CDTF">2021-03-14T07:47:54Z</dcterms:created>
  <dcterms:modified xsi:type="dcterms:W3CDTF">2022-05-10T14:43:55Z</dcterms:modified>
</cp:coreProperties>
</file>