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9" r:id="rId4"/>
    <p:sldId id="257" r:id="rId5"/>
    <p:sldId id="268" r:id="rId6"/>
    <p:sldId id="27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8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qvbBWviNCBc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qvbBWviNCBc" TargetMode="Externa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qvbBWviNCB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qvbBWviNCB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qvbBWviNCB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qvbBWviNCB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F1AC0104-2FA5-5335-10AA-98D6EDBA429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94" y="320633"/>
            <a:ext cx="3401463" cy="94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схемі енергетичних рівнів деякого атома подано переходи цього атома з одного енергетичного стану в інший. Яка довжина хвилі фотонів, що поглинаються при переході з рівня 𝐸1 на рівень 𝐸4 .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Відомо, що 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ν</a:t>
            </a:r>
            <a:r>
              <a:rPr lang="el-GR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13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= 6∙10</a:t>
            </a:r>
            <a:r>
              <a:rPr lang="el-GR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14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Гц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ν</a:t>
            </a:r>
            <a:r>
              <a:rPr lang="el-GR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24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= 4∙10</a:t>
            </a:r>
            <a:r>
              <a:rPr lang="el-GR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14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Гц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</a:t>
            </a:r>
          </a:p>
          <a:p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ν</a:t>
            </a:r>
            <a:r>
              <a:rPr lang="el-GR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</a:t>
            </a:r>
            <a:r>
              <a:rPr lang="uk-UA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=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∙10</a:t>
            </a:r>
            <a:r>
              <a:rPr lang="el-GR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14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Гц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6639B523-A3F7-88A9-E8B1-5422C7ED7C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08" y="5727129"/>
            <a:ext cx="3401463" cy="94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7073" y="219756"/>
            <a:ext cx="1146299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схемі енергетичних рівнів деякого атома подано переходи цього атома з одного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енер-гетичного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стану в інший. Яка довжина хвилі фотонів, що випромінюються при переході з рівня 𝐸</a:t>
            </a:r>
            <a:r>
              <a:rPr lang="uk-UA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4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на рівень 𝐸</a:t>
            </a:r>
            <a:r>
              <a:rPr lang="uk-UA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Відомо, що 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λ</a:t>
            </a:r>
            <a:r>
              <a:rPr lang="el-GR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13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= 400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нм, 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λ</a:t>
            </a:r>
            <a:r>
              <a:rPr lang="el-GR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24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= 500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нм, 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λ</a:t>
            </a:r>
            <a:r>
              <a:rPr lang="el-GR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32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=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6</a:t>
            </a:r>
            <a:r>
              <a:rPr lang="el-G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00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нм.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975E59D9-2259-0F0E-76F7-C0CA4418BA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08" y="5727129"/>
            <a:ext cx="3401463" cy="94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63523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Електрон рухається зі швидкістю 600 км/с. Визначте довжину відповідної хвилі де Бройля.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8BCD8C9D-D079-0E53-EC9F-D84495DAE4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08" y="5727129"/>
            <a:ext cx="3401463" cy="94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За якої швидкості руху електрона відповідна довжина хвилі де Бройля дорівнює 660 нм (тобто збігається з довжиною хвилі черво-ного світла в повітрі)?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57BB8B47-622B-7B60-D748-825DD3CAAE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08" y="5727129"/>
            <a:ext cx="3401463" cy="94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83001" y="179982"/>
            <a:ext cx="11625997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довжину хвилі де Бройля електрона, розігнаного різницею потенціалів 5 кВ.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7F20836A-8605-286E-9647-25E799E085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08" y="5727129"/>
            <a:ext cx="3401463" cy="94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90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3309</TotalTime>
  <Words>206</Words>
  <Application>Microsoft Office PowerPoint</Application>
  <PresentationFormat>Широкий екран</PresentationFormat>
  <Paragraphs>17</Paragraphs>
  <Slides>6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343</cp:revision>
  <dcterms:created xsi:type="dcterms:W3CDTF">2021-03-14T07:47:54Z</dcterms:created>
  <dcterms:modified xsi:type="dcterms:W3CDTF">2023-04-03T19:38:09Z</dcterms:modified>
</cp:coreProperties>
</file>