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77" r:id="rId2"/>
    <p:sldId id="261" r:id="rId3"/>
    <p:sldId id="278" r:id="rId4"/>
    <p:sldId id="258" r:id="rId5"/>
    <p:sldId id="28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ZDycOiCcCiw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hyperlink" Target="https://youtu.be/ZDycOiCcCiw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4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s://youtu.be/ZDycOiCcCi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s://youtu.be/ZDycOiCcCi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ZDycOiCcCi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4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A53E2D0-3738-8E7F-9B63-DF4EB83E1970}"/>
              </a:ext>
            </a:extLst>
          </p:cNvPr>
          <p:cNvSpPr/>
          <p:nvPr/>
        </p:nvSpPr>
        <p:spPr>
          <a:xfrm>
            <a:off x="2455423" y="291189"/>
            <a:ext cx="7281159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Розв’язування задач</a:t>
            </a:r>
          </a:p>
          <a:p>
            <a:pPr algn="ctr"/>
            <a:r>
              <a:rPr lang="uk-UA" sz="8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про силу тертя</a:t>
            </a:r>
            <a:endParaRPr lang="uk-UA" sz="8000" b="1" cap="none" spc="0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sturia script" panose="02000000000000000000" pitchFamily="2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0C467A2D-B1FD-2427-1C44-BA30A6B5FD97}"/>
              </a:ext>
            </a:extLst>
          </p:cNvPr>
          <p:cNvSpPr/>
          <p:nvPr/>
        </p:nvSpPr>
        <p:spPr>
          <a:xfrm>
            <a:off x="2903653" y="4063863"/>
            <a:ext cx="580623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Фізика </a:t>
            </a:r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ntiqueTrady" panose="02020505060303030204" pitchFamily="18" charset="-52"/>
              </a:rPr>
              <a:t>7</a:t>
            </a:r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 клас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D527D74-71D1-EBCE-1FBB-CEBB0441C4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07" y="230717"/>
            <a:ext cx="1145236" cy="114523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AD933544-A881-BC0E-B337-64E57449C0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012" y="5435733"/>
            <a:ext cx="3301975" cy="128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1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453793" y="9398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20882FDF-67C5-48CC-A054-853BC3BF2CA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16" y="223276"/>
            <a:ext cx="3301975" cy="128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Брусок рівномірно тягнуть по поверхні з горизонтальною силою 8 Н. Чому дорівнює коефіцієнт тертя ковзання між бруском та столом, якщо маса бруска становить 4 кг?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6764E100-7C99-F6B0-A76B-401135A14E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817191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87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За допомогою динамометра рівномірно тягнуть брусок по столу із силою 7 Н. Знай-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діть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масу бруска, якщо коефіцієнт тертя ковзання між бруском та столом дорівнює 0,25.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A3303AF4-3051-74D9-A936-A69D22C4A9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817191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665018"/>
            <a:ext cx="8845864" cy="1233451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з усіма задачами і їх розв’язками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2374</TotalTime>
  <Words>105</Words>
  <Application>Microsoft Office PowerPoint</Application>
  <PresentationFormat>Широкий екран</PresentationFormat>
  <Paragraphs>12</Paragraphs>
  <Slides>5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3" baseType="lpstr">
      <vt:lpstr>a_AntiqueTrady</vt:lpstr>
      <vt:lpstr>AdonisC</vt:lpstr>
      <vt:lpstr>Alexander</vt:lpstr>
      <vt:lpstr>Arial</vt:lpstr>
      <vt:lpstr>Asturia script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298</cp:revision>
  <dcterms:created xsi:type="dcterms:W3CDTF">2021-03-14T07:47:54Z</dcterms:created>
  <dcterms:modified xsi:type="dcterms:W3CDTF">2023-03-08T11:22:35Z</dcterms:modified>
</cp:coreProperties>
</file>