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notesMasterIdLst>
    <p:notesMasterId r:id="rId31"/>
  </p:notesMasterIdLst>
  <p:sldIdLst>
    <p:sldId id="608" r:id="rId3"/>
    <p:sldId id="497" r:id="rId4"/>
    <p:sldId id="512" r:id="rId5"/>
    <p:sldId id="650" r:id="rId6"/>
    <p:sldId id="651" r:id="rId7"/>
    <p:sldId id="653" r:id="rId8"/>
    <p:sldId id="652" r:id="rId9"/>
    <p:sldId id="654" r:id="rId10"/>
    <p:sldId id="655" r:id="rId11"/>
    <p:sldId id="656" r:id="rId12"/>
    <p:sldId id="657" r:id="rId13"/>
    <p:sldId id="658" r:id="rId14"/>
    <p:sldId id="660" r:id="rId15"/>
    <p:sldId id="659" r:id="rId16"/>
    <p:sldId id="662" r:id="rId17"/>
    <p:sldId id="663" r:id="rId18"/>
    <p:sldId id="661" r:id="rId19"/>
    <p:sldId id="664" r:id="rId20"/>
    <p:sldId id="665" r:id="rId21"/>
    <p:sldId id="666" r:id="rId22"/>
    <p:sldId id="667" r:id="rId23"/>
    <p:sldId id="668" r:id="rId24"/>
    <p:sldId id="669" r:id="rId25"/>
    <p:sldId id="670" r:id="rId26"/>
    <p:sldId id="490" r:id="rId27"/>
    <p:sldId id="671" r:id="rId28"/>
    <p:sldId id="472" r:id="rId29"/>
    <p:sldId id="473" r:id="rId30"/>
  </p:sldIdLst>
  <p:sldSz cx="14400213" cy="8099425"/>
  <p:notesSz cx="6858000" cy="9144000"/>
  <p:defaultTextStyle>
    <a:defPPr>
      <a:defRPr lang="nl-NL"/>
    </a:defPPr>
    <a:lvl1pPr marL="0" algn="l" defTabSz="1079727" rtl="0" eaLnBrk="1" latinLnBrk="0" hangingPunct="1">
      <a:defRPr sz="2126" kern="1200">
        <a:solidFill>
          <a:schemeClr val="tx1"/>
        </a:solidFill>
        <a:latin typeface="+mn-lt"/>
        <a:ea typeface="+mn-ea"/>
        <a:cs typeface="+mn-cs"/>
      </a:defRPr>
    </a:lvl1pPr>
    <a:lvl2pPr marL="539863" algn="l" defTabSz="1079727" rtl="0" eaLnBrk="1" latinLnBrk="0" hangingPunct="1">
      <a:defRPr sz="2126" kern="1200">
        <a:solidFill>
          <a:schemeClr val="tx1"/>
        </a:solidFill>
        <a:latin typeface="+mn-lt"/>
        <a:ea typeface="+mn-ea"/>
        <a:cs typeface="+mn-cs"/>
      </a:defRPr>
    </a:lvl2pPr>
    <a:lvl3pPr marL="1079727" algn="l" defTabSz="1079727" rtl="0" eaLnBrk="1" latinLnBrk="0" hangingPunct="1">
      <a:defRPr sz="2126" kern="1200">
        <a:solidFill>
          <a:schemeClr val="tx1"/>
        </a:solidFill>
        <a:latin typeface="+mn-lt"/>
        <a:ea typeface="+mn-ea"/>
        <a:cs typeface="+mn-cs"/>
      </a:defRPr>
    </a:lvl3pPr>
    <a:lvl4pPr marL="1619592" algn="l" defTabSz="1079727" rtl="0" eaLnBrk="1" latinLnBrk="0" hangingPunct="1">
      <a:defRPr sz="2126" kern="1200">
        <a:solidFill>
          <a:schemeClr val="tx1"/>
        </a:solidFill>
        <a:latin typeface="+mn-lt"/>
        <a:ea typeface="+mn-ea"/>
        <a:cs typeface="+mn-cs"/>
      </a:defRPr>
    </a:lvl4pPr>
    <a:lvl5pPr marL="2159456" algn="l" defTabSz="1079727" rtl="0" eaLnBrk="1" latinLnBrk="0" hangingPunct="1">
      <a:defRPr sz="2126" kern="1200">
        <a:solidFill>
          <a:schemeClr val="tx1"/>
        </a:solidFill>
        <a:latin typeface="+mn-lt"/>
        <a:ea typeface="+mn-ea"/>
        <a:cs typeface="+mn-cs"/>
      </a:defRPr>
    </a:lvl5pPr>
    <a:lvl6pPr marL="2699320" algn="l" defTabSz="1079727" rtl="0" eaLnBrk="1" latinLnBrk="0" hangingPunct="1">
      <a:defRPr sz="2126" kern="1200">
        <a:solidFill>
          <a:schemeClr val="tx1"/>
        </a:solidFill>
        <a:latin typeface="+mn-lt"/>
        <a:ea typeface="+mn-ea"/>
        <a:cs typeface="+mn-cs"/>
      </a:defRPr>
    </a:lvl6pPr>
    <a:lvl7pPr marL="3239183" algn="l" defTabSz="1079727" rtl="0" eaLnBrk="1" latinLnBrk="0" hangingPunct="1">
      <a:defRPr sz="2126" kern="1200">
        <a:solidFill>
          <a:schemeClr val="tx1"/>
        </a:solidFill>
        <a:latin typeface="+mn-lt"/>
        <a:ea typeface="+mn-ea"/>
        <a:cs typeface="+mn-cs"/>
      </a:defRPr>
    </a:lvl7pPr>
    <a:lvl8pPr marL="3779046" algn="l" defTabSz="1079727" rtl="0" eaLnBrk="1" latinLnBrk="0" hangingPunct="1">
      <a:defRPr sz="2126" kern="1200">
        <a:solidFill>
          <a:schemeClr val="tx1"/>
        </a:solidFill>
        <a:latin typeface="+mn-lt"/>
        <a:ea typeface="+mn-ea"/>
        <a:cs typeface="+mn-cs"/>
      </a:defRPr>
    </a:lvl8pPr>
    <a:lvl9pPr marL="4318911" algn="l" defTabSz="1079727" rtl="0" eaLnBrk="1" latinLnBrk="0" hangingPunct="1">
      <a:defRPr sz="2126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3F51B5"/>
    <a:srgbClr val="009688"/>
    <a:srgbClr val="FF5722"/>
    <a:srgbClr val="4CAF50"/>
    <a:srgbClr val="F44336"/>
    <a:srgbClr val="6C992B"/>
    <a:srgbClr val="FF9E00"/>
    <a:srgbClr val="719F2D"/>
    <a:srgbClr val="79AA30"/>
    <a:srgbClr val="8CC73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27E4A50-BB26-4150-855F-B2C236068634}" v="53" dt="2022-04-21T15:15:38.627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Помірний стиль 2 –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DA37D80-6434-44D0-A028-1B22A696006F}" styleName="Світлий стиль 3 – акцент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284E427A-3D55-4303-BF80-6455036E1DE7}" styleName="Стиль із теми 1 – акцент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327F97BB-C833-4FB7-BDE5-3F7075034690}" styleName="Стиль із теми 2 – акцент 5">
    <a:tblBg>
      <a:fillRef idx="3">
        <a:schemeClr val="accent5"/>
      </a:fillRef>
      <a:effectRef idx="3">
        <a:schemeClr val="accent5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5">
                <a:tint val="50000"/>
              </a:schemeClr>
            </a:lnRef>
          </a:left>
          <a:right>
            <a:lnRef idx="1">
              <a:schemeClr val="accent5">
                <a:tint val="50000"/>
              </a:schemeClr>
            </a:lnRef>
          </a:right>
          <a:top>
            <a:lnRef idx="1">
              <a:schemeClr val="accent5">
                <a:tint val="50000"/>
              </a:schemeClr>
            </a:lnRef>
          </a:top>
          <a:bottom>
            <a:lnRef idx="1">
              <a:schemeClr val="accent5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306799F8-075E-4A3A-A7F6-7FBC6576F1A4}" styleName="Стиль із теми 2 – акцент 3">
    <a:tblBg>
      <a:fillRef idx="3">
        <a:schemeClr val="accent3"/>
      </a:fillRef>
      <a:effectRef idx="3">
        <a:schemeClr val="accent3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3">
                <a:tint val="50000"/>
              </a:schemeClr>
            </a:lnRef>
          </a:left>
          <a:right>
            <a:lnRef idx="1">
              <a:schemeClr val="accent3">
                <a:tint val="50000"/>
              </a:schemeClr>
            </a:lnRef>
          </a:right>
          <a:top>
            <a:lnRef idx="1">
              <a:schemeClr val="accent3">
                <a:tint val="50000"/>
              </a:schemeClr>
            </a:lnRef>
          </a:top>
          <a:bottom>
            <a:lnRef idx="1">
              <a:schemeClr val="accent3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18603FDC-E32A-4AB5-989C-0864C3EAD2B8}" styleName="Стиль із теми 2 – акцент 2">
    <a:tblBg>
      <a:fillRef idx="3">
        <a:schemeClr val="accent2"/>
      </a:fillRef>
      <a:effectRef idx="3">
        <a:schemeClr val="accent2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2">
                <a:tint val="50000"/>
              </a:schemeClr>
            </a:lnRef>
          </a:left>
          <a:right>
            <a:lnRef idx="1">
              <a:schemeClr val="accent2">
                <a:tint val="50000"/>
              </a:schemeClr>
            </a:lnRef>
          </a:right>
          <a:top>
            <a:lnRef idx="1">
              <a:schemeClr val="accent2">
                <a:tint val="50000"/>
              </a:schemeClr>
            </a:lnRef>
          </a:top>
          <a:bottom>
            <a:lnRef idx="1">
              <a:schemeClr val="accent2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638B1855-1B75-4FBE-930C-398BA8C253C6}" styleName="Стиль із теми 2 – акцент 6">
    <a:tblBg>
      <a:fillRef idx="3">
        <a:schemeClr val="accent6"/>
      </a:fillRef>
      <a:effectRef idx="3">
        <a:schemeClr val="accent6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6">
                <a:tint val="50000"/>
              </a:schemeClr>
            </a:lnRef>
          </a:left>
          <a:right>
            <a:lnRef idx="1">
              <a:schemeClr val="accent6">
                <a:tint val="50000"/>
              </a:schemeClr>
            </a:lnRef>
          </a:right>
          <a:top>
            <a:lnRef idx="1">
              <a:schemeClr val="accent6">
                <a:tint val="50000"/>
              </a:schemeClr>
            </a:lnRef>
          </a:top>
          <a:bottom>
            <a:lnRef idx="1">
              <a:schemeClr val="accent6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35758FB7-9AC5-4552-8A53-C91805E547FA}" styleName="Стиль із теми 1 – акцент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1544" autoAdjust="0"/>
    <p:restoredTop sz="94660"/>
  </p:normalViewPr>
  <p:slideViewPr>
    <p:cSldViewPr snapToGrid="0">
      <p:cViewPr varScale="1">
        <p:scale>
          <a:sx n="69" d="100"/>
          <a:sy n="69" d="100"/>
        </p:scale>
        <p:origin x="917" y="8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34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presProps" Target="presProps.xml"/><Relationship Id="rId37" Type="http://schemas.microsoft.com/office/2015/10/relationships/revisionInfo" Target="revisionInfo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microsoft.com/office/2016/11/relationships/changesInfo" Target="changesInfos/changesInfo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tableStyles" Target="tableStyles.xml"/><Relationship Id="rId8" Type="http://schemas.openxmlformats.org/officeDocument/2006/relationships/slide" Target="slides/slide6.xml"/><Relationship Id="rId3" Type="http://schemas.openxmlformats.org/officeDocument/2006/relationships/slide" Target="slides/slid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Nazar Shchur" userId="3faffa111ac016f6" providerId="LiveId" clId="{D27E4A50-BB26-4150-855F-B2C236068634}"/>
    <pc:docChg chg="delSld modSld">
      <pc:chgData name="Nazar Shchur" userId="3faffa111ac016f6" providerId="LiveId" clId="{D27E4A50-BB26-4150-855F-B2C236068634}" dt="2022-04-21T15:15:45.935" v="90" actId="47"/>
      <pc:docMkLst>
        <pc:docMk/>
      </pc:docMkLst>
      <pc:sldChg chg="addSp delSp modSp mod modAnim">
        <pc:chgData name="Nazar Shchur" userId="3faffa111ac016f6" providerId="LiveId" clId="{D27E4A50-BB26-4150-855F-B2C236068634}" dt="2022-04-21T15:13:50.656" v="54"/>
        <pc:sldMkLst>
          <pc:docMk/>
          <pc:sldMk cId="2586150956" sldId="497"/>
        </pc:sldMkLst>
        <pc:spChg chg="mod">
          <ac:chgData name="Nazar Shchur" userId="3faffa111ac016f6" providerId="LiveId" clId="{D27E4A50-BB26-4150-855F-B2C236068634}" dt="2022-04-21T15:13:10.681" v="47" actId="1076"/>
          <ac:spMkLst>
            <pc:docMk/>
            <pc:sldMk cId="2586150956" sldId="497"/>
            <ac:spMk id="9" creationId="{00000000-0000-0000-0000-000000000000}"/>
          </ac:spMkLst>
        </pc:spChg>
        <pc:spChg chg="add mod">
          <ac:chgData name="Nazar Shchur" userId="3faffa111ac016f6" providerId="LiveId" clId="{D27E4A50-BB26-4150-855F-B2C236068634}" dt="2022-04-21T15:13:10.681" v="47" actId="1076"/>
          <ac:spMkLst>
            <pc:docMk/>
            <pc:sldMk cId="2586150956" sldId="497"/>
            <ac:spMk id="12" creationId="{16834B1D-E10B-4416-9B86-B1BE4F58A976}"/>
          </ac:spMkLst>
        </pc:spChg>
        <pc:spChg chg="add mod">
          <ac:chgData name="Nazar Shchur" userId="3faffa111ac016f6" providerId="LiveId" clId="{D27E4A50-BB26-4150-855F-B2C236068634}" dt="2022-04-21T15:13:10.681" v="47" actId="1076"/>
          <ac:spMkLst>
            <pc:docMk/>
            <pc:sldMk cId="2586150956" sldId="497"/>
            <ac:spMk id="16" creationId="{7C056A78-C4DF-4740-B64A-B9829177B409}"/>
          </ac:spMkLst>
        </pc:spChg>
        <pc:picChg chg="add del mod">
          <ac:chgData name="Nazar Shchur" userId="3faffa111ac016f6" providerId="LiveId" clId="{D27E4A50-BB26-4150-855F-B2C236068634}" dt="2022-04-21T15:12:04.721" v="12" actId="478"/>
          <ac:picMkLst>
            <pc:docMk/>
            <pc:sldMk cId="2586150956" sldId="497"/>
            <ac:picMk id="13" creationId="{22AA4AA2-034A-4597-835B-09CDD45CAA1D}"/>
          </ac:picMkLst>
        </pc:picChg>
        <pc:picChg chg="add mod">
          <ac:chgData name="Nazar Shchur" userId="3faffa111ac016f6" providerId="LiveId" clId="{D27E4A50-BB26-4150-855F-B2C236068634}" dt="2022-04-21T15:12:21.490" v="19" actId="14100"/>
          <ac:picMkLst>
            <pc:docMk/>
            <pc:sldMk cId="2586150956" sldId="497"/>
            <ac:picMk id="14" creationId="{B1745374-E86D-4E01-B9A8-54BD71C7B00F}"/>
          </ac:picMkLst>
        </pc:picChg>
        <pc:picChg chg="add mod">
          <ac:chgData name="Nazar Shchur" userId="3faffa111ac016f6" providerId="LiveId" clId="{D27E4A50-BB26-4150-855F-B2C236068634}" dt="2022-04-21T15:12:16.926" v="18" actId="1076"/>
          <ac:picMkLst>
            <pc:docMk/>
            <pc:sldMk cId="2586150956" sldId="497"/>
            <ac:picMk id="15" creationId="{3EF092E6-1F30-430E-8423-9A770D296E2E}"/>
          </ac:picMkLst>
        </pc:picChg>
        <pc:picChg chg="del mod">
          <ac:chgData name="Nazar Shchur" userId="3faffa111ac016f6" providerId="LiveId" clId="{D27E4A50-BB26-4150-855F-B2C236068634}" dt="2022-04-21T15:11:35.427" v="9" actId="478"/>
          <ac:picMkLst>
            <pc:docMk/>
            <pc:sldMk cId="2586150956" sldId="497"/>
            <ac:picMk id="2050" creationId="{00000000-0000-0000-0000-000000000000}"/>
          </ac:picMkLst>
        </pc:picChg>
      </pc:sldChg>
      <pc:sldChg chg="addSp delSp modSp mod modAnim">
        <pc:chgData name="Nazar Shchur" userId="3faffa111ac016f6" providerId="LiveId" clId="{D27E4A50-BB26-4150-855F-B2C236068634}" dt="2022-04-21T15:15:43.595" v="89" actId="1076"/>
        <pc:sldMkLst>
          <pc:docMk/>
          <pc:sldMk cId="2387745543" sldId="512"/>
        </pc:sldMkLst>
        <pc:spChg chg="add mod">
          <ac:chgData name="Nazar Shchur" userId="3faffa111ac016f6" providerId="LiveId" clId="{D27E4A50-BB26-4150-855F-B2C236068634}" dt="2022-04-21T15:15:43.595" v="89" actId="1076"/>
          <ac:spMkLst>
            <pc:docMk/>
            <pc:sldMk cId="2387745543" sldId="512"/>
            <ac:spMk id="14" creationId="{ADC12074-6E7B-4A36-9B26-F06F762EB014}"/>
          </ac:spMkLst>
        </pc:spChg>
        <pc:spChg chg="add mod">
          <ac:chgData name="Nazar Shchur" userId="3faffa111ac016f6" providerId="LiveId" clId="{D27E4A50-BB26-4150-855F-B2C236068634}" dt="2022-04-21T15:15:40.914" v="88" actId="1076"/>
          <ac:spMkLst>
            <pc:docMk/>
            <pc:sldMk cId="2387745543" sldId="512"/>
            <ac:spMk id="17" creationId="{CFAAD874-60B3-483B-9180-CDC300930CCF}"/>
          </ac:spMkLst>
        </pc:spChg>
        <pc:spChg chg="mod">
          <ac:chgData name="Nazar Shchur" userId="3faffa111ac016f6" providerId="LiveId" clId="{D27E4A50-BB26-4150-855F-B2C236068634}" dt="2022-04-21T15:15:00.659" v="75" actId="1076"/>
          <ac:spMkLst>
            <pc:docMk/>
            <pc:sldMk cId="2387745543" sldId="512"/>
            <ac:spMk id="20" creationId="{00000000-0000-0000-0000-000000000000}"/>
          </ac:spMkLst>
        </pc:spChg>
        <pc:picChg chg="add mod">
          <ac:chgData name="Nazar Shchur" userId="3faffa111ac016f6" providerId="LiveId" clId="{D27E4A50-BB26-4150-855F-B2C236068634}" dt="2022-04-21T15:15:34.712" v="85" actId="1076"/>
          <ac:picMkLst>
            <pc:docMk/>
            <pc:sldMk cId="2387745543" sldId="512"/>
            <ac:picMk id="16" creationId="{9EB89D26-9D3F-4A1D-B29D-3FADECE0E44E}"/>
          </ac:picMkLst>
        </pc:picChg>
        <pc:picChg chg="add mod">
          <ac:chgData name="Nazar Shchur" userId="3faffa111ac016f6" providerId="LiveId" clId="{D27E4A50-BB26-4150-855F-B2C236068634}" dt="2022-04-21T15:15:38.626" v="87" actId="14100"/>
          <ac:picMkLst>
            <pc:docMk/>
            <pc:sldMk cId="2387745543" sldId="512"/>
            <ac:picMk id="18" creationId="{E04978A3-59AF-4800-B0AE-42AAE33EBFE3}"/>
          </ac:picMkLst>
        </pc:picChg>
        <pc:picChg chg="del">
          <ac:chgData name="Nazar Shchur" userId="3faffa111ac016f6" providerId="LiveId" clId="{D27E4A50-BB26-4150-855F-B2C236068634}" dt="2022-04-21T15:14:01.826" v="55" actId="478"/>
          <ac:picMkLst>
            <pc:docMk/>
            <pc:sldMk cId="2387745543" sldId="512"/>
            <ac:picMk id="5122" creationId="{00000000-0000-0000-0000-000000000000}"/>
          </ac:picMkLst>
        </pc:picChg>
        <pc:picChg chg="mod">
          <ac:chgData name="Nazar Shchur" userId="3faffa111ac016f6" providerId="LiveId" clId="{D27E4A50-BB26-4150-855F-B2C236068634}" dt="2022-04-21T15:15:21.643" v="80" actId="1076"/>
          <ac:picMkLst>
            <pc:docMk/>
            <pc:sldMk cId="2387745543" sldId="512"/>
            <ac:picMk id="5124" creationId="{00000000-0000-0000-0000-000000000000}"/>
          </ac:picMkLst>
        </pc:picChg>
      </pc:sldChg>
      <pc:sldChg chg="addSp delSp modSp del modAnim">
        <pc:chgData name="Nazar Shchur" userId="3faffa111ac016f6" providerId="LiveId" clId="{D27E4A50-BB26-4150-855F-B2C236068634}" dt="2022-04-21T15:13:12.462" v="48" actId="47"/>
        <pc:sldMkLst>
          <pc:docMk/>
          <pc:sldMk cId="677197764" sldId="610"/>
        </pc:sldMkLst>
        <pc:spChg chg="add del mod">
          <ac:chgData name="Nazar Shchur" userId="3faffa111ac016f6" providerId="LiveId" clId="{D27E4A50-BB26-4150-855F-B2C236068634}" dt="2022-04-21T15:12:46.249" v="28"/>
          <ac:spMkLst>
            <pc:docMk/>
            <pc:sldMk cId="677197764" sldId="610"/>
            <ac:spMk id="13" creationId="{28B787B1-EF6F-4470-B847-20D4D65AC93D}"/>
          </ac:spMkLst>
        </pc:spChg>
      </pc:sldChg>
      <pc:sldChg chg="del">
        <pc:chgData name="Nazar Shchur" userId="3faffa111ac016f6" providerId="LiveId" clId="{D27E4A50-BB26-4150-855F-B2C236068634}" dt="2022-04-21T15:13:13.427" v="49" actId="47"/>
        <pc:sldMkLst>
          <pc:docMk/>
          <pc:sldMk cId="1004771288" sldId="611"/>
        </pc:sldMkLst>
      </pc:sldChg>
      <pc:sldChg chg="del">
        <pc:chgData name="Nazar Shchur" userId="3faffa111ac016f6" providerId="LiveId" clId="{D27E4A50-BB26-4150-855F-B2C236068634}" dt="2022-04-21T15:15:45.935" v="90" actId="47"/>
        <pc:sldMkLst>
          <pc:docMk/>
          <pc:sldMk cId="1259335079" sldId="649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верхнього колонтитула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uk-UA" dirty="0"/>
          </a:p>
        </p:txBody>
      </p:sp>
      <p:sp>
        <p:nvSpPr>
          <p:cNvPr id="3" name="Місце для дати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2A9F47D-97CC-44E4-A185-7F6298C878C2}" type="datetimeFigureOut">
              <a:rPr lang="uk-UA" smtClean="0"/>
              <a:t>28.11.2022</a:t>
            </a:fld>
            <a:endParaRPr lang="uk-UA" dirty="0"/>
          </a:p>
        </p:txBody>
      </p:sp>
      <p:sp>
        <p:nvSpPr>
          <p:cNvPr id="4" name="Місце для зображення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uk-UA" dirty="0"/>
          </a:p>
        </p:txBody>
      </p:sp>
      <p:sp>
        <p:nvSpPr>
          <p:cNvPr id="5" name="Місце для нотаток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uk-UA"/>
              <a:t>Редагувати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uk-UA" dirty="0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A19399A-B587-42BB-B4A2-B5768FCE6146}" type="slidenum">
              <a:rPr lang="uk-UA" smtClean="0"/>
              <a:t>‹№›</a:t>
            </a:fld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413505411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00027" y="1325531"/>
            <a:ext cx="10800160" cy="2819800"/>
          </a:xfrm>
        </p:spPr>
        <p:txBody>
          <a:bodyPr anchor="b"/>
          <a:lstStyle>
            <a:lvl1pPr algn="ctr">
              <a:defRPr sz="7086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00027" y="4254073"/>
            <a:ext cx="10800160" cy="1955486"/>
          </a:xfrm>
        </p:spPr>
        <p:txBody>
          <a:bodyPr/>
          <a:lstStyle>
            <a:lvl1pPr marL="0" indent="0" algn="ctr">
              <a:buNone/>
              <a:defRPr sz="2834"/>
            </a:lvl1pPr>
            <a:lvl2pPr marL="539953" indent="0" algn="ctr">
              <a:buNone/>
              <a:defRPr sz="2362"/>
            </a:lvl2pPr>
            <a:lvl3pPr marL="1079906" indent="0" algn="ctr">
              <a:buNone/>
              <a:defRPr sz="2126"/>
            </a:lvl3pPr>
            <a:lvl4pPr marL="1619860" indent="0" algn="ctr">
              <a:buNone/>
              <a:defRPr sz="1890"/>
            </a:lvl4pPr>
            <a:lvl5pPr marL="2159813" indent="0" algn="ctr">
              <a:buNone/>
              <a:defRPr sz="1890"/>
            </a:lvl5pPr>
            <a:lvl6pPr marL="2699766" indent="0" algn="ctr">
              <a:buNone/>
              <a:defRPr sz="1890"/>
            </a:lvl6pPr>
            <a:lvl7pPr marL="3239719" indent="0" algn="ctr">
              <a:buNone/>
              <a:defRPr sz="1890"/>
            </a:lvl7pPr>
            <a:lvl8pPr marL="3779672" indent="0" algn="ctr">
              <a:buNone/>
              <a:defRPr sz="1890"/>
            </a:lvl8pPr>
            <a:lvl9pPr marL="4319626" indent="0" algn="ctr">
              <a:buNone/>
              <a:defRPr sz="189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A6A343-85A3-46B9-A311-74F62496568C}" type="datetimeFigureOut">
              <a:rPr lang="nl-NL" smtClean="0"/>
              <a:t>28-11-2022</a:t>
            </a:fld>
            <a:endParaRPr lang="nl-N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D9215C-3A82-40ED-9E83-CB21DA54D377}" type="slidenum">
              <a:rPr lang="nl-NL" smtClean="0"/>
              <a:t>‹№›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1770271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A6A343-85A3-46B9-A311-74F62496568C}" type="datetimeFigureOut">
              <a:rPr lang="nl-NL" smtClean="0"/>
              <a:t>28-11-2022</a:t>
            </a:fld>
            <a:endParaRPr lang="nl-N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D9215C-3A82-40ED-9E83-CB21DA54D377}" type="slidenum">
              <a:rPr lang="nl-NL" smtClean="0"/>
              <a:t>‹№›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9808943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82514" y="2019233"/>
            <a:ext cx="12420184" cy="3369135"/>
          </a:xfrm>
        </p:spPr>
        <p:txBody>
          <a:bodyPr anchor="b"/>
          <a:lstStyle>
            <a:lvl1pPr>
              <a:defRPr sz="7086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82514" y="5420241"/>
            <a:ext cx="12420184" cy="1771749"/>
          </a:xfrm>
        </p:spPr>
        <p:txBody>
          <a:bodyPr/>
          <a:lstStyle>
            <a:lvl1pPr marL="0" indent="0">
              <a:buNone/>
              <a:defRPr sz="2834">
                <a:solidFill>
                  <a:schemeClr val="tx1">
                    <a:tint val="75000"/>
                  </a:schemeClr>
                </a:solidFill>
              </a:defRPr>
            </a:lvl1pPr>
            <a:lvl2pPr marL="539953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2pPr>
            <a:lvl3pPr marL="1079906" indent="0">
              <a:buNone/>
              <a:defRPr sz="2126">
                <a:solidFill>
                  <a:schemeClr val="tx1">
                    <a:tint val="75000"/>
                  </a:schemeClr>
                </a:solidFill>
              </a:defRPr>
            </a:lvl3pPr>
            <a:lvl4pPr marL="1619860" indent="0">
              <a:buNone/>
              <a:defRPr sz="1890">
                <a:solidFill>
                  <a:schemeClr val="tx1">
                    <a:tint val="75000"/>
                  </a:schemeClr>
                </a:solidFill>
              </a:defRPr>
            </a:lvl4pPr>
            <a:lvl5pPr marL="2159813" indent="0">
              <a:buNone/>
              <a:defRPr sz="1890">
                <a:solidFill>
                  <a:schemeClr val="tx1">
                    <a:tint val="75000"/>
                  </a:schemeClr>
                </a:solidFill>
              </a:defRPr>
            </a:lvl5pPr>
            <a:lvl6pPr marL="2699766" indent="0">
              <a:buNone/>
              <a:defRPr sz="1890">
                <a:solidFill>
                  <a:schemeClr val="tx1">
                    <a:tint val="75000"/>
                  </a:schemeClr>
                </a:solidFill>
              </a:defRPr>
            </a:lvl6pPr>
            <a:lvl7pPr marL="3239719" indent="0">
              <a:buNone/>
              <a:defRPr sz="1890">
                <a:solidFill>
                  <a:schemeClr val="tx1">
                    <a:tint val="75000"/>
                  </a:schemeClr>
                </a:solidFill>
              </a:defRPr>
            </a:lvl7pPr>
            <a:lvl8pPr marL="3779672" indent="0">
              <a:buNone/>
              <a:defRPr sz="1890">
                <a:solidFill>
                  <a:schemeClr val="tx1">
                    <a:tint val="75000"/>
                  </a:schemeClr>
                </a:solidFill>
              </a:defRPr>
            </a:lvl8pPr>
            <a:lvl9pPr marL="4319626" indent="0">
              <a:buNone/>
              <a:defRPr sz="189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A6A343-85A3-46B9-A311-74F62496568C}" type="datetimeFigureOut">
              <a:rPr lang="nl-NL" smtClean="0"/>
              <a:t>28-11-2022</a:t>
            </a:fld>
            <a:endParaRPr lang="nl-N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D9215C-3A82-40ED-9E83-CB21DA54D377}" type="slidenum">
              <a:rPr lang="nl-NL" smtClean="0"/>
              <a:t>‹№›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8028227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90014" y="2156097"/>
            <a:ext cx="6120091" cy="513901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290108" y="2156097"/>
            <a:ext cx="6120091" cy="513901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A6A343-85A3-46B9-A311-74F62496568C}" type="datetimeFigureOut">
              <a:rPr lang="nl-NL" smtClean="0"/>
              <a:t>28-11-2022</a:t>
            </a:fld>
            <a:endParaRPr lang="nl-N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D9215C-3A82-40ED-9E83-CB21DA54D377}" type="slidenum">
              <a:rPr lang="nl-NL" smtClean="0"/>
              <a:t>‹№›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2566824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91890" y="431220"/>
            <a:ext cx="12420184" cy="1565514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91891" y="1985485"/>
            <a:ext cx="6091965" cy="973055"/>
          </a:xfrm>
        </p:spPr>
        <p:txBody>
          <a:bodyPr anchor="b"/>
          <a:lstStyle>
            <a:lvl1pPr marL="0" indent="0">
              <a:buNone/>
              <a:defRPr sz="2834" b="1"/>
            </a:lvl1pPr>
            <a:lvl2pPr marL="539953" indent="0">
              <a:buNone/>
              <a:defRPr sz="2362" b="1"/>
            </a:lvl2pPr>
            <a:lvl3pPr marL="1079906" indent="0">
              <a:buNone/>
              <a:defRPr sz="2126" b="1"/>
            </a:lvl3pPr>
            <a:lvl4pPr marL="1619860" indent="0">
              <a:buNone/>
              <a:defRPr sz="1890" b="1"/>
            </a:lvl4pPr>
            <a:lvl5pPr marL="2159813" indent="0">
              <a:buNone/>
              <a:defRPr sz="1890" b="1"/>
            </a:lvl5pPr>
            <a:lvl6pPr marL="2699766" indent="0">
              <a:buNone/>
              <a:defRPr sz="1890" b="1"/>
            </a:lvl6pPr>
            <a:lvl7pPr marL="3239719" indent="0">
              <a:buNone/>
              <a:defRPr sz="1890" b="1"/>
            </a:lvl7pPr>
            <a:lvl8pPr marL="3779672" indent="0">
              <a:buNone/>
              <a:defRPr sz="1890" b="1"/>
            </a:lvl8pPr>
            <a:lvl9pPr marL="4319626" indent="0">
              <a:buNone/>
              <a:defRPr sz="189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91891" y="2958540"/>
            <a:ext cx="6091965" cy="435156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290108" y="1985485"/>
            <a:ext cx="6121966" cy="973055"/>
          </a:xfrm>
        </p:spPr>
        <p:txBody>
          <a:bodyPr anchor="b"/>
          <a:lstStyle>
            <a:lvl1pPr marL="0" indent="0">
              <a:buNone/>
              <a:defRPr sz="2834" b="1"/>
            </a:lvl1pPr>
            <a:lvl2pPr marL="539953" indent="0">
              <a:buNone/>
              <a:defRPr sz="2362" b="1"/>
            </a:lvl2pPr>
            <a:lvl3pPr marL="1079906" indent="0">
              <a:buNone/>
              <a:defRPr sz="2126" b="1"/>
            </a:lvl3pPr>
            <a:lvl4pPr marL="1619860" indent="0">
              <a:buNone/>
              <a:defRPr sz="1890" b="1"/>
            </a:lvl4pPr>
            <a:lvl5pPr marL="2159813" indent="0">
              <a:buNone/>
              <a:defRPr sz="1890" b="1"/>
            </a:lvl5pPr>
            <a:lvl6pPr marL="2699766" indent="0">
              <a:buNone/>
              <a:defRPr sz="1890" b="1"/>
            </a:lvl6pPr>
            <a:lvl7pPr marL="3239719" indent="0">
              <a:buNone/>
              <a:defRPr sz="1890" b="1"/>
            </a:lvl7pPr>
            <a:lvl8pPr marL="3779672" indent="0">
              <a:buNone/>
              <a:defRPr sz="1890" b="1"/>
            </a:lvl8pPr>
            <a:lvl9pPr marL="4319626" indent="0">
              <a:buNone/>
              <a:defRPr sz="189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290108" y="2958540"/>
            <a:ext cx="6121966" cy="435156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A6A343-85A3-46B9-A311-74F62496568C}" type="datetimeFigureOut">
              <a:rPr lang="nl-NL" smtClean="0"/>
              <a:t>28-11-2022</a:t>
            </a:fld>
            <a:endParaRPr lang="nl-N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D9215C-3A82-40ED-9E83-CB21DA54D377}" type="slidenum">
              <a:rPr lang="nl-NL" smtClean="0"/>
              <a:t>‹№›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7830987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A6A343-85A3-46B9-A311-74F62496568C}" type="datetimeFigureOut">
              <a:rPr lang="nl-NL" smtClean="0"/>
              <a:t>28-11-2022</a:t>
            </a:fld>
            <a:endParaRPr lang="nl-N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D9215C-3A82-40ED-9E83-CB21DA54D377}" type="slidenum">
              <a:rPr lang="nl-NL" smtClean="0"/>
              <a:t>‹№›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9859317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A6A343-85A3-46B9-A311-74F62496568C}" type="datetimeFigureOut">
              <a:rPr lang="nl-NL" smtClean="0"/>
              <a:t>28-11-2022</a:t>
            </a:fld>
            <a:endParaRPr lang="nl-NL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D9215C-3A82-40ED-9E83-CB21DA54D377}" type="slidenum">
              <a:rPr lang="nl-NL" smtClean="0"/>
              <a:t>‹№›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4990150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91891" y="539962"/>
            <a:ext cx="4644443" cy="1889866"/>
          </a:xfrm>
        </p:spPr>
        <p:txBody>
          <a:bodyPr anchor="b"/>
          <a:lstStyle>
            <a:lvl1pPr>
              <a:defRPr sz="3779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121966" y="1166168"/>
            <a:ext cx="7290108" cy="5755841"/>
          </a:xfrm>
        </p:spPr>
        <p:txBody>
          <a:bodyPr/>
          <a:lstStyle>
            <a:lvl1pPr>
              <a:defRPr sz="3779"/>
            </a:lvl1pPr>
            <a:lvl2pPr>
              <a:defRPr sz="3307"/>
            </a:lvl2pPr>
            <a:lvl3pPr>
              <a:defRPr sz="2834"/>
            </a:lvl3pPr>
            <a:lvl4pPr>
              <a:defRPr sz="2362"/>
            </a:lvl4pPr>
            <a:lvl5pPr>
              <a:defRPr sz="2362"/>
            </a:lvl5pPr>
            <a:lvl6pPr>
              <a:defRPr sz="2362"/>
            </a:lvl6pPr>
            <a:lvl7pPr>
              <a:defRPr sz="2362"/>
            </a:lvl7pPr>
            <a:lvl8pPr>
              <a:defRPr sz="2362"/>
            </a:lvl8pPr>
            <a:lvl9pPr>
              <a:defRPr sz="2362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91891" y="2429828"/>
            <a:ext cx="4644443" cy="4501556"/>
          </a:xfrm>
        </p:spPr>
        <p:txBody>
          <a:bodyPr/>
          <a:lstStyle>
            <a:lvl1pPr marL="0" indent="0">
              <a:buNone/>
              <a:defRPr sz="1890"/>
            </a:lvl1pPr>
            <a:lvl2pPr marL="539953" indent="0">
              <a:buNone/>
              <a:defRPr sz="1653"/>
            </a:lvl2pPr>
            <a:lvl3pPr marL="1079906" indent="0">
              <a:buNone/>
              <a:defRPr sz="1417"/>
            </a:lvl3pPr>
            <a:lvl4pPr marL="1619860" indent="0">
              <a:buNone/>
              <a:defRPr sz="1181"/>
            </a:lvl4pPr>
            <a:lvl5pPr marL="2159813" indent="0">
              <a:buNone/>
              <a:defRPr sz="1181"/>
            </a:lvl5pPr>
            <a:lvl6pPr marL="2699766" indent="0">
              <a:buNone/>
              <a:defRPr sz="1181"/>
            </a:lvl6pPr>
            <a:lvl7pPr marL="3239719" indent="0">
              <a:buNone/>
              <a:defRPr sz="1181"/>
            </a:lvl7pPr>
            <a:lvl8pPr marL="3779672" indent="0">
              <a:buNone/>
              <a:defRPr sz="1181"/>
            </a:lvl8pPr>
            <a:lvl9pPr marL="4319626" indent="0">
              <a:buNone/>
              <a:defRPr sz="118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A6A343-85A3-46B9-A311-74F62496568C}" type="datetimeFigureOut">
              <a:rPr lang="nl-NL" smtClean="0"/>
              <a:t>28-11-2022</a:t>
            </a:fld>
            <a:endParaRPr lang="nl-N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D9215C-3A82-40ED-9E83-CB21DA54D377}" type="slidenum">
              <a:rPr lang="nl-NL" smtClean="0"/>
              <a:t>‹№›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2939200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91891" y="539962"/>
            <a:ext cx="4644443" cy="1889866"/>
          </a:xfrm>
        </p:spPr>
        <p:txBody>
          <a:bodyPr anchor="b"/>
          <a:lstStyle>
            <a:lvl1pPr>
              <a:defRPr sz="3779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121966" y="1166168"/>
            <a:ext cx="7290108" cy="5755841"/>
          </a:xfrm>
        </p:spPr>
        <p:txBody>
          <a:bodyPr anchor="t"/>
          <a:lstStyle>
            <a:lvl1pPr marL="0" indent="0">
              <a:buNone/>
              <a:defRPr sz="3779"/>
            </a:lvl1pPr>
            <a:lvl2pPr marL="539953" indent="0">
              <a:buNone/>
              <a:defRPr sz="3307"/>
            </a:lvl2pPr>
            <a:lvl3pPr marL="1079906" indent="0">
              <a:buNone/>
              <a:defRPr sz="2834"/>
            </a:lvl3pPr>
            <a:lvl4pPr marL="1619860" indent="0">
              <a:buNone/>
              <a:defRPr sz="2362"/>
            </a:lvl4pPr>
            <a:lvl5pPr marL="2159813" indent="0">
              <a:buNone/>
              <a:defRPr sz="2362"/>
            </a:lvl5pPr>
            <a:lvl6pPr marL="2699766" indent="0">
              <a:buNone/>
              <a:defRPr sz="2362"/>
            </a:lvl6pPr>
            <a:lvl7pPr marL="3239719" indent="0">
              <a:buNone/>
              <a:defRPr sz="2362"/>
            </a:lvl7pPr>
            <a:lvl8pPr marL="3779672" indent="0">
              <a:buNone/>
              <a:defRPr sz="2362"/>
            </a:lvl8pPr>
            <a:lvl9pPr marL="4319626" indent="0">
              <a:buNone/>
              <a:defRPr sz="2362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91891" y="2429828"/>
            <a:ext cx="4644443" cy="4501556"/>
          </a:xfrm>
        </p:spPr>
        <p:txBody>
          <a:bodyPr/>
          <a:lstStyle>
            <a:lvl1pPr marL="0" indent="0">
              <a:buNone/>
              <a:defRPr sz="1890"/>
            </a:lvl1pPr>
            <a:lvl2pPr marL="539953" indent="0">
              <a:buNone/>
              <a:defRPr sz="1653"/>
            </a:lvl2pPr>
            <a:lvl3pPr marL="1079906" indent="0">
              <a:buNone/>
              <a:defRPr sz="1417"/>
            </a:lvl3pPr>
            <a:lvl4pPr marL="1619860" indent="0">
              <a:buNone/>
              <a:defRPr sz="1181"/>
            </a:lvl4pPr>
            <a:lvl5pPr marL="2159813" indent="0">
              <a:buNone/>
              <a:defRPr sz="1181"/>
            </a:lvl5pPr>
            <a:lvl6pPr marL="2699766" indent="0">
              <a:buNone/>
              <a:defRPr sz="1181"/>
            </a:lvl6pPr>
            <a:lvl7pPr marL="3239719" indent="0">
              <a:buNone/>
              <a:defRPr sz="1181"/>
            </a:lvl7pPr>
            <a:lvl8pPr marL="3779672" indent="0">
              <a:buNone/>
              <a:defRPr sz="1181"/>
            </a:lvl8pPr>
            <a:lvl9pPr marL="4319626" indent="0">
              <a:buNone/>
              <a:defRPr sz="118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A6A343-85A3-46B9-A311-74F62496568C}" type="datetimeFigureOut">
              <a:rPr lang="nl-NL" smtClean="0"/>
              <a:t>28-11-2022</a:t>
            </a:fld>
            <a:endParaRPr lang="nl-N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D9215C-3A82-40ED-9E83-CB21DA54D377}" type="slidenum">
              <a:rPr lang="nl-NL" smtClean="0"/>
              <a:t>‹№›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7010737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A6A343-85A3-46B9-A311-74F62496568C}" type="datetimeFigureOut">
              <a:rPr lang="nl-NL" smtClean="0"/>
              <a:t>28-11-2022</a:t>
            </a:fld>
            <a:endParaRPr lang="nl-N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D9215C-3A82-40ED-9E83-CB21DA54D377}" type="slidenum">
              <a:rPr lang="nl-NL" smtClean="0"/>
              <a:t>‹№›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1819299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305152" y="431220"/>
            <a:ext cx="3105046" cy="686388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90015" y="431220"/>
            <a:ext cx="9135135" cy="686388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A6A343-85A3-46B9-A311-74F62496568C}" type="datetimeFigureOut">
              <a:rPr lang="nl-NL" smtClean="0"/>
              <a:t>28-11-2022</a:t>
            </a:fld>
            <a:endParaRPr lang="nl-N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D9215C-3A82-40ED-9E83-CB21DA54D377}" type="slidenum">
              <a:rPr lang="nl-NL" smtClean="0"/>
              <a:t>‹№›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59452646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00027" y="1325531"/>
            <a:ext cx="10800160" cy="2819800"/>
          </a:xfrm>
        </p:spPr>
        <p:txBody>
          <a:bodyPr anchor="b"/>
          <a:lstStyle>
            <a:lvl1pPr algn="ctr">
              <a:defRPr sz="7086"/>
            </a:lvl1pPr>
          </a:lstStyle>
          <a:p>
            <a:r>
              <a:rPr lang="uk-UA"/>
              <a:t>Зразок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00027" y="4254073"/>
            <a:ext cx="10800160" cy="1955486"/>
          </a:xfrm>
        </p:spPr>
        <p:txBody>
          <a:bodyPr/>
          <a:lstStyle>
            <a:lvl1pPr marL="0" indent="0" algn="ctr">
              <a:buNone/>
              <a:defRPr sz="2834"/>
            </a:lvl1pPr>
            <a:lvl2pPr marL="539953" indent="0" algn="ctr">
              <a:buNone/>
              <a:defRPr sz="2362"/>
            </a:lvl2pPr>
            <a:lvl3pPr marL="1079906" indent="0" algn="ctr">
              <a:buNone/>
              <a:defRPr sz="2126"/>
            </a:lvl3pPr>
            <a:lvl4pPr marL="1619860" indent="0" algn="ctr">
              <a:buNone/>
              <a:defRPr sz="1890"/>
            </a:lvl4pPr>
            <a:lvl5pPr marL="2159813" indent="0" algn="ctr">
              <a:buNone/>
              <a:defRPr sz="1890"/>
            </a:lvl5pPr>
            <a:lvl6pPr marL="2699766" indent="0" algn="ctr">
              <a:buNone/>
              <a:defRPr sz="1890"/>
            </a:lvl6pPr>
            <a:lvl7pPr marL="3239719" indent="0" algn="ctr">
              <a:buNone/>
              <a:defRPr sz="1890"/>
            </a:lvl7pPr>
            <a:lvl8pPr marL="3779672" indent="0" algn="ctr">
              <a:buNone/>
              <a:defRPr sz="1890"/>
            </a:lvl8pPr>
            <a:lvl9pPr marL="4319626" indent="0" algn="ctr">
              <a:buNone/>
              <a:defRPr sz="1890"/>
            </a:lvl9pPr>
          </a:lstStyle>
          <a:p>
            <a:r>
              <a:rPr lang="uk-UA"/>
              <a:t>Клацніть, щоб редагувати стиль зразка підзаголовка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0C46C2-E70E-41E8-B8D2-5438C7F4DB69}" type="datetimeFigureOut">
              <a:rPr lang="en-GB" smtClean="0"/>
              <a:t>28/11/2022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65AF59-58FE-43EB-B1D0-B07C81C980A0}" type="slidenum">
              <a:rPr lang="en-GB" smtClean="0"/>
              <a:t>‹№›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262263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і вмі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Зразок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/>
              <a:t>Редагувати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0C46C2-E70E-41E8-B8D2-5438C7F4DB69}" type="datetimeFigureOut">
              <a:rPr lang="en-GB" smtClean="0"/>
              <a:t>28/11/2022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65AF59-58FE-43EB-B1D0-B07C81C980A0}" type="slidenum">
              <a:rPr lang="en-GB" smtClean="0"/>
              <a:t>‹№›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037099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82514" y="2019234"/>
            <a:ext cx="12420184" cy="3369135"/>
          </a:xfrm>
        </p:spPr>
        <p:txBody>
          <a:bodyPr anchor="b"/>
          <a:lstStyle>
            <a:lvl1pPr>
              <a:defRPr sz="7086"/>
            </a:lvl1pPr>
          </a:lstStyle>
          <a:p>
            <a:r>
              <a:rPr lang="uk-UA"/>
              <a:t>Зразок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82514" y="5420241"/>
            <a:ext cx="12420184" cy="1771749"/>
          </a:xfrm>
        </p:spPr>
        <p:txBody>
          <a:bodyPr/>
          <a:lstStyle>
            <a:lvl1pPr marL="0" indent="0">
              <a:buNone/>
              <a:defRPr sz="2834">
                <a:solidFill>
                  <a:schemeClr val="tx1">
                    <a:tint val="75000"/>
                  </a:schemeClr>
                </a:solidFill>
              </a:defRPr>
            </a:lvl1pPr>
            <a:lvl2pPr marL="539953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2pPr>
            <a:lvl3pPr marL="1079906" indent="0">
              <a:buNone/>
              <a:defRPr sz="2126">
                <a:solidFill>
                  <a:schemeClr val="tx1">
                    <a:tint val="75000"/>
                  </a:schemeClr>
                </a:solidFill>
              </a:defRPr>
            </a:lvl3pPr>
            <a:lvl4pPr marL="1619860" indent="0">
              <a:buNone/>
              <a:defRPr sz="1890">
                <a:solidFill>
                  <a:schemeClr val="tx1">
                    <a:tint val="75000"/>
                  </a:schemeClr>
                </a:solidFill>
              </a:defRPr>
            </a:lvl4pPr>
            <a:lvl5pPr marL="2159813" indent="0">
              <a:buNone/>
              <a:defRPr sz="1890">
                <a:solidFill>
                  <a:schemeClr val="tx1">
                    <a:tint val="75000"/>
                  </a:schemeClr>
                </a:solidFill>
              </a:defRPr>
            </a:lvl5pPr>
            <a:lvl6pPr marL="2699766" indent="0">
              <a:buNone/>
              <a:defRPr sz="1890">
                <a:solidFill>
                  <a:schemeClr val="tx1">
                    <a:tint val="75000"/>
                  </a:schemeClr>
                </a:solidFill>
              </a:defRPr>
            </a:lvl6pPr>
            <a:lvl7pPr marL="3239719" indent="0">
              <a:buNone/>
              <a:defRPr sz="1890">
                <a:solidFill>
                  <a:schemeClr val="tx1">
                    <a:tint val="75000"/>
                  </a:schemeClr>
                </a:solidFill>
              </a:defRPr>
            </a:lvl7pPr>
            <a:lvl8pPr marL="3779672" indent="0">
              <a:buNone/>
              <a:defRPr sz="1890">
                <a:solidFill>
                  <a:schemeClr val="tx1">
                    <a:tint val="75000"/>
                  </a:schemeClr>
                </a:solidFill>
              </a:defRPr>
            </a:lvl8pPr>
            <a:lvl9pPr marL="4319626" indent="0">
              <a:buNone/>
              <a:defRPr sz="189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Редагувати стиль зразка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0C46C2-E70E-41E8-B8D2-5438C7F4DB69}" type="datetimeFigureOut">
              <a:rPr lang="en-GB" smtClean="0"/>
              <a:t>28/11/2022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65AF59-58FE-43EB-B1D0-B07C81C980A0}" type="slidenum">
              <a:rPr lang="en-GB" smtClean="0"/>
              <a:t>‹№›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039852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Зразок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90014" y="2156098"/>
            <a:ext cx="6120091" cy="5139011"/>
          </a:xfrm>
        </p:spPr>
        <p:txBody>
          <a:bodyPr/>
          <a:lstStyle/>
          <a:p>
            <a:pPr lvl="0"/>
            <a:r>
              <a:rPr lang="uk-UA"/>
              <a:t>Редагувати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290109" y="2156098"/>
            <a:ext cx="6120091" cy="5139011"/>
          </a:xfrm>
        </p:spPr>
        <p:txBody>
          <a:bodyPr/>
          <a:lstStyle/>
          <a:p>
            <a:pPr lvl="0"/>
            <a:r>
              <a:rPr lang="uk-UA"/>
              <a:t>Редагувати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0C46C2-E70E-41E8-B8D2-5438C7F4DB69}" type="datetimeFigureOut">
              <a:rPr lang="en-GB" smtClean="0"/>
              <a:t>28/11/2022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65AF59-58FE-43EB-B1D0-B07C81C980A0}" type="slidenum">
              <a:rPr lang="en-GB" smtClean="0"/>
              <a:t>‹№›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748828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91890" y="431221"/>
            <a:ext cx="12420184" cy="1565514"/>
          </a:xfrm>
        </p:spPr>
        <p:txBody>
          <a:bodyPr/>
          <a:lstStyle/>
          <a:p>
            <a:r>
              <a:rPr lang="uk-UA"/>
              <a:t>Зразок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91892" y="1985485"/>
            <a:ext cx="6091965" cy="973055"/>
          </a:xfrm>
        </p:spPr>
        <p:txBody>
          <a:bodyPr anchor="b"/>
          <a:lstStyle>
            <a:lvl1pPr marL="0" indent="0">
              <a:buNone/>
              <a:defRPr sz="2834" b="1"/>
            </a:lvl1pPr>
            <a:lvl2pPr marL="539953" indent="0">
              <a:buNone/>
              <a:defRPr sz="2362" b="1"/>
            </a:lvl2pPr>
            <a:lvl3pPr marL="1079906" indent="0">
              <a:buNone/>
              <a:defRPr sz="2126" b="1"/>
            </a:lvl3pPr>
            <a:lvl4pPr marL="1619860" indent="0">
              <a:buNone/>
              <a:defRPr sz="1890" b="1"/>
            </a:lvl4pPr>
            <a:lvl5pPr marL="2159813" indent="0">
              <a:buNone/>
              <a:defRPr sz="1890" b="1"/>
            </a:lvl5pPr>
            <a:lvl6pPr marL="2699766" indent="0">
              <a:buNone/>
              <a:defRPr sz="1890" b="1"/>
            </a:lvl6pPr>
            <a:lvl7pPr marL="3239719" indent="0">
              <a:buNone/>
              <a:defRPr sz="1890" b="1"/>
            </a:lvl7pPr>
            <a:lvl8pPr marL="3779672" indent="0">
              <a:buNone/>
              <a:defRPr sz="1890" b="1"/>
            </a:lvl8pPr>
            <a:lvl9pPr marL="4319626" indent="0">
              <a:buNone/>
              <a:defRPr sz="1890" b="1"/>
            </a:lvl9pPr>
          </a:lstStyle>
          <a:p>
            <a:pPr lvl="0"/>
            <a:r>
              <a:rPr lang="uk-UA"/>
              <a:t>Редагувати стиль зразка тексту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91892" y="2958540"/>
            <a:ext cx="6091965" cy="4351567"/>
          </a:xfrm>
        </p:spPr>
        <p:txBody>
          <a:bodyPr/>
          <a:lstStyle/>
          <a:p>
            <a:pPr lvl="0"/>
            <a:r>
              <a:rPr lang="uk-UA"/>
              <a:t>Редагувати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290108" y="1985485"/>
            <a:ext cx="6121966" cy="973055"/>
          </a:xfrm>
        </p:spPr>
        <p:txBody>
          <a:bodyPr anchor="b"/>
          <a:lstStyle>
            <a:lvl1pPr marL="0" indent="0">
              <a:buNone/>
              <a:defRPr sz="2834" b="1"/>
            </a:lvl1pPr>
            <a:lvl2pPr marL="539953" indent="0">
              <a:buNone/>
              <a:defRPr sz="2362" b="1"/>
            </a:lvl2pPr>
            <a:lvl3pPr marL="1079906" indent="0">
              <a:buNone/>
              <a:defRPr sz="2126" b="1"/>
            </a:lvl3pPr>
            <a:lvl4pPr marL="1619860" indent="0">
              <a:buNone/>
              <a:defRPr sz="1890" b="1"/>
            </a:lvl4pPr>
            <a:lvl5pPr marL="2159813" indent="0">
              <a:buNone/>
              <a:defRPr sz="1890" b="1"/>
            </a:lvl5pPr>
            <a:lvl6pPr marL="2699766" indent="0">
              <a:buNone/>
              <a:defRPr sz="1890" b="1"/>
            </a:lvl6pPr>
            <a:lvl7pPr marL="3239719" indent="0">
              <a:buNone/>
              <a:defRPr sz="1890" b="1"/>
            </a:lvl7pPr>
            <a:lvl8pPr marL="3779672" indent="0">
              <a:buNone/>
              <a:defRPr sz="1890" b="1"/>
            </a:lvl8pPr>
            <a:lvl9pPr marL="4319626" indent="0">
              <a:buNone/>
              <a:defRPr sz="1890" b="1"/>
            </a:lvl9pPr>
          </a:lstStyle>
          <a:p>
            <a:pPr lvl="0"/>
            <a:r>
              <a:rPr lang="uk-UA"/>
              <a:t>Редагувати стиль зразка тексту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290108" y="2958540"/>
            <a:ext cx="6121966" cy="4351567"/>
          </a:xfrm>
        </p:spPr>
        <p:txBody>
          <a:bodyPr/>
          <a:lstStyle/>
          <a:p>
            <a:pPr lvl="0"/>
            <a:r>
              <a:rPr lang="uk-UA"/>
              <a:t>Редагувати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0C46C2-E70E-41E8-B8D2-5438C7F4DB69}" type="datetimeFigureOut">
              <a:rPr lang="en-GB" smtClean="0"/>
              <a:t>28/11/2022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65AF59-58FE-43EB-B1D0-B07C81C980A0}" type="slidenum">
              <a:rPr lang="en-GB" smtClean="0"/>
              <a:t>‹№›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740810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Зразок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0C46C2-E70E-41E8-B8D2-5438C7F4DB69}" type="datetimeFigureOut">
              <a:rPr lang="en-GB" smtClean="0"/>
              <a:t>28/11/2022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65AF59-58FE-43EB-B1D0-B07C81C980A0}" type="slidenum">
              <a:rPr lang="en-GB" smtClean="0"/>
              <a:t>‹№›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700963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0C46C2-E70E-41E8-B8D2-5438C7F4DB69}" type="datetimeFigureOut">
              <a:rPr lang="en-GB" smtClean="0"/>
              <a:t>28/11/2022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65AF59-58FE-43EB-B1D0-B07C81C980A0}" type="slidenum">
              <a:rPr lang="en-GB" smtClean="0"/>
              <a:t>‹№›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855716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91892" y="539962"/>
            <a:ext cx="4644443" cy="1889866"/>
          </a:xfrm>
        </p:spPr>
        <p:txBody>
          <a:bodyPr anchor="b"/>
          <a:lstStyle>
            <a:lvl1pPr>
              <a:defRPr sz="3779"/>
            </a:lvl1pPr>
          </a:lstStyle>
          <a:p>
            <a:r>
              <a:rPr lang="uk-UA"/>
              <a:t>Зразок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121966" y="1166169"/>
            <a:ext cx="7290108" cy="5755841"/>
          </a:xfrm>
        </p:spPr>
        <p:txBody>
          <a:bodyPr/>
          <a:lstStyle>
            <a:lvl1pPr>
              <a:defRPr sz="3779"/>
            </a:lvl1pPr>
            <a:lvl2pPr>
              <a:defRPr sz="3307"/>
            </a:lvl2pPr>
            <a:lvl3pPr>
              <a:defRPr sz="2834"/>
            </a:lvl3pPr>
            <a:lvl4pPr>
              <a:defRPr sz="2362"/>
            </a:lvl4pPr>
            <a:lvl5pPr>
              <a:defRPr sz="2362"/>
            </a:lvl5pPr>
            <a:lvl6pPr>
              <a:defRPr sz="2362"/>
            </a:lvl6pPr>
            <a:lvl7pPr>
              <a:defRPr sz="2362"/>
            </a:lvl7pPr>
            <a:lvl8pPr>
              <a:defRPr sz="2362"/>
            </a:lvl8pPr>
            <a:lvl9pPr>
              <a:defRPr sz="2362"/>
            </a:lvl9pPr>
          </a:lstStyle>
          <a:p>
            <a:pPr lvl="0"/>
            <a:r>
              <a:rPr lang="uk-UA"/>
              <a:t>Редагувати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91892" y="2429828"/>
            <a:ext cx="4644443" cy="4501556"/>
          </a:xfrm>
        </p:spPr>
        <p:txBody>
          <a:bodyPr/>
          <a:lstStyle>
            <a:lvl1pPr marL="0" indent="0">
              <a:buNone/>
              <a:defRPr sz="1890"/>
            </a:lvl1pPr>
            <a:lvl2pPr marL="539953" indent="0">
              <a:buNone/>
              <a:defRPr sz="1653"/>
            </a:lvl2pPr>
            <a:lvl3pPr marL="1079906" indent="0">
              <a:buNone/>
              <a:defRPr sz="1417"/>
            </a:lvl3pPr>
            <a:lvl4pPr marL="1619860" indent="0">
              <a:buNone/>
              <a:defRPr sz="1181"/>
            </a:lvl4pPr>
            <a:lvl5pPr marL="2159813" indent="0">
              <a:buNone/>
              <a:defRPr sz="1181"/>
            </a:lvl5pPr>
            <a:lvl6pPr marL="2699766" indent="0">
              <a:buNone/>
              <a:defRPr sz="1181"/>
            </a:lvl6pPr>
            <a:lvl7pPr marL="3239719" indent="0">
              <a:buNone/>
              <a:defRPr sz="1181"/>
            </a:lvl7pPr>
            <a:lvl8pPr marL="3779672" indent="0">
              <a:buNone/>
              <a:defRPr sz="1181"/>
            </a:lvl8pPr>
            <a:lvl9pPr marL="4319626" indent="0">
              <a:buNone/>
              <a:defRPr sz="1181"/>
            </a:lvl9pPr>
          </a:lstStyle>
          <a:p>
            <a:pPr lvl="0"/>
            <a:r>
              <a:rPr lang="uk-UA"/>
              <a:t>Редагувати стиль зразка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0C46C2-E70E-41E8-B8D2-5438C7F4DB69}" type="datetimeFigureOut">
              <a:rPr lang="en-GB" smtClean="0"/>
              <a:t>28/11/2022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65AF59-58FE-43EB-B1D0-B07C81C980A0}" type="slidenum">
              <a:rPr lang="en-GB" smtClean="0"/>
              <a:t>‹№›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040606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Зображення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91892" y="539962"/>
            <a:ext cx="4644443" cy="1889866"/>
          </a:xfrm>
        </p:spPr>
        <p:txBody>
          <a:bodyPr anchor="b"/>
          <a:lstStyle>
            <a:lvl1pPr>
              <a:defRPr sz="3779"/>
            </a:lvl1pPr>
          </a:lstStyle>
          <a:p>
            <a:r>
              <a:rPr lang="uk-UA"/>
              <a:t>Зразок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121966" y="1166169"/>
            <a:ext cx="7290108" cy="5755841"/>
          </a:xfrm>
        </p:spPr>
        <p:txBody>
          <a:bodyPr anchor="t"/>
          <a:lstStyle>
            <a:lvl1pPr marL="0" indent="0">
              <a:buNone/>
              <a:defRPr sz="3779"/>
            </a:lvl1pPr>
            <a:lvl2pPr marL="539953" indent="0">
              <a:buNone/>
              <a:defRPr sz="3307"/>
            </a:lvl2pPr>
            <a:lvl3pPr marL="1079906" indent="0">
              <a:buNone/>
              <a:defRPr sz="2834"/>
            </a:lvl3pPr>
            <a:lvl4pPr marL="1619860" indent="0">
              <a:buNone/>
              <a:defRPr sz="2362"/>
            </a:lvl4pPr>
            <a:lvl5pPr marL="2159813" indent="0">
              <a:buNone/>
              <a:defRPr sz="2362"/>
            </a:lvl5pPr>
            <a:lvl6pPr marL="2699766" indent="0">
              <a:buNone/>
              <a:defRPr sz="2362"/>
            </a:lvl6pPr>
            <a:lvl7pPr marL="3239719" indent="0">
              <a:buNone/>
              <a:defRPr sz="2362"/>
            </a:lvl7pPr>
            <a:lvl8pPr marL="3779672" indent="0">
              <a:buNone/>
              <a:defRPr sz="2362"/>
            </a:lvl8pPr>
            <a:lvl9pPr marL="4319626" indent="0">
              <a:buNone/>
              <a:defRPr sz="2362"/>
            </a:lvl9pPr>
          </a:lstStyle>
          <a:p>
            <a:r>
              <a:rPr lang="uk-UA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91892" y="2429828"/>
            <a:ext cx="4644443" cy="4501556"/>
          </a:xfrm>
        </p:spPr>
        <p:txBody>
          <a:bodyPr/>
          <a:lstStyle>
            <a:lvl1pPr marL="0" indent="0">
              <a:buNone/>
              <a:defRPr sz="1890"/>
            </a:lvl1pPr>
            <a:lvl2pPr marL="539953" indent="0">
              <a:buNone/>
              <a:defRPr sz="1653"/>
            </a:lvl2pPr>
            <a:lvl3pPr marL="1079906" indent="0">
              <a:buNone/>
              <a:defRPr sz="1417"/>
            </a:lvl3pPr>
            <a:lvl4pPr marL="1619860" indent="0">
              <a:buNone/>
              <a:defRPr sz="1181"/>
            </a:lvl4pPr>
            <a:lvl5pPr marL="2159813" indent="0">
              <a:buNone/>
              <a:defRPr sz="1181"/>
            </a:lvl5pPr>
            <a:lvl6pPr marL="2699766" indent="0">
              <a:buNone/>
              <a:defRPr sz="1181"/>
            </a:lvl6pPr>
            <a:lvl7pPr marL="3239719" indent="0">
              <a:buNone/>
              <a:defRPr sz="1181"/>
            </a:lvl7pPr>
            <a:lvl8pPr marL="3779672" indent="0">
              <a:buNone/>
              <a:defRPr sz="1181"/>
            </a:lvl8pPr>
            <a:lvl9pPr marL="4319626" indent="0">
              <a:buNone/>
              <a:defRPr sz="1181"/>
            </a:lvl9pPr>
          </a:lstStyle>
          <a:p>
            <a:pPr lvl="0"/>
            <a:r>
              <a:rPr lang="uk-UA"/>
              <a:t>Редагувати стиль зразка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0C46C2-E70E-41E8-B8D2-5438C7F4DB69}" type="datetimeFigureOut">
              <a:rPr lang="en-GB" smtClean="0"/>
              <a:t>28/11/2022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65AF59-58FE-43EB-B1D0-B07C81C980A0}" type="slidenum">
              <a:rPr lang="en-GB" smtClean="0"/>
              <a:t>‹№›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548342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Зразок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/>
              <a:t>Редагувати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0C46C2-E70E-41E8-B8D2-5438C7F4DB69}" type="datetimeFigureOut">
              <a:rPr lang="en-GB" smtClean="0"/>
              <a:t>28/11/2022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65AF59-58FE-43EB-B1D0-B07C81C980A0}" type="slidenum">
              <a:rPr lang="en-GB" smtClean="0"/>
              <a:t>‹№›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164927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305152" y="431220"/>
            <a:ext cx="3105046" cy="6863888"/>
          </a:xfrm>
        </p:spPr>
        <p:txBody>
          <a:bodyPr vert="eaVert"/>
          <a:lstStyle/>
          <a:p>
            <a:r>
              <a:rPr lang="uk-UA"/>
              <a:t>Зразок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90016" y="431220"/>
            <a:ext cx="9135135" cy="6863888"/>
          </a:xfrm>
        </p:spPr>
        <p:txBody>
          <a:bodyPr vert="eaVert"/>
          <a:lstStyle/>
          <a:p>
            <a:pPr lvl="0"/>
            <a:r>
              <a:rPr lang="uk-UA"/>
              <a:t>Редагувати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0C46C2-E70E-41E8-B8D2-5438C7F4DB69}" type="datetimeFigureOut">
              <a:rPr lang="en-GB" smtClean="0"/>
              <a:t>28/11/2022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65AF59-58FE-43EB-B1D0-B07C81C980A0}" type="slidenum">
              <a:rPr lang="en-GB" smtClean="0"/>
              <a:t>‹№›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38196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90015" y="431220"/>
            <a:ext cx="12420184" cy="156551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90015" y="2156097"/>
            <a:ext cx="12420184" cy="513901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015" y="7506968"/>
            <a:ext cx="3240048" cy="43121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17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64DE79-268F-4C1A-8933-263129D2AF90}" type="datetimeFigureOut">
              <a:rPr lang="en-US" dirty="0"/>
              <a:t>11/28/2022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770071" y="7506968"/>
            <a:ext cx="4860072" cy="43121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17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170150" y="7506968"/>
            <a:ext cx="3240048" cy="43121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17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D9215C-3A82-40ED-9E83-CB21DA54D377}" type="slidenum">
              <a:rPr lang="nl-NL" smtClean="0"/>
              <a:t>‹№›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7809193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79906" rtl="0" eaLnBrk="1" latinLnBrk="0" hangingPunct="1">
        <a:lnSpc>
          <a:spcPct val="90000"/>
        </a:lnSpc>
        <a:spcBef>
          <a:spcPct val="0"/>
        </a:spcBef>
        <a:buNone/>
        <a:defRPr sz="5196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69977" indent="-269977" algn="l" defTabSz="1079906" rtl="0" eaLnBrk="1" latinLnBrk="0" hangingPunct="1">
        <a:lnSpc>
          <a:spcPct val="90000"/>
        </a:lnSpc>
        <a:spcBef>
          <a:spcPts val="1181"/>
        </a:spcBef>
        <a:buFont typeface="Arial" panose="020B0604020202020204" pitchFamily="34" charset="0"/>
        <a:buChar char="•"/>
        <a:defRPr sz="3307" kern="1200">
          <a:solidFill>
            <a:schemeClr val="tx1"/>
          </a:solidFill>
          <a:latin typeface="+mn-lt"/>
          <a:ea typeface="+mn-ea"/>
          <a:cs typeface="+mn-cs"/>
        </a:defRPr>
      </a:lvl1pPr>
      <a:lvl2pPr marL="809930" indent="-269977" algn="l" defTabSz="1079906" rtl="0" eaLnBrk="1" latinLnBrk="0" hangingPunct="1">
        <a:lnSpc>
          <a:spcPct val="90000"/>
        </a:lnSpc>
        <a:spcBef>
          <a:spcPts val="591"/>
        </a:spcBef>
        <a:buFont typeface="Arial" panose="020B0604020202020204" pitchFamily="34" charset="0"/>
        <a:buChar char="•"/>
        <a:defRPr sz="2834" kern="1200">
          <a:solidFill>
            <a:schemeClr val="tx1"/>
          </a:solidFill>
          <a:latin typeface="+mn-lt"/>
          <a:ea typeface="+mn-ea"/>
          <a:cs typeface="+mn-cs"/>
        </a:defRPr>
      </a:lvl2pPr>
      <a:lvl3pPr marL="1349883" indent="-269977" algn="l" defTabSz="1079906" rtl="0" eaLnBrk="1" latinLnBrk="0" hangingPunct="1">
        <a:lnSpc>
          <a:spcPct val="90000"/>
        </a:lnSpc>
        <a:spcBef>
          <a:spcPts val="591"/>
        </a:spcBef>
        <a:buFont typeface="Arial" panose="020B0604020202020204" pitchFamily="34" charset="0"/>
        <a:buChar char="•"/>
        <a:defRPr sz="2362" kern="1200">
          <a:solidFill>
            <a:schemeClr val="tx1"/>
          </a:solidFill>
          <a:latin typeface="+mn-lt"/>
          <a:ea typeface="+mn-ea"/>
          <a:cs typeface="+mn-cs"/>
        </a:defRPr>
      </a:lvl3pPr>
      <a:lvl4pPr marL="1889836" indent="-269977" algn="l" defTabSz="1079906" rtl="0" eaLnBrk="1" latinLnBrk="0" hangingPunct="1">
        <a:lnSpc>
          <a:spcPct val="90000"/>
        </a:lnSpc>
        <a:spcBef>
          <a:spcPts val="591"/>
        </a:spcBef>
        <a:buFont typeface="Arial" panose="020B0604020202020204" pitchFamily="34" charset="0"/>
        <a:buChar char="•"/>
        <a:defRPr sz="2126" kern="1200">
          <a:solidFill>
            <a:schemeClr val="tx1"/>
          </a:solidFill>
          <a:latin typeface="+mn-lt"/>
          <a:ea typeface="+mn-ea"/>
          <a:cs typeface="+mn-cs"/>
        </a:defRPr>
      </a:lvl4pPr>
      <a:lvl5pPr marL="2429789" indent="-269977" algn="l" defTabSz="1079906" rtl="0" eaLnBrk="1" latinLnBrk="0" hangingPunct="1">
        <a:lnSpc>
          <a:spcPct val="90000"/>
        </a:lnSpc>
        <a:spcBef>
          <a:spcPts val="591"/>
        </a:spcBef>
        <a:buFont typeface="Arial" panose="020B0604020202020204" pitchFamily="34" charset="0"/>
        <a:buChar char="•"/>
        <a:defRPr sz="2126" kern="1200">
          <a:solidFill>
            <a:schemeClr val="tx1"/>
          </a:solidFill>
          <a:latin typeface="+mn-lt"/>
          <a:ea typeface="+mn-ea"/>
          <a:cs typeface="+mn-cs"/>
        </a:defRPr>
      </a:lvl5pPr>
      <a:lvl6pPr marL="2969743" indent="-269977" algn="l" defTabSz="1079906" rtl="0" eaLnBrk="1" latinLnBrk="0" hangingPunct="1">
        <a:lnSpc>
          <a:spcPct val="90000"/>
        </a:lnSpc>
        <a:spcBef>
          <a:spcPts val="591"/>
        </a:spcBef>
        <a:buFont typeface="Arial" panose="020B0604020202020204" pitchFamily="34" charset="0"/>
        <a:buChar char="•"/>
        <a:defRPr sz="2126" kern="1200">
          <a:solidFill>
            <a:schemeClr val="tx1"/>
          </a:solidFill>
          <a:latin typeface="+mn-lt"/>
          <a:ea typeface="+mn-ea"/>
          <a:cs typeface="+mn-cs"/>
        </a:defRPr>
      </a:lvl6pPr>
      <a:lvl7pPr marL="3509696" indent="-269977" algn="l" defTabSz="1079906" rtl="0" eaLnBrk="1" latinLnBrk="0" hangingPunct="1">
        <a:lnSpc>
          <a:spcPct val="90000"/>
        </a:lnSpc>
        <a:spcBef>
          <a:spcPts val="591"/>
        </a:spcBef>
        <a:buFont typeface="Arial" panose="020B0604020202020204" pitchFamily="34" charset="0"/>
        <a:buChar char="•"/>
        <a:defRPr sz="2126" kern="1200">
          <a:solidFill>
            <a:schemeClr val="tx1"/>
          </a:solidFill>
          <a:latin typeface="+mn-lt"/>
          <a:ea typeface="+mn-ea"/>
          <a:cs typeface="+mn-cs"/>
        </a:defRPr>
      </a:lvl7pPr>
      <a:lvl8pPr marL="4049649" indent="-269977" algn="l" defTabSz="1079906" rtl="0" eaLnBrk="1" latinLnBrk="0" hangingPunct="1">
        <a:lnSpc>
          <a:spcPct val="90000"/>
        </a:lnSpc>
        <a:spcBef>
          <a:spcPts val="591"/>
        </a:spcBef>
        <a:buFont typeface="Arial" panose="020B0604020202020204" pitchFamily="34" charset="0"/>
        <a:buChar char="•"/>
        <a:defRPr sz="2126" kern="1200">
          <a:solidFill>
            <a:schemeClr val="tx1"/>
          </a:solidFill>
          <a:latin typeface="+mn-lt"/>
          <a:ea typeface="+mn-ea"/>
          <a:cs typeface="+mn-cs"/>
        </a:defRPr>
      </a:lvl8pPr>
      <a:lvl9pPr marL="4589602" indent="-269977" algn="l" defTabSz="1079906" rtl="0" eaLnBrk="1" latinLnBrk="0" hangingPunct="1">
        <a:lnSpc>
          <a:spcPct val="90000"/>
        </a:lnSpc>
        <a:spcBef>
          <a:spcPts val="591"/>
        </a:spcBef>
        <a:buFont typeface="Arial" panose="020B0604020202020204" pitchFamily="34" charset="0"/>
        <a:buChar char="•"/>
        <a:defRPr sz="2126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79906" rtl="0" eaLnBrk="1" latinLnBrk="0" hangingPunct="1">
        <a:defRPr sz="2126" kern="1200">
          <a:solidFill>
            <a:schemeClr val="tx1"/>
          </a:solidFill>
          <a:latin typeface="+mn-lt"/>
          <a:ea typeface="+mn-ea"/>
          <a:cs typeface="+mn-cs"/>
        </a:defRPr>
      </a:lvl1pPr>
      <a:lvl2pPr marL="539953" algn="l" defTabSz="1079906" rtl="0" eaLnBrk="1" latinLnBrk="0" hangingPunct="1">
        <a:defRPr sz="2126" kern="1200">
          <a:solidFill>
            <a:schemeClr val="tx1"/>
          </a:solidFill>
          <a:latin typeface="+mn-lt"/>
          <a:ea typeface="+mn-ea"/>
          <a:cs typeface="+mn-cs"/>
        </a:defRPr>
      </a:lvl2pPr>
      <a:lvl3pPr marL="1079906" algn="l" defTabSz="1079906" rtl="0" eaLnBrk="1" latinLnBrk="0" hangingPunct="1">
        <a:defRPr sz="2126" kern="1200">
          <a:solidFill>
            <a:schemeClr val="tx1"/>
          </a:solidFill>
          <a:latin typeface="+mn-lt"/>
          <a:ea typeface="+mn-ea"/>
          <a:cs typeface="+mn-cs"/>
        </a:defRPr>
      </a:lvl3pPr>
      <a:lvl4pPr marL="1619860" algn="l" defTabSz="1079906" rtl="0" eaLnBrk="1" latinLnBrk="0" hangingPunct="1">
        <a:defRPr sz="2126" kern="1200">
          <a:solidFill>
            <a:schemeClr val="tx1"/>
          </a:solidFill>
          <a:latin typeface="+mn-lt"/>
          <a:ea typeface="+mn-ea"/>
          <a:cs typeface="+mn-cs"/>
        </a:defRPr>
      </a:lvl4pPr>
      <a:lvl5pPr marL="2159813" algn="l" defTabSz="1079906" rtl="0" eaLnBrk="1" latinLnBrk="0" hangingPunct="1">
        <a:defRPr sz="2126" kern="1200">
          <a:solidFill>
            <a:schemeClr val="tx1"/>
          </a:solidFill>
          <a:latin typeface="+mn-lt"/>
          <a:ea typeface="+mn-ea"/>
          <a:cs typeface="+mn-cs"/>
        </a:defRPr>
      </a:lvl5pPr>
      <a:lvl6pPr marL="2699766" algn="l" defTabSz="1079906" rtl="0" eaLnBrk="1" latinLnBrk="0" hangingPunct="1">
        <a:defRPr sz="2126" kern="1200">
          <a:solidFill>
            <a:schemeClr val="tx1"/>
          </a:solidFill>
          <a:latin typeface="+mn-lt"/>
          <a:ea typeface="+mn-ea"/>
          <a:cs typeface="+mn-cs"/>
        </a:defRPr>
      </a:lvl6pPr>
      <a:lvl7pPr marL="3239719" algn="l" defTabSz="1079906" rtl="0" eaLnBrk="1" latinLnBrk="0" hangingPunct="1">
        <a:defRPr sz="2126" kern="1200">
          <a:solidFill>
            <a:schemeClr val="tx1"/>
          </a:solidFill>
          <a:latin typeface="+mn-lt"/>
          <a:ea typeface="+mn-ea"/>
          <a:cs typeface="+mn-cs"/>
        </a:defRPr>
      </a:lvl7pPr>
      <a:lvl8pPr marL="3779672" algn="l" defTabSz="1079906" rtl="0" eaLnBrk="1" latinLnBrk="0" hangingPunct="1">
        <a:defRPr sz="2126" kern="1200">
          <a:solidFill>
            <a:schemeClr val="tx1"/>
          </a:solidFill>
          <a:latin typeface="+mn-lt"/>
          <a:ea typeface="+mn-ea"/>
          <a:cs typeface="+mn-cs"/>
        </a:defRPr>
      </a:lvl8pPr>
      <a:lvl9pPr marL="4319626" algn="l" defTabSz="1079906" rtl="0" eaLnBrk="1" latinLnBrk="0" hangingPunct="1">
        <a:defRPr sz="2126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90015" y="431221"/>
            <a:ext cx="12420184" cy="156551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/>
              <a:t>Зразок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90015" y="2156098"/>
            <a:ext cx="12420184" cy="513901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/>
              <a:t>Редагувати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015" y="7506969"/>
            <a:ext cx="3240048" cy="43121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17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0C46C2-E70E-41E8-B8D2-5438C7F4DB69}" type="datetimeFigureOut">
              <a:rPr lang="en-GB" smtClean="0"/>
              <a:t>28/11/2022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770071" y="7506969"/>
            <a:ext cx="4860072" cy="43121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17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170150" y="7506969"/>
            <a:ext cx="3240048" cy="43121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17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65AF59-58FE-43EB-B1D0-B07C81C980A0}" type="slidenum">
              <a:rPr lang="en-GB" smtClean="0"/>
              <a:t>‹№›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18657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slow">
    <p:cover dir="u"/>
  </p:transition>
  <p:txStyles>
    <p:titleStyle>
      <a:lvl1pPr algn="l" defTabSz="1079906" rtl="0" eaLnBrk="1" latinLnBrk="0" hangingPunct="1">
        <a:lnSpc>
          <a:spcPct val="90000"/>
        </a:lnSpc>
        <a:spcBef>
          <a:spcPct val="0"/>
        </a:spcBef>
        <a:buNone/>
        <a:defRPr sz="5196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69977" indent="-269977" algn="l" defTabSz="1079906" rtl="0" eaLnBrk="1" latinLnBrk="0" hangingPunct="1">
        <a:lnSpc>
          <a:spcPct val="90000"/>
        </a:lnSpc>
        <a:spcBef>
          <a:spcPts val="1181"/>
        </a:spcBef>
        <a:buFont typeface="Arial" panose="020B0604020202020204" pitchFamily="34" charset="0"/>
        <a:buChar char="•"/>
        <a:defRPr sz="3307" kern="1200">
          <a:solidFill>
            <a:schemeClr val="tx1"/>
          </a:solidFill>
          <a:latin typeface="+mn-lt"/>
          <a:ea typeface="+mn-ea"/>
          <a:cs typeface="+mn-cs"/>
        </a:defRPr>
      </a:lvl1pPr>
      <a:lvl2pPr marL="809930" indent="-269977" algn="l" defTabSz="1079906" rtl="0" eaLnBrk="1" latinLnBrk="0" hangingPunct="1">
        <a:lnSpc>
          <a:spcPct val="90000"/>
        </a:lnSpc>
        <a:spcBef>
          <a:spcPts val="591"/>
        </a:spcBef>
        <a:buFont typeface="Arial" panose="020B0604020202020204" pitchFamily="34" charset="0"/>
        <a:buChar char="•"/>
        <a:defRPr sz="2834" kern="1200">
          <a:solidFill>
            <a:schemeClr val="tx1"/>
          </a:solidFill>
          <a:latin typeface="+mn-lt"/>
          <a:ea typeface="+mn-ea"/>
          <a:cs typeface="+mn-cs"/>
        </a:defRPr>
      </a:lvl2pPr>
      <a:lvl3pPr marL="1349883" indent="-269977" algn="l" defTabSz="1079906" rtl="0" eaLnBrk="1" latinLnBrk="0" hangingPunct="1">
        <a:lnSpc>
          <a:spcPct val="90000"/>
        </a:lnSpc>
        <a:spcBef>
          <a:spcPts val="591"/>
        </a:spcBef>
        <a:buFont typeface="Arial" panose="020B0604020202020204" pitchFamily="34" charset="0"/>
        <a:buChar char="•"/>
        <a:defRPr sz="2362" kern="1200">
          <a:solidFill>
            <a:schemeClr val="tx1"/>
          </a:solidFill>
          <a:latin typeface="+mn-lt"/>
          <a:ea typeface="+mn-ea"/>
          <a:cs typeface="+mn-cs"/>
        </a:defRPr>
      </a:lvl3pPr>
      <a:lvl4pPr marL="1889836" indent="-269977" algn="l" defTabSz="1079906" rtl="0" eaLnBrk="1" latinLnBrk="0" hangingPunct="1">
        <a:lnSpc>
          <a:spcPct val="90000"/>
        </a:lnSpc>
        <a:spcBef>
          <a:spcPts val="591"/>
        </a:spcBef>
        <a:buFont typeface="Arial" panose="020B0604020202020204" pitchFamily="34" charset="0"/>
        <a:buChar char="•"/>
        <a:defRPr sz="2126" kern="1200">
          <a:solidFill>
            <a:schemeClr val="tx1"/>
          </a:solidFill>
          <a:latin typeface="+mn-lt"/>
          <a:ea typeface="+mn-ea"/>
          <a:cs typeface="+mn-cs"/>
        </a:defRPr>
      </a:lvl4pPr>
      <a:lvl5pPr marL="2429789" indent="-269977" algn="l" defTabSz="1079906" rtl="0" eaLnBrk="1" latinLnBrk="0" hangingPunct="1">
        <a:lnSpc>
          <a:spcPct val="90000"/>
        </a:lnSpc>
        <a:spcBef>
          <a:spcPts val="591"/>
        </a:spcBef>
        <a:buFont typeface="Arial" panose="020B0604020202020204" pitchFamily="34" charset="0"/>
        <a:buChar char="•"/>
        <a:defRPr sz="2126" kern="1200">
          <a:solidFill>
            <a:schemeClr val="tx1"/>
          </a:solidFill>
          <a:latin typeface="+mn-lt"/>
          <a:ea typeface="+mn-ea"/>
          <a:cs typeface="+mn-cs"/>
        </a:defRPr>
      </a:lvl5pPr>
      <a:lvl6pPr marL="2969743" indent="-269977" algn="l" defTabSz="1079906" rtl="0" eaLnBrk="1" latinLnBrk="0" hangingPunct="1">
        <a:lnSpc>
          <a:spcPct val="90000"/>
        </a:lnSpc>
        <a:spcBef>
          <a:spcPts val="591"/>
        </a:spcBef>
        <a:buFont typeface="Arial" panose="020B0604020202020204" pitchFamily="34" charset="0"/>
        <a:buChar char="•"/>
        <a:defRPr sz="2126" kern="1200">
          <a:solidFill>
            <a:schemeClr val="tx1"/>
          </a:solidFill>
          <a:latin typeface="+mn-lt"/>
          <a:ea typeface="+mn-ea"/>
          <a:cs typeface="+mn-cs"/>
        </a:defRPr>
      </a:lvl6pPr>
      <a:lvl7pPr marL="3509696" indent="-269977" algn="l" defTabSz="1079906" rtl="0" eaLnBrk="1" latinLnBrk="0" hangingPunct="1">
        <a:lnSpc>
          <a:spcPct val="90000"/>
        </a:lnSpc>
        <a:spcBef>
          <a:spcPts val="591"/>
        </a:spcBef>
        <a:buFont typeface="Arial" panose="020B0604020202020204" pitchFamily="34" charset="0"/>
        <a:buChar char="•"/>
        <a:defRPr sz="2126" kern="1200">
          <a:solidFill>
            <a:schemeClr val="tx1"/>
          </a:solidFill>
          <a:latin typeface="+mn-lt"/>
          <a:ea typeface="+mn-ea"/>
          <a:cs typeface="+mn-cs"/>
        </a:defRPr>
      </a:lvl7pPr>
      <a:lvl8pPr marL="4049649" indent="-269977" algn="l" defTabSz="1079906" rtl="0" eaLnBrk="1" latinLnBrk="0" hangingPunct="1">
        <a:lnSpc>
          <a:spcPct val="90000"/>
        </a:lnSpc>
        <a:spcBef>
          <a:spcPts val="591"/>
        </a:spcBef>
        <a:buFont typeface="Arial" panose="020B0604020202020204" pitchFamily="34" charset="0"/>
        <a:buChar char="•"/>
        <a:defRPr sz="2126" kern="1200">
          <a:solidFill>
            <a:schemeClr val="tx1"/>
          </a:solidFill>
          <a:latin typeface="+mn-lt"/>
          <a:ea typeface="+mn-ea"/>
          <a:cs typeface="+mn-cs"/>
        </a:defRPr>
      </a:lvl8pPr>
      <a:lvl9pPr marL="4589602" indent="-269977" algn="l" defTabSz="1079906" rtl="0" eaLnBrk="1" latinLnBrk="0" hangingPunct="1">
        <a:lnSpc>
          <a:spcPct val="90000"/>
        </a:lnSpc>
        <a:spcBef>
          <a:spcPts val="591"/>
        </a:spcBef>
        <a:buFont typeface="Arial" panose="020B0604020202020204" pitchFamily="34" charset="0"/>
        <a:buChar char="•"/>
        <a:defRPr sz="2126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79906" rtl="0" eaLnBrk="1" latinLnBrk="0" hangingPunct="1">
        <a:defRPr sz="2126" kern="1200">
          <a:solidFill>
            <a:schemeClr val="tx1"/>
          </a:solidFill>
          <a:latin typeface="+mn-lt"/>
          <a:ea typeface="+mn-ea"/>
          <a:cs typeface="+mn-cs"/>
        </a:defRPr>
      </a:lvl1pPr>
      <a:lvl2pPr marL="539953" algn="l" defTabSz="1079906" rtl="0" eaLnBrk="1" latinLnBrk="0" hangingPunct="1">
        <a:defRPr sz="2126" kern="1200">
          <a:solidFill>
            <a:schemeClr val="tx1"/>
          </a:solidFill>
          <a:latin typeface="+mn-lt"/>
          <a:ea typeface="+mn-ea"/>
          <a:cs typeface="+mn-cs"/>
        </a:defRPr>
      </a:lvl2pPr>
      <a:lvl3pPr marL="1079906" algn="l" defTabSz="1079906" rtl="0" eaLnBrk="1" latinLnBrk="0" hangingPunct="1">
        <a:defRPr sz="2126" kern="1200">
          <a:solidFill>
            <a:schemeClr val="tx1"/>
          </a:solidFill>
          <a:latin typeface="+mn-lt"/>
          <a:ea typeface="+mn-ea"/>
          <a:cs typeface="+mn-cs"/>
        </a:defRPr>
      </a:lvl3pPr>
      <a:lvl4pPr marL="1619860" algn="l" defTabSz="1079906" rtl="0" eaLnBrk="1" latinLnBrk="0" hangingPunct="1">
        <a:defRPr sz="2126" kern="1200">
          <a:solidFill>
            <a:schemeClr val="tx1"/>
          </a:solidFill>
          <a:latin typeface="+mn-lt"/>
          <a:ea typeface="+mn-ea"/>
          <a:cs typeface="+mn-cs"/>
        </a:defRPr>
      </a:lvl4pPr>
      <a:lvl5pPr marL="2159813" algn="l" defTabSz="1079906" rtl="0" eaLnBrk="1" latinLnBrk="0" hangingPunct="1">
        <a:defRPr sz="2126" kern="1200">
          <a:solidFill>
            <a:schemeClr val="tx1"/>
          </a:solidFill>
          <a:latin typeface="+mn-lt"/>
          <a:ea typeface="+mn-ea"/>
          <a:cs typeface="+mn-cs"/>
        </a:defRPr>
      </a:lvl5pPr>
      <a:lvl6pPr marL="2699766" algn="l" defTabSz="1079906" rtl="0" eaLnBrk="1" latinLnBrk="0" hangingPunct="1">
        <a:defRPr sz="2126" kern="1200">
          <a:solidFill>
            <a:schemeClr val="tx1"/>
          </a:solidFill>
          <a:latin typeface="+mn-lt"/>
          <a:ea typeface="+mn-ea"/>
          <a:cs typeface="+mn-cs"/>
        </a:defRPr>
      </a:lvl6pPr>
      <a:lvl7pPr marL="3239719" algn="l" defTabSz="1079906" rtl="0" eaLnBrk="1" latinLnBrk="0" hangingPunct="1">
        <a:defRPr sz="2126" kern="1200">
          <a:solidFill>
            <a:schemeClr val="tx1"/>
          </a:solidFill>
          <a:latin typeface="+mn-lt"/>
          <a:ea typeface="+mn-ea"/>
          <a:cs typeface="+mn-cs"/>
        </a:defRPr>
      </a:lvl7pPr>
      <a:lvl8pPr marL="3779672" algn="l" defTabSz="1079906" rtl="0" eaLnBrk="1" latinLnBrk="0" hangingPunct="1">
        <a:defRPr sz="2126" kern="1200">
          <a:solidFill>
            <a:schemeClr val="tx1"/>
          </a:solidFill>
          <a:latin typeface="+mn-lt"/>
          <a:ea typeface="+mn-ea"/>
          <a:cs typeface="+mn-cs"/>
        </a:defRPr>
      </a:lvl8pPr>
      <a:lvl9pPr marL="4319626" algn="l" defTabSz="1079906" rtl="0" eaLnBrk="1" latinLnBrk="0" hangingPunct="1">
        <a:defRPr sz="2126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7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9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27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32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35.jpe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 txBox="1">
            <a:spLocks/>
          </p:cNvSpPr>
          <p:nvPr/>
        </p:nvSpPr>
        <p:spPr>
          <a:xfrm>
            <a:off x="351299" y="156442"/>
            <a:ext cx="5130752" cy="1291171"/>
          </a:xfrm>
          <a:prstGeom prst="rect">
            <a:avLst/>
          </a:prstGeom>
        </p:spPr>
        <p:txBody>
          <a:bodyPr vert="horz" lIns="170056" tIns="85027" rIns="170056" bIns="85027" rtlCol="0" anchor="ctr">
            <a:normAutofit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4000" b="0" i="0" kern="1200">
                <a:solidFill>
                  <a:srgbClr val="3498DB"/>
                </a:solidFill>
                <a:latin typeface="Segoe UI Semilight"/>
                <a:ea typeface="+mj-ea"/>
                <a:cs typeface="Segoe UI Semilight"/>
              </a:defRPr>
            </a:lvl1pPr>
          </a:lstStyle>
          <a:p>
            <a:pPr algn="l" defTabSz="539953"/>
            <a:r>
              <a:rPr lang="uk-UA" sz="5500" dirty="0">
                <a:solidFill>
                  <a:srgbClr val="3F51B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УРОК 27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622" y="1634370"/>
            <a:ext cx="14398977" cy="4947016"/>
          </a:xfrm>
          <a:prstGeom prst="rect">
            <a:avLst/>
          </a:prstGeom>
          <a:solidFill>
            <a:srgbClr val="3F51B5"/>
          </a:solidFill>
          <a:ln>
            <a:solidFill>
              <a:srgbClr val="3F51B5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079906"/>
            <a:endParaRPr lang="en-GB" sz="1596" kern="0" dirty="0">
              <a:solidFill>
                <a:sysClr val="windowText" lastClr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22" y="1634370"/>
            <a:ext cx="7051298" cy="4698201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</a:pPr>
            <a:r>
              <a:rPr lang="ru-RU" sz="6000" dirty="0" err="1">
                <a:solidFill>
                  <a:schemeClr val="bg1"/>
                </a:solidFill>
                <a:latin typeface="Arial" panose="020B0604020202020204" pitchFamily="34" charset="0"/>
                <a:ea typeface="Roboto" panose="02000000000000000000" pitchFamily="2" charset="0"/>
                <a:cs typeface="Arial" panose="020B0604020202020204" pitchFamily="34" charset="0"/>
              </a:rPr>
              <a:t>Теплоенергетика</a:t>
            </a:r>
            <a:r>
              <a:rPr lang="ru-RU" sz="6000" dirty="0">
                <a:solidFill>
                  <a:schemeClr val="bg1"/>
                </a:solidFill>
                <a:latin typeface="Arial" panose="020B0604020202020204" pitchFamily="34" charset="0"/>
                <a:ea typeface="Roboto" panose="02000000000000000000" pitchFamily="2" charset="0"/>
                <a:cs typeface="Arial" panose="020B0604020202020204" pitchFamily="34" charset="0"/>
              </a:rPr>
              <a:t>. </a:t>
            </a:r>
            <a:r>
              <a:rPr lang="ru-RU" sz="6000" dirty="0" err="1">
                <a:solidFill>
                  <a:schemeClr val="bg1"/>
                </a:solidFill>
                <a:latin typeface="Arial" panose="020B0604020202020204" pitchFamily="34" charset="0"/>
                <a:ea typeface="Roboto" panose="02000000000000000000" pitchFamily="2" charset="0"/>
                <a:cs typeface="Arial" panose="020B0604020202020204" pitchFamily="34" charset="0"/>
              </a:rPr>
              <a:t>Способи</a:t>
            </a:r>
            <a:r>
              <a:rPr lang="ru-RU" sz="6000" dirty="0">
                <a:solidFill>
                  <a:schemeClr val="bg1"/>
                </a:solidFill>
                <a:latin typeface="Arial" panose="020B0604020202020204" pitchFamily="34" charset="0"/>
                <a:ea typeface="Roboto" panose="02000000000000000000" pitchFamily="2" charset="0"/>
                <a:cs typeface="Arial" panose="020B0604020202020204" pitchFamily="34" charset="0"/>
              </a:rPr>
              <a:t> </a:t>
            </a:r>
            <a:r>
              <a:rPr lang="ru-RU" sz="6000" dirty="0" err="1">
                <a:solidFill>
                  <a:schemeClr val="bg1"/>
                </a:solidFill>
                <a:latin typeface="Arial" panose="020B0604020202020204" pitchFamily="34" charset="0"/>
                <a:ea typeface="Roboto" panose="02000000000000000000" pitchFamily="2" charset="0"/>
                <a:cs typeface="Arial" panose="020B0604020202020204" pitchFamily="34" charset="0"/>
              </a:rPr>
              <a:t>збереження</a:t>
            </a:r>
            <a:r>
              <a:rPr lang="ru-RU" sz="6000" dirty="0">
                <a:solidFill>
                  <a:schemeClr val="bg1"/>
                </a:solidFill>
                <a:latin typeface="Arial" panose="020B0604020202020204" pitchFamily="34" charset="0"/>
                <a:ea typeface="Roboto" panose="02000000000000000000" pitchFamily="2" charset="0"/>
                <a:cs typeface="Arial" panose="020B0604020202020204" pitchFamily="34" charset="0"/>
              </a:rPr>
              <a:t> </a:t>
            </a:r>
            <a:r>
              <a:rPr lang="ru-RU" sz="6000" dirty="0" err="1">
                <a:solidFill>
                  <a:schemeClr val="bg1"/>
                </a:solidFill>
                <a:latin typeface="Arial" panose="020B0604020202020204" pitchFamily="34" charset="0"/>
                <a:ea typeface="Roboto" panose="02000000000000000000" pitchFamily="2" charset="0"/>
                <a:cs typeface="Arial" panose="020B0604020202020204" pitchFamily="34" charset="0"/>
              </a:rPr>
              <a:t>енергетичних</a:t>
            </a:r>
            <a:r>
              <a:rPr lang="ru-RU" sz="6000" dirty="0">
                <a:solidFill>
                  <a:schemeClr val="bg1"/>
                </a:solidFill>
                <a:latin typeface="Arial" panose="020B0604020202020204" pitchFamily="34" charset="0"/>
                <a:ea typeface="Roboto" panose="02000000000000000000" pitchFamily="2" charset="0"/>
                <a:cs typeface="Arial" panose="020B0604020202020204" pitchFamily="34" charset="0"/>
              </a:rPr>
              <a:t> </a:t>
            </a:r>
            <a:r>
              <a:rPr lang="ru-RU" sz="6000">
                <a:solidFill>
                  <a:schemeClr val="bg1"/>
                </a:solidFill>
                <a:latin typeface="Arial" panose="020B0604020202020204" pitchFamily="34" charset="0"/>
                <a:ea typeface="Roboto" panose="02000000000000000000" pitchFamily="2" charset="0"/>
                <a:cs typeface="Arial" panose="020B0604020202020204" pitchFamily="34" charset="0"/>
              </a:rPr>
              <a:t>ресурсів</a:t>
            </a:r>
            <a:endParaRPr lang="uk-UA" sz="6000" dirty="0">
              <a:solidFill>
                <a:schemeClr val="bg1"/>
              </a:solidFill>
              <a:latin typeface="Arial" panose="020B0604020202020204" pitchFamily="34" charset="0"/>
              <a:ea typeface="Roboto" panose="02000000000000000000" pitchFamily="2" charset="0"/>
              <a:cs typeface="Arial" panose="020B0604020202020204" pitchFamily="34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10336" y="6576"/>
            <a:ext cx="4025635" cy="1587620"/>
          </a:xfrm>
          <a:prstGeom prst="rect">
            <a:avLst/>
          </a:prstGeom>
        </p:spPr>
      </p:pic>
      <p:pic>
        <p:nvPicPr>
          <p:cNvPr id="1026" name="Picture 2" descr="Результат пошуку зображень за запитом &quot;альтернативні джерела енергії&quot;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41624" y="2169540"/>
            <a:ext cx="6477000" cy="3876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033163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Групувати 2"/>
          <p:cNvGrpSpPr/>
          <p:nvPr/>
        </p:nvGrpSpPr>
        <p:grpSpPr>
          <a:xfrm>
            <a:off x="124149" y="7366139"/>
            <a:ext cx="597960" cy="597960"/>
            <a:chOff x="250056" y="6952092"/>
            <a:chExt cx="863849" cy="863849"/>
          </a:xfrm>
        </p:grpSpPr>
        <p:sp>
          <p:nvSpPr>
            <p:cNvPr id="2" name="Овал 1"/>
            <p:cNvSpPr/>
            <p:nvPr/>
          </p:nvSpPr>
          <p:spPr>
            <a:xfrm>
              <a:off x="250056" y="6952092"/>
              <a:ext cx="863849" cy="863849"/>
            </a:xfrm>
            <a:prstGeom prst="ellipse">
              <a:avLst/>
            </a:prstGeom>
            <a:solidFill>
              <a:srgbClr val="3F51B5"/>
            </a:solidFill>
            <a:ln>
              <a:solidFill>
                <a:srgbClr val="3F51B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  <p:pic>
          <p:nvPicPr>
            <p:cNvPr id="21" name="Picture 14">
              <a:hlinkClick r:id="" action="ppaction://hlinkshowjump?jump=previousslide"/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0800000">
              <a:off x="314586" y="7027419"/>
              <a:ext cx="724562" cy="713194"/>
            </a:xfrm>
            <a:prstGeom prst="rect">
              <a:avLst/>
            </a:prstGeom>
          </p:spPr>
        </p:pic>
      </p:grpSp>
      <p:sp>
        <p:nvSpPr>
          <p:cNvPr id="4" name="Rectangle 3"/>
          <p:cNvSpPr/>
          <p:nvPr/>
        </p:nvSpPr>
        <p:spPr>
          <a:xfrm>
            <a:off x="617" y="1"/>
            <a:ext cx="14398978" cy="988405"/>
          </a:xfrm>
          <a:prstGeom prst="rect">
            <a:avLst/>
          </a:prstGeom>
          <a:solidFill>
            <a:srgbClr val="3F51B5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079906"/>
            <a:endParaRPr lang="en-GB" sz="1596" kern="0">
              <a:solidFill>
                <a:sysClr val="windowText" lastClr="000000"/>
              </a:solidFill>
            </a:endParaRP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23129" y="271511"/>
            <a:ext cx="12419118" cy="716898"/>
          </a:xfrm>
        </p:spPr>
        <p:txBody>
          <a:bodyPr>
            <a:noAutofit/>
          </a:bodyPr>
          <a:lstStyle/>
          <a:p>
            <a:r>
              <a:rPr lang="uk-UA" sz="4800" dirty="0">
                <a:solidFill>
                  <a:schemeClr val="bg1"/>
                </a:solidFill>
                <a:latin typeface="Arial" panose="020B0604020202020204" pitchFamily="34" charset="0"/>
                <a:ea typeface="Roboto" panose="02000000000000000000" pitchFamily="2" charset="0"/>
                <a:cs typeface="Arial" panose="020B0604020202020204" pitchFamily="34" charset="0"/>
              </a:rPr>
              <a:t>Проблемні питання</a:t>
            </a:r>
          </a:p>
        </p:txBody>
      </p:sp>
      <p:sp>
        <p:nvSpPr>
          <p:cNvPr id="9" name="Button Color - Down"/>
          <p:cNvSpPr/>
          <p:nvPr/>
        </p:nvSpPr>
        <p:spPr>
          <a:xfrm>
            <a:off x="997436" y="1524404"/>
            <a:ext cx="6196616" cy="1298227"/>
          </a:xfrm>
          <a:prstGeom prst="rect">
            <a:avLst/>
          </a:prstGeom>
          <a:solidFill>
            <a:srgbClr val="3F51B5"/>
          </a:solidFill>
          <a:ln w="38100">
            <a:solidFill>
              <a:srgbClr val="3F51B5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079906"/>
            <a:r>
              <a:rPr lang="ru-RU" sz="3600" b="1" kern="0" dirty="0" err="1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Скільки</a:t>
            </a:r>
            <a:r>
              <a:rPr lang="ru-RU" sz="3600" b="1" kern="0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ru-RU" sz="3600" b="1" kern="0" dirty="0" err="1">
                <a:solidFill>
                  <a:srgbClr val="FFFF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енергії</a:t>
            </a:r>
            <a:r>
              <a:rPr lang="ru-RU" sz="3600" b="1" kern="0" dirty="0">
                <a:solidFill>
                  <a:srgbClr val="FFFF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ru-RU" sz="3600" b="1" kern="0" dirty="0" err="1">
                <a:solidFill>
                  <a:srgbClr val="FFFF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споживає</a:t>
            </a:r>
            <a:r>
              <a:rPr lang="ru-RU" sz="3600" b="1" kern="0" dirty="0">
                <a:solidFill>
                  <a:srgbClr val="FFFF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ru-RU" sz="3600" b="1" kern="0" dirty="0" err="1">
                <a:solidFill>
                  <a:srgbClr val="FFFF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людство</a:t>
            </a:r>
            <a:r>
              <a:rPr lang="ru-RU" sz="3600" b="1" kern="0" dirty="0">
                <a:solidFill>
                  <a:srgbClr val="FFFF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?</a:t>
            </a:r>
          </a:p>
        </p:txBody>
      </p:sp>
      <p:grpSp>
        <p:nvGrpSpPr>
          <p:cNvPr id="31" name="Групувати 30"/>
          <p:cNvGrpSpPr/>
          <p:nvPr/>
        </p:nvGrpSpPr>
        <p:grpSpPr>
          <a:xfrm rot="10800000">
            <a:off x="13681182" y="7366139"/>
            <a:ext cx="597960" cy="597960"/>
            <a:chOff x="250056" y="6952092"/>
            <a:chExt cx="863849" cy="863849"/>
          </a:xfrm>
        </p:grpSpPr>
        <p:sp>
          <p:nvSpPr>
            <p:cNvPr id="32" name="Овал 31"/>
            <p:cNvSpPr/>
            <p:nvPr/>
          </p:nvSpPr>
          <p:spPr>
            <a:xfrm>
              <a:off x="250056" y="6952092"/>
              <a:ext cx="863849" cy="863849"/>
            </a:xfrm>
            <a:prstGeom prst="ellipse">
              <a:avLst/>
            </a:prstGeom>
            <a:solidFill>
              <a:srgbClr val="3F51B5"/>
            </a:solidFill>
            <a:ln>
              <a:solidFill>
                <a:srgbClr val="3F51B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  <p:pic>
          <p:nvPicPr>
            <p:cNvPr id="33" name="Picture 14">
              <a:hlinkClick r:id="" action="ppaction://hlinkshowjump?jump=nextslide"/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0800000">
              <a:off x="314586" y="7027419"/>
              <a:ext cx="724562" cy="713194"/>
            </a:xfrm>
            <a:prstGeom prst="rect">
              <a:avLst/>
            </a:prstGeom>
          </p:spPr>
        </p:pic>
      </p:grpSp>
      <p:sp>
        <p:nvSpPr>
          <p:cNvPr id="12" name="Button Color - Down">
            <a:extLst>
              <a:ext uri="{FF2B5EF4-FFF2-40B4-BE49-F238E27FC236}">
                <a16:creationId xmlns:a16="http://schemas.microsoft.com/office/drawing/2014/main" id="{16834B1D-E10B-4416-9B86-B1BE4F58A976}"/>
              </a:ext>
            </a:extLst>
          </p:cNvPr>
          <p:cNvSpPr/>
          <p:nvPr/>
        </p:nvSpPr>
        <p:spPr>
          <a:xfrm>
            <a:off x="997436" y="3094138"/>
            <a:ext cx="6196616" cy="2275750"/>
          </a:xfrm>
          <a:prstGeom prst="rect">
            <a:avLst/>
          </a:prstGeom>
          <a:solidFill>
            <a:srgbClr val="3F51B5"/>
          </a:solidFill>
          <a:ln w="38100">
            <a:solidFill>
              <a:srgbClr val="3F51B5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079906"/>
            <a:r>
              <a:rPr lang="ru-RU" sz="3600" b="1" kern="0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На </a:t>
            </a:r>
            <a:r>
              <a:rPr lang="ru-RU" sz="3600" b="1" kern="0" dirty="0" err="1">
                <a:solidFill>
                  <a:srgbClr val="FFFF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скільки</a:t>
            </a:r>
            <a:r>
              <a:rPr lang="ru-RU" sz="3600" b="1" kern="0" dirty="0">
                <a:solidFill>
                  <a:srgbClr val="FFFF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часу </a:t>
            </a:r>
            <a:r>
              <a:rPr lang="ru-RU" sz="3600" b="1" kern="0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нам </a:t>
            </a:r>
            <a:r>
              <a:rPr lang="ru-RU" sz="3600" b="1" kern="0" dirty="0" err="1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вистачить</a:t>
            </a:r>
            <a:r>
              <a:rPr lang="ru-RU" sz="3600" b="1" kern="0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ru-RU" sz="3600" b="1" kern="0" dirty="0" err="1">
                <a:solidFill>
                  <a:srgbClr val="FFFF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органічного</a:t>
            </a:r>
            <a:r>
              <a:rPr lang="ru-RU" sz="3600" b="1" kern="0" dirty="0">
                <a:solidFill>
                  <a:srgbClr val="FFFF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ru-RU" sz="3600" b="1" kern="0" dirty="0" err="1">
                <a:solidFill>
                  <a:srgbClr val="FFFF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палива</a:t>
            </a:r>
            <a:r>
              <a:rPr lang="ru-RU" sz="3600" b="1" kern="0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(</a:t>
            </a:r>
            <a:r>
              <a:rPr lang="ru-RU" sz="3600" b="1" kern="0" dirty="0" err="1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викопних</a:t>
            </a:r>
            <a:r>
              <a:rPr lang="ru-RU" sz="3600" b="1" kern="0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ru-RU" sz="3600" b="1" kern="0" dirty="0" err="1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ресурсів</a:t>
            </a:r>
            <a:r>
              <a:rPr lang="ru-RU" sz="3600" b="1" kern="0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)?</a:t>
            </a:r>
          </a:p>
        </p:txBody>
      </p:sp>
      <p:pic>
        <p:nvPicPr>
          <p:cNvPr id="14" name="Picture 4" descr="Результат пошуку зображень за запитом &quot;нефтяная вышка&quot;">
            <a:extLst>
              <a:ext uri="{FF2B5EF4-FFF2-40B4-BE49-F238E27FC236}">
                <a16:creationId xmlns:a16="http://schemas.microsoft.com/office/drawing/2014/main" id="{B1745374-E86D-4E01-B9A8-54BD71C7B00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49141" y="1259916"/>
            <a:ext cx="4723197" cy="31487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6" descr="Результат пошуку зображень за запитом &quot;уголь&quot;">
            <a:extLst>
              <a:ext uri="{FF2B5EF4-FFF2-40B4-BE49-F238E27FC236}">
                <a16:creationId xmlns:a16="http://schemas.microsoft.com/office/drawing/2014/main" id="{3EF092E6-1F30-430E-8423-9A770D296E2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49142" y="4579423"/>
            <a:ext cx="4725586" cy="30480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Button Color - Down">
            <a:extLst>
              <a:ext uri="{FF2B5EF4-FFF2-40B4-BE49-F238E27FC236}">
                <a16:creationId xmlns:a16="http://schemas.microsoft.com/office/drawing/2014/main" id="{7C056A78-C4DF-4740-B64A-B9829177B409}"/>
              </a:ext>
            </a:extLst>
          </p:cNvPr>
          <p:cNvSpPr/>
          <p:nvPr/>
        </p:nvSpPr>
        <p:spPr>
          <a:xfrm>
            <a:off x="982251" y="5641395"/>
            <a:ext cx="6196616" cy="1776886"/>
          </a:xfrm>
          <a:prstGeom prst="rect">
            <a:avLst/>
          </a:prstGeom>
          <a:solidFill>
            <a:srgbClr val="3F51B5"/>
          </a:solidFill>
          <a:ln w="38100">
            <a:solidFill>
              <a:srgbClr val="3F51B5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079906"/>
            <a:r>
              <a:rPr lang="ru-RU" sz="3600" b="1" kern="0" dirty="0" err="1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Чи</a:t>
            </a:r>
            <a:r>
              <a:rPr lang="ru-RU" sz="3600" b="1" kern="0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ru-RU" sz="3600" b="1" kern="0" dirty="0" err="1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існують</a:t>
            </a:r>
            <a:r>
              <a:rPr lang="ru-RU" sz="3600" b="1" kern="0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ru-RU" sz="3600" b="1" kern="0" dirty="0" err="1">
                <a:solidFill>
                  <a:srgbClr val="FFFF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альтернативні</a:t>
            </a:r>
            <a:r>
              <a:rPr lang="ru-RU" sz="3600" b="1" kern="0" dirty="0">
                <a:solidFill>
                  <a:srgbClr val="FFFF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ru-RU" sz="3600" b="1" kern="0" dirty="0" err="1">
                <a:solidFill>
                  <a:srgbClr val="FFFF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джерела</a:t>
            </a:r>
            <a:r>
              <a:rPr lang="ru-RU" sz="3600" b="1" kern="0" dirty="0">
                <a:solidFill>
                  <a:srgbClr val="FFFF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ru-RU" sz="3600" b="1" kern="0" dirty="0" err="1">
                <a:solidFill>
                  <a:srgbClr val="FFFF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енергії</a:t>
            </a:r>
            <a:r>
              <a:rPr lang="ru-RU" sz="3600" b="1" kern="0" dirty="0">
                <a:solidFill>
                  <a:srgbClr val="FFFF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2586150956"/>
      </p:ext>
    </p:extLst>
  </p:cSld>
  <p:clrMapOvr>
    <a:masterClrMapping/>
  </p:clrMapOvr>
  <p:transition spd="slow">
    <p:cover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9" grpId="0" animBg="1"/>
      <p:bldP spid="12" grpId="0" animBg="1"/>
      <p:bldP spid="1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Групувати 2"/>
          <p:cNvGrpSpPr/>
          <p:nvPr/>
        </p:nvGrpSpPr>
        <p:grpSpPr>
          <a:xfrm>
            <a:off x="124149" y="7366139"/>
            <a:ext cx="597960" cy="597960"/>
            <a:chOff x="250056" y="6952092"/>
            <a:chExt cx="863849" cy="863849"/>
          </a:xfrm>
        </p:grpSpPr>
        <p:sp>
          <p:nvSpPr>
            <p:cNvPr id="2" name="Овал 1"/>
            <p:cNvSpPr/>
            <p:nvPr/>
          </p:nvSpPr>
          <p:spPr>
            <a:xfrm>
              <a:off x="250056" y="6952092"/>
              <a:ext cx="863849" cy="863849"/>
            </a:xfrm>
            <a:prstGeom prst="ellipse">
              <a:avLst/>
            </a:prstGeom>
            <a:solidFill>
              <a:srgbClr val="3F51B5"/>
            </a:solidFill>
            <a:ln>
              <a:solidFill>
                <a:srgbClr val="3F51B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  <p:pic>
          <p:nvPicPr>
            <p:cNvPr id="21" name="Picture 14">
              <a:hlinkClick r:id="" action="ppaction://hlinkshowjump?jump=previousslide"/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0800000">
              <a:off x="314586" y="7027419"/>
              <a:ext cx="724562" cy="713194"/>
            </a:xfrm>
            <a:prstGeom prst="rect">
              <a:avLst/>
            </a:prstGeom>
          </p:spPr>
        </p:pic>
      </p:grpSp>
      <p:sp>
        <p:nvSpPr>
          <p:cNvPr id="4" name="Rectangle 3"/>
          <p:cNvSpPr/>
          <p:nvPr/>
        </p:nvSpPr>
        <p:spPr>
          <a:xfrm>
            <a:off x="617" y="1"/>
            <a:ext cx="14398978" cy="988405"/>
          </a:xfrm>
          <a:prstGeom prst="rect">
            <a:avLst/>
          </a:prstGeom>
          <a:solidFill>
            <a:srgbClr val="3F51B5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079906"/>
            <a:endParaRPr lang="en-GB" sz="1596" kern="0">
              <a:solidFill>
                <a:sysClr val="windowText" lastClr="000000"/>
              </a:solidFill>
            </a:endParaRP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23128" y="271511"/>
            <a:ext cx="13285761" cy="716898"/>
          </a:xfrm>
        </p:spPr>
        <p:txBody>
          <a:bodyPr>
            <a:noAutofit/>
          </a:bodyPr>
          <a:lstStyle/>
          <a:p>
            <a:r>
              <a:rPr lang="uk-UA" sz="4800" dirty="0">
                <a:solidFill>
                  <a:schemeClr val="bg1"/>
                </a:solidFill>
                <a:latin typeface="Arial" panose="020B0604020202020204" pitchFamily="34" charset="0"/>
                <a:ea typeface="Roboto" panose="02000000000000000000" pitchFamily="2" charset="0"/>
                <a:cs typeface="Arial" panose="020B0604020202020204" pitchFamily="34" charset="0"/>
              </a:rPr>
              <a:t>Теплоенергетика в житті людини</a:t>
            </a:r>
          </a:p>
        </p:txBody>
      </p:sp>
      <p:grpSp>
        <p:nvGrpSpPr>
          <p:cNvPr id="31" name="Групувати 30"/>
          <p:cNvGrpSpPr/>
          <p:nvPr/>
        </p:nvGrpSpPr>
        <p:grpSpPr>
          <a:xfrm rot="10800000">
            <a:off x="13708891" y="7366139"/>
            <a:ext cx="597960" cy="597960"/>
            <a:chOff x="250056" y="6952092"/>
            <a:chExt cx="863849" cy="863849"/>
          </a:xfrm>
        </p:grpSpPr>
        <p:sp>
          <p:nvSpPr>
            <p:cNvPr id="32" name="Овал 31"/>
            <p:cNvSpPr/>
            <p:nvPr/>
          </p:nvSpPr>
          <p:spPr>
            <a:xfrm>
              <a:off x="250056" y="6952092"/>
              <a:ext cx="863849" cy="863849"/>
            </a:xfrm>
            <a:prstGeom prst="ellipse">
              <a:avLst/>
            </a:prstGeom>
            <a:solidFill>
              <a:srgbClr val="3F51B5"/>
            </a:solidFill>
            <a:ln>
              <a:solidFill>
                <a:srgbClr val="3F51B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  <p:pic>
          <p:nvPicPr>
            <p:cNvPr id="33" name="Picture 14">
              <a:hlinkClick r:id="" action="ppaction://hlinkshowjump?jump=nextslide"/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0800000">
              <a:off x="314586" y="7027419"/>
              <a:ext cx="724562" cy="713194"/>
            </a:xfrm>
            <a:prstGeom prst="rect">
              <a:avLst/>
            </a:prstGeom>
          </p:spPr>
        </p:pic>
      </p:grpSp>
      <p:sp>
        <p:nvSpPr>
          <p:cNvPr id="15" name="Button Color - Down"/>
          <p:cNvSpPr/>
          <p:nvPr/>
        </p:nvSpPr>
        <p:spPr>
          <a:xfrm>
            <a:off x="1766955" y="1259916"/>
            <a:ext cx="10866301" cy="856672"/>
          </a:xfrm>
          <a:prstGeom prst="rect">
            <a:avLst/>
          </a:prstGeom>
          <a:solidFill>
            <a:srgbClr val="3F51B5"/>
          </a:solidFill>
          <a:ln w="38100">
            <a:solidFill>
              <a:srgbClr val="3F51B5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079906"/>
            <a:r>
              <a:rPr lang="uk-UA" sz="4400" b="1" kern="0" dirty="0">
                <a:solidFill>
                  <a:srgbClr val="FFFF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Енергію палива </a:t>
            </a:r>
            <a:r>
              <a:rPr lang="uk-UA" sz="4400" b="1" kern="0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використовують</a:t>
            </a:r>
          </a:p>
        </p:txBody>
      </p:sp>
      <p:sp>
        <p:nvSpPr>
          <p:cNvPr id="20" name="Button Color - Down"/>
          <p:cNvSpPr/>
          <p:nvPr/>
        </p:nvSpPr>
        <p:spPr>
          <a:xfrm>
            <a:off x="1148733" y="6204699"/>
            <a:ext cx="3547879" cy="1008000"/>
          </a:xfrm>
          <a:prstGeom prst="rect">
            <a:avLst/>
          </a:prstGeom>
          <a:solidFill>
            <a:srgbClr val="009688"/>
          </a:solidFill>
          <a:ln w="38100">
            <a:solidFill>
              <a:srgbClr val="009688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079649">
              <a:defRPr/>
            </a:pPr>
            <a:r>
              <a:rPr lang="uk-UA" sz="3200" b="1" kern="0" dirty="0">
                <a:solidFill>
                  <a:srgbClr val="FFFF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Транспортні засоби</a:t>
            </a:r>
            <a:endParaRPr lang="uk-UA" sz="3200" b="1" kern="0" dirty="0">
              <a:solidFill>
                <a:schemeClr val="bg1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pic>
        <p:nvPicPr>
          <p:cNvPr id="5124" name="Picture 4" descr="Результат пошуку зображень за запитом &quot;транспортные средства&quot;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205"/>
          <a:stretch/>
        </p:blipFill>
        <p:spPr bwMode="auto">
          <a:xfrm>
            <a:off x="168817" y="2626013"/>
            <a:ext cx="4833162" cy="31112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Button Color - Down">
            <a:extLst>
              <a:ext uri="{FF2B5EF4-FFF2-40B4-BE49-F238E27FC236}">
                <a16:creationId xmlns:a16="http://schemas.microsoft.com/office/drawing/2014/main" id="{ADC12074-6E7B-4A36-9B26-F06F762EB014}"/>
              </a:ext>
            </a:extLst>
          </p:cNvPr>
          <p:cNvSpPr/>
          <p:nvPr/>
        </p:nvSpPr>
        <p:spPr>
          <a:xfrm>
            <a:off x="5605204" y="6204699"/>
            <a:ext cx="3211927" cy="1008000"/>
          </a:xfrm>
          <a:prstGeom prst="rect">
            <a:avLst/>
          </a:prstGeom>
          <a:solidFill>
            <a:srgbClr val="009688"/>
          </a:solidFill>
          <a:ln w="38100">
            <a:solidFill>
              <a:srgbClr val="009688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079649">
              <a:defRPr/>
            </a:pPr>
            <a:r>
              <a:rPr lang="uk-UA" sz="3200" b="1" kern="0" dirty="0">
                <a:solidFill>
                  <a:srgbClr val="FFFF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Обігрівання житла</a:t>
            </a:r>
            <a:endParaRPr lang="uk-UA" sz="3200" b="1" kern="0" dirty="0">
              <a:solidFill>
                <a:schemeClr val="bg1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pic>
        <p:nvPicPr>
          <p:cNvPr id="16" name="Picture 2" descr="Результат пошуку зображень за запитом &quot;камин&quot;">
            <a:extLst>
              <a:ext uri="{FF2B5EF4-FFF2-40B4-BE49-F238E27FC236}">
                <a16:creationId xmlns:a16="http://schemas.microsoft.com/office/drawing/2014/main" id="{9EB89D26-9D3F-4A1D-B29D-3FADECE0E44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91" r="15285"/>
          <a:stretch/>
        </p:blipFill>
        <p:spPr bwMode="auto">
          <a:xfrm>
            <a:off x="5356340" y="2626013"/>
            <a:ext cx="3709657" cy="31112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Button Color - Down">
            <a:extLst>
              <a:ext uri="{FF2B5EF4-FFF2-40B4-BE49-F238E27FC236}">
                <a16:creationId xmlns:a16="http://schemas.microsoft.com/office/drawing/2014/main" id="{CFAAD874-60B3-483B-9180-CDC300930CCF}"/>
              </a:ext>
            </a:extLst>
          </p:cNvPr>
          <p:cNvSpPr/>
          <p:nvPr/>
        </p:nvSpPr>
        <p:spPr>
          <a:xfrm>
            <a:off x="10050982" y="6204699"/>
            <a:ext cx="3709656" cy="1008000"/>
          </a:xfrm>
          <a:prstGeom prst="rect">
            <a:avLst/>
          </a:prstGeom>
          <a:solidFill>
            <a:srgbClr val="009688"/>
          </a:solidFill>
          <a:ln w="38100">
            <a:solidFill>
              <a:srgbClr val="009688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079649">
              <a:defRPr/>
            </a:pPr>
            <a:r>
              <a:rPr lang="uk-UA" sz="3200" b="1" kern="0" dirty="0">
                <a:solidFill>
                  <a:srgbClr val="FFFF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Приготування їжі</a:t>
            </a:r>
            <a:endParaRPr lang="uk-UA" sz="3200" b="1" kern="0" dirty="0">
              <a:solidFill>
                <a:schemeClr val="bg1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pic>
        <p:nvPicPr>
          <p:cNvPr id="18" name="Picture 4" descr="Результат пошуку зображень за запитом &quot;приготовление плите&quot;">
            <a:extLst>
              <a:ext uri="{FF2B5EF4-FFF2-40B4-BE49-F238E27FC236}">
                <a16:creationId xmlns:a16="http://schemas.microsoft.com/office/drawing/2014/main" id="{E04978A3-59AF-4800-B0AE-42AAE33EBFE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20358" y="2626013"/>
            <a:ext cx="4666879" cy="31112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87745543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5" grpId="0" animBg="1"/>
      <p:bldP spid="20" grpId="0" animBg="1"/>
      <p:bldP spid="14" grpId="0" animBg="1"/>
      <p:bldP spid="1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Групувати 2"/>
          <p:cNvGrpSpPr/>
          <p:nvPr/>
        </p:nvGrpSpPr>
        <p:grpSpPr>
          <a:xfrm>
            <a:off x="124149" y="7366139"/>
            <a:ext cx="597960" cy="597960"/>
            <a:chOff x="250056" y="6952092"/>
            <a:chExt cx="863849" cy="863849"/>
          </a:xfrm>
        </p:grpSpPr>
        <p:sp>
          <p:nvSpPr>
            <p:cNvPr id="2" name="Овал 1"/>
            <p:cNvSpPr/>
            <p:nvPr/>
          </p:nvSpPr>
          <p:spPr>
            <a:xfrm>
              <a:off x="250056" y="6952092"/>
              <a:ext cx="863849" cy="863849"/>
            </a:xfrm>
            <a:prstGeom prst="ellipse">
              <a:avLst/>
            </a:prstGeom>
            <a:solidFill>
              <a:srgbClr val="3F51B5"/>
            </a:solidFill>
            <a:ln>
              <a:solidFill>
                <a:srgbClr val="3F51B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  <p:pic>
          <p:nvPicPr>
            <p:cNvPr id="21" name="Picture 14">
              <a:hlinkClick r:id="" action="ppaction://hlinkshowjump?jump=previousslide"/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0800000">
              <a:off x="314586" y="7027419"/>
              <a:ext cx="724562" cy="713194"/>
            </a:xfrm>
            <a:prstGeom prst="rect">
              <a:avLst/>
            </a:prstGeom>
          </p:spPr>
        </p:pic>
      </p:grpSp>
      <p:sp>
        <p:nvSpPr>
          <p:cNvPr id="4" name="Rectangle 3"/>
          <p:cNvSpPr/>
          <p:nvPr/>
        </p:nvSpPr>
        <p:spPr>
          <a:xfrm>
            <a:off x="617" y="1"/>
            <a:ext cx="14398978" cy="988405"/>
          </a:xfrm>
          <a:prstGeom prst="rect">
            <a:avLst/>
          </a:prstGeom>
          <a:solidFill>
            <a:srgbClr val="3F51B5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079906"/>
            <a:endParaRPr lang="en-GB" sz="1596" kern="0">
              <a:solidFill>
                <a:sysClr val="windowText" lastClr="000000"/>
              </a:solidFill>
            </a:endParaRP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23128" y="271511"/>
            <a:ext cx="13285761" cy="716898"/>
          </a:xfrm>
        </p:spPr>
        <p:txBody>
          <a:bodyPr>
            <a:noAutofit/>
          </a:bodyPr>
          <a:lstStyle/>
          <a:p>
            <a:r>
              <a:rPr lang="uk-UA" sz="4800" dirty="0">
                <a:solidFill>
                  <a:schemeClr val="bg1"/>
                </a:solidFill>
                <a:latin typeface="Arial" panose="020B0604020202020204" pitchFamily="34" charset="0"/>
                <a:ea typeface="Roboto" panose="02000000000000000000" pitchFamily="2" charset="0"/>
                <a:cs typeface="Arial" panose="020B0604020202020204" pitchFamily="34" charset="0"/>
              </a:rPr>
              <a:t>Теплоенергетика в житті людини</a:t>
            </a:r>
          </a:p>
        </p:txBody>
      </p:sp>
      <p:grpSp>
        <p:nvGrpSpPr>
          <p:cNvPr id="31" name="Групувати 30"/>
          <p:cNvGrpSpPr/>
          <p:nvPr/>
        </p:nvGrpSpPr>
        <p:grpSpPr>
          <a:xfrm rot="10800000">
            <a:off x="13708891" y="7366139"/>
            <a:ext cx="597960" cy="597960"/>
            <a:chOff x="250056" y="6952092"/>
            <a:chExt cx="863849" cy="863849"/>
          </a:xfrm>
        </p:grpSpPr>
        <p:sp>
          <p:nvSpPr>
            <p:cNvPr id="32" name="Овал 31"/>
            <p:cNvSpPr/>
            <p:nvPr/>
          </p:nvSpPr>
          <p:spPr>
            <a:xfrm>
              <a:off x="250056" y="6952092"/>
              <a:ext cx="863849" cy="863849"/>
            </a:xfrm>
            <a:prstGeom prst="ellipse">
              <a:avLst/>
            </a:prstGeom>
            <a:solidFill>
              <a:srgbClr val="3F51B5"/>
            </a:solidFill>
            <a:ln>
              <a:solidFill>
                <a:srgbClr val="3F51B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  <p:pic>
          <p:nvPicPr>
            <p:cNvPr id="33" name="Picture 14">
              <a:hlinkClick r:id="" action="ppaction://hlinkshowjump?jump=nextslide"/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0800000">
              <a:off x="314586" y="7027419"/>
              <a:ext cx="724562" cy="713194"/>
            </a:xfrm>
            <a:prstGeom prst="rect">
              <a:avLst/>
            </a:prstGeom>
          </p:spPr>
        </p:pic>
      </p:grpSp>
      <p:sp>
        <p:nvSpPr>
          <p:cNvPr id="20" name="Button Color - Down"/>
          <p:cNvSpPr/>
          <p:nvPr/>
        </p:nvSpPr>
        <p:spPr>
          <a:xfrm>
            <a:off x="1133907" y="5846465"/>
            <a:ext cx="2463191" cy="743427"/>
          </a:xfrm>
          <a:prstGeom prst="rect">
            <a:avLst/>
          </a:prstGeom>
          <a:solidFill>
            <a:srgbClr val="009688"/>
          </a:solidFill>
          <a:ln w="38100">
            <a:solidFill>
              <a:srgbClr val="009688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079649">
              <a:defRPr/>
            </a:pPr>
            <a:r>
              <a:rPr lang="uk-UA" sz="4400" b="1" kern="0" dirty="0">
                <a:solidFill>
                  <a:srgbClr val="FFFF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Газ</a:t>
            </a:r>
            <a:endParaRPr lang="uk-UA" sz="4400" b="1" kern="0" dirty="0">
              <a:solidFill>
                <a:schemeClr val="bg1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17" name="Button Color - Down"/>
          <p:cNvSpPr/>
          <p:nvPr/>
        </p:nvSpPr>
        <p:spPr>
          <a:xfrm>
            <a:off x="5834412" y="5846465"/>
            <a:ext cx="2463191" cy="743427"/>
          </a:xfrm>
          <a:prstGeom prst="rect">
            <a:avLst/>
          </a:prstGeom>
          <a:solidFill>
            <a:srgbClr val="009688"/>
          </a:solidFill>
          <a:ln w="38100">
            <a:solidFill>
              <a:srgbClr val="009688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079649">
              <a:defRPr/>
            </a:pPr>
            <a:r>
              <a:rPr lang="uk-UA" sz="4400" b="1" kern="0" dirty="0">
                <a:solidFill>
                  <a:srgbClr val="FFFF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Нафта</a:t>
            </a:r>
            <a:endParaRPr lang="uk-UA" sz="4400" b="1" kern="0" dirty="0">
              <a:solidFill>
                <a:schemeClr val="bg1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18" name="Button Color - Down"/>
          <p:cNvSpPr/>
          <p:nvPr/>
        </p:nvSpPr>
        <p:spPr>
          <a:xfrm>
            <a:off x="10534917" y="5846465"/>
            <a:ext cx="2841521" cy="743427"/>
          </a:xfrm>
          <a:prstGeom prst="rect">
            <a:avLst/>
          </a:prstGeom>
          <a:solidFill>
            <a:srgbClr val="009688"/>
          </a:solidFill>
          <a:ln w="38100">
            <a:solidFill>
              <a:srgbClr val="009688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079649">
              <a:defRPr/>
            </a:pPr>
            <a:r>
              <a:rPr lang="uk-UA" sz="4400" b="1" kern="0" dirty="0">
                <a:solidFill>
                  <a:srgbClr val="FFFF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Вугілля</a:t>
            </a:r>
            <a:endParaRPr lang="uk-UA" sz="4400" b="1" kern="0" dirty="0">
              <a:solidFill>
                <a:schemeClr val="bg1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19" name="Button Color - Down"/>
          <p:cNvSpPr/>
          <p:nvPr/>
        </p:nvSpPr>
        <p:spPr>
          <a:xfrm>
            <a:off x="940226" y="7046566"/>
            <a:ext cx="12550546" cy="743429"/>
          </a:xfrm>
          <a:prstGeom prst="rect">
            <a:avLst/>
          </a:prstGeom>
          <a:solidFill>
            <a:srgbClr val="3F51B5"/>
          </a:solidFill>
          <a:ln w="38100">
            <a:solidFill>
              <a:srgbClr val="3F51B5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079906"/>
            <a:r>
              <a:rPr lang="ru-RU" sz="4400" b="1" kern="0" dirty="0" err="1">
                <a:solidFill>
                  <a:srgbClr val="FFFF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Викопні</a:t>
            </a:r>
            <a:r>
              <a:rPr lang="ru-RU" sz="4400" b="1" kern="0" dirty="0">
                <a:solidFill>
                  <a:srgbClr val="FFFF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ru-RU" sz="4400" b="1" kern="0" dirty="0" err="1">
                <a:solidFill>
                  <a:srgbClr val="FFFF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ресурси</a:t>
            </a:r>
            <a:r>
              <a:rPr lang="ru-RU" sz="4400" b="1" kern="0" dirty="0">
                <a:solidFill>
                  <a:srgbClr val="FFFF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ru-RU" sz="4400" b="1" kern="0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(запаси </a:t>
            </a:r>
            <a:r>
              <a:rPr lang="ru-RU" sz="4400" b="1" kern="0" dirty="0" err="1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обмежені</a:t>
            </a:r>
            <a:r>
              <a:rPr lang="ru-RU" sz="4400" b="1" kern="0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) </a:t>
            </a:r>
            <a:endParaRPr lang="uk-UA" sz="4400" b="1" kern="0" dirty="0">
              <a:solidFill>
                <a:schemeClr val="bg1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pic>
        <p:nvPicPr>
          <p:cNvPr id="7174" name="Picture 6" descr="Результат пошуку зображень за запитом &quot;природний газ&quot;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231" b="6085"/>
          <a:stretch/>
        </p:blipFill>
        <p:spPr bwMode="auto">
          <a:xfrm>
            <a:off x="168817" y="1546899"/>
            <a:ext cx="4393373" cy="37410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6" name="Picture 8" descr="Результат пошуку зображень за запитом &quot;нефть&quot;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993" r="9589"/>
          <a:stretch/>
        </p:blipFill>
        <p:spPr bwMode="auto">
          <a:xfrm>
            <a:off x="4886007" y="1578908"/>
            <a:ext cx="4627647" cy="37753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8" name="Picture 10" descr="Результат пошуку зображень за запитом &quot;уголь&quot;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674"/>
          <a:stretch/>
        </p:blipFill>
        <p:spPr bwMode="auto">
          <a:xfrm>
            <a:off x="9837471" y="1645208"/>
            <a:ext cx="4424712" cy="36427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2353059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71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1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20" grpId="0" animBg="1"/>
      <p:bldP spid="17" grpId="0" animBg="1"/>
      <p:bldP spid="18" grpId="0" animBg="1"/>
      <p:bldP spid="1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Групувати 2"/>
          <p:cNvGrpSpPr/>
          <p:nvPr/>
        </p:nvGrpSpPr>
        <p:grpSpPr>
          <a:xfrm>
            <a:off x="124149" y="7366139"/>
            <a:ext cx="597960" cy="597960"/>
            <a:chOff x="250056" y="6952092"/>
            <a:chExt cx="863849" cy="863849"/>
          </a:xfrm>
        </p:grpSpPr>
        <p:sp>
          <p:nvSpPr>
            <p:cNvPr id="2" name="Овал 1"/>
            <p:cNvSpPr/>
            <p:nvPr/>
          </p:nvSpPr>
          <p:spPr>
            <a:xfrm>
              <a:off x="250056" y="6952092"/>
              <a:ext cx="863849" cy="863849"/>
            </a:xfrm>
            <a:prstGeom prst="ellipse">
              <a:avLst/>
            </a:prstGeom>
            <a:solidFill>
              <a:srgbClr val="3F51B5"/>
            </a:solidFill>
            <a:ln>
              <a:solidFill>
                <a:srgbClr val="3F51B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  <p:pic>
          <p:nvPicPr>
            <p:cNvPr id="21" name="Picture 14">
              <a:hlinkClick r:id="" action="ppaction://hlinkshowjump?jump=previousslide"/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0800000">
              <a:off x="314586" y="7027419"/>
              <a:ext cx="724562" cy="713194"/>
            </a:xfrm>
            <a:prstGeom prst="rect">
              <a:avLst/>
            </a:prstGeom>
          </p:spPr>
        </p:pic>
      </p:grpSp>
      <p:sp>
        <p:nvSpPr>
          <p:cNvPr id="4" name="Rectangle 3"/>
          <p:cNvSpPr/>
          <p:nvPr/>
        </p:nvSpPr>
        <p:spPr>
          <a:xfrm>
            <a:off x="617" y="1"/>
            <a:ext cx="14398978" cy="988405"/>
          </a:xfrm>
          <a:prstGeom prst="rect">
            <a:avLst/>
          </a:prstGeom>
          <a:solidFill>
            <a:srgbClr val="3F51B5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079906"/>
            <a:endParaRPr lang="en-GB" sz="1596" kern="0">
              <a:solidFill>
                <a:sysClr val="windowText" lastClr="000000"/>
              </a:solidFill>
            </a:endParaRP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23129" y="271511"/>
            <a:ext cx="12419118" cy="716898"/>
          </a:xfrm>
        </p:spPr>
        <p:txBody>
          <a:bodyPr>
            <a:noAutofit/>
          </a:bodyPr>
          <a:lstStyle/>
          <a:p>
            <a:r>
              <a:rPr lang="uk-UA" sz="4800" dirty="0">
                <a:solidFill>
                  <a:schemeClr val="bg1"/>
                </a:solidFill>
                <a:latin typeface="Arial" panose="020B0604020202020204" pitchFamily="34" charset="0"/>
                <a:ea typeface="Roboto" panose="02000000000000000000" pitchFamily="2" charset="0"/>
                <a:cs typeface="Arial" panose="020B0604020202020204" pitchFamily="34" charset="0"/>
              </a:rPr>
              <a:t>Теплоенергетика в житті людини</a:t>
            </a:r>
          </a:p>
        </p:txBody>
      </p:sp>
      <p:sp>
        <p:nvSpPr>
          <p:cNvPr id="9" name="Button Color - Down"/>
          <p:cNvSpPr/>
          <p:nvPr/>
        </p:nvSpPr>
        <p:spPr>
          <a:xfrm>
            <a:off x="670362" y="1540236"/>
            <a:ext cx="6757066" cy="1401496"/>
          </a:xfrm>
          <a:prstGeom prst="rect">
            <a:avLst/>
          </a:prstGeom>
          <a:solidFill>
            <a:srgbClr val="3F51B5"/>
          </a:solidFill>
          <a:ln w="38100">
            <a:solidFill>
              <a:srgbClr val="3F51B5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079906"/>
            <a:r>
              <a:rPr lang="ru-RU" sz="4400" b="1" kern="0" dirty="0">
                <a:solidFill>
                  <a:srgbClr val="FFFF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За </a:t>
            </a:r>
            <a:r>
              <a:rPr lang="ru-RU" sz="4400" b="1" kern="0" dirty="0" err="1">
                <a:solidFill>
                  <a:srgbClr val="FFFF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нинішніх</a:t>
            </a:r>
            <a:r>
              <a:rPr lang="ru-RU" sz="4400" b="1" kern="0" dirty="0">
                <a:solidFill>
                  <a:srgbClr val="FFFF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ru-RU" sz="4400" b="1" kern="0" dirty="0" err="1">
                <a:solidFill>
                  <a:srgbClr val="FFFF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темпів</a:t>
            </a:r>
            <a:r>
              <a:rPr lang="ru-RU" sz="4400" b="1" kern="0" dirty="0">
                <a:solidFill>
                  <a:srgbClr val="FFFF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ru-RU" sz="4400" b="1" kern="0" dirty="0" err="1">
                <a:solidFill>
                  <a:srgbClr val="FFFF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споживання</a:t>
            </a:r>
            <a:r>
              <a:rPr lang="ru-RU" sz="4400" b="1" kern="0" dirty="0">
                <a:solidFill>
                  <a:srgbClr val="FFFF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</a:p>
        </p:txBody>
      </p:sp>
      <p:grpSp>
        <p:nvGrpSpPr>
          <p:cNvPr id="31" name="Групувати 30"/>
          <p:cNvGrpSpPr/>
          <p:nvPr/>
        </p:nvGrpSpPr>
        <p:grpSpPr>
          <a:xfrm rot="10800000">
            <a:off x="13681182" y="7366139"/>
            <a:ext cx="597960" cy="597960"/>
            <a:chOff x="250056" y="6952092"/>
            <a:chExt cx="863849" cy="863849"/>
          </a:xfrm>
        </p:grpSpPr>
        <p:sp>
          <p:nvSpPr>
            <p:cNvPr id="32" name="Овал 31"/>
            <p:cNvSpPr/>
            <p:nvPr/>
          </p:nvSpPr>
          <p:spPr>
            <a:xfrm>
              <a:off x="250056" y="6952092"/>
              <a:ext cx="863849" cy="863849"/>
            </a:xfrm>
            <a:prstGeom prst="ellipse">
              <a:avLst/>
            </a:prstGeom>
            <a:solidFill>
              <a:srgbClr val="3F51B5"/>
            </a:solidFill>
            <a:ln>
              <a:solidFill>
                <a:srgbClr val="3F51B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  <p:pic>
          <p:nvPicPr>
            <p:cNvPr id="33" name="Picture 14">
              <a:hlinkClick r:id="" action="ppaction://hlinkshowjump?jump=nextslide"/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0800000">
              <a:off x="314586" y="7027419"/>
              <a:ext cx="724562" cy="713194"/>
            </a:xfrm>
            <a:prstGeom prst="rect">
              <a:avLst/>
            </a:prstGeom>
          </p:spPr>
        </p:pic>
      </p:grpSp>
      <p:sp>
        <p:nvSpPr>
          <p:cNvPr id="15" name="Button Color - Down"/>
          <p:cNvSpPr/>
          <p:nvPr/>
        </p:nvSpPr>
        <p:spPr>
          <a:xfrm>
            <a:off x="423127" y="3358613"/>
            <a:ext cx="7335418" cy="1486512"/>
          </a:xfrm>
          <a:prstGeom prst="rect">
            <a:avLst/>
          </a:prstGeom>
          <a:solidFill>
            <a:srgbClr val="009688"/>
          </a:solidFill>
          <a:ln w="38100">
            <a:solidFill>
              <a:srgbClr val="009688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079649">
              <a:defRPr/>
            </a:pPr>
            <a:r>
              <a:rPr lang="ru-RU" sz="4399" b="1" kern="0" dirty="0" err="1">
                <a:solidFill>
                  <a:srgbClr val="FFFF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Розвіданої</a:t>
            </a:r>
            <a:r>
              <a:rPr lang="ru-RU" sz="4399" b="1" kern="0" dirty="0">
                <a:solidFill>
                  <a:srgbClr val="FFFF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ru-RU" sz="4399" b="1" kern="0" dirty="0" err="1">
                <a:solidFill>
                  <a:srgbClr val="FFFF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нафти</a:t>
            </a:r>
            <a:r>
              <a:rPr lang="ru-RU" sz="4399" b="1" kern="0" dirty="0">
                <a:solidFill>
                  <a:srgbClr val="FFFF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ru-RU" sz="4399" b="1" kern="0" dirty="0" err="1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вистачить</a:t>
            </a:r>
            <a:r>
              <a:rPr lang="ru-RU" sz="4399" b="1" kern="0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на </a:t>
            </a:r>
            <a:r>
              <a:rPr lang="ru-RU" sz="4399" b="1" kern="0" dirty="0">
                <a:solidFill>
                  <a:srgbClr val="FFFF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40 </a:t>
            </a:r>
            <a:r>
              <a:rPr lang="ru-RU" sz="4399" b="1" kern="0" dirty="0" err="1">
                <a:solidFill>
                  <a:srgbClr val="FFFF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років</a:t>
            </a:r>
            <a:endParaRPr lang="uk-UA" sz="4399" b="1" kern="0" dirty="0">
              <a:solidFill>
                <a:srgbClr val="FFFF00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17" name="Button Color - Down"/>
          <p:cNvSpPr/>
          <p:nvPr/>
        </p:nvSpPr>
        <p:spPr>
          <a:xfrm>
            <a:off x="419589" y="5262006"/>
            <a:ext cx="7335418" cy="1486512"/>
          </a:xfrm>
          <a:prstGeom prst="rect">
            <a:avLst/>
          </a:prstGeom>
          <a:solidFill>
            <a:srgbClr val="009688"/>
          </a:solidFill>
          <a:ln w="38100">
            <a:solidFill>
              <a:srgbClr val="009688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079649">
              <a:defRPr/>
            </a:pPr>
            <a:r>
              <a:rPr lang="ru-RU" sz="4399" b="1" kern="0" dirty="0" err="1">
                <a:solidFill>
                  <a:srgbClr val="FFFF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Нерозвіданої</a:t>
            </a:r>
            <a:r>
              <a:rPr lang="ru-RU" sz="4399" b="1" kern="0" dirty="0">
                <a:solidFill>
                  <a:srgbClr val="FFFF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</a:p>
          <a:p>
            <a:pPr algn="ctr" defTabSz="1079649">
              <a:defRPr/>
            </a:pPr>
            <a:r>
              <a:rPr lang="ru-RU" sz="4399" b="1" kern="0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на</a:t>
            </a:r>
            <a:r>
              <a:rPr lang="ru-RU" sz="4399" b="1" kern="0" dirty="0">
                <a:solidFill>
                  <a:srgbClr val="FFFF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10 — 50 </a:t>
            </a:r>
            <a:r>
              <a:rPr lang="ru-RU" sz="4399" b="1" kern="0" dirty="0" err="1">
                <a:solidFill>
                  <a:srgbClr val="FFFF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років</a:t>
            </a:r>
            <a:r>
              <a:rPr lang="ru-RU" sz="4399" b="1" kern="0" dirty="0">
                <a:solidFill>
                  <a:srgbClr val="FFFF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endParaRPr lang="uk-UA" sz="4399" b="1" kern="0" dirty="0">
              <a:solidFill>
                <a:srgbClr val="FFFF00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pic>
        <p:nvPicPr>
          <p:cNvPr id="8194" name="Picture 2" descr="Результат пошуку зображень за запитом &quot;нефть&quot;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03776" y="2244437"/>
            <a:ext cx="5995662" cy="39971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82032491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9" grpId="0" animBg="1"/>
      <p:bldP spid="15" grpId="0" animBg="1"/>
      <p:bldP spid="1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Групувати 2"/>
          <p:cNvGrpSpPr/>
          <p:nvPr/>
        </p:nvGrpSpPr>
        <p:grpSpPr>
          <a:xfrm>
            <a:off x="124149" y="7366139"/>
            <a:ext cx="597960" cy="597960"/>
            <a:chOff x="250056" y="6952092"/>
            <a:chExt cx="863849" cy="863849"/>
          </a:xfrm>
        </p:grpSpPr>
        <p:sp>
          <p:nvSpPr>
            <p:cNvPr id="2" name="Овал 1"/>
            <p:cNvSpPr/>
            <p:nvPr/>
          </p:nvSpPr>
          <p:spPr>
            <a:xfrm>
              <a:off x="250056" y="6952092"/>
              <a:ext cx="863849" cy="863849"/>
            </a:xfrm>
            <a:prstGeom prst="ellipse">
              <a:avLst/>
            </a:prstGeom>
            <a:solidFill>
              <a:srgbClr val="3F51B5"/>
            </a:solidFill>
            <a:ln>
              <a:solidFill>
                <a:srgbClr val="3F51B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  <p:pic>
          <p:nvPicPr>
            <p:cNvPr id="21" name="Picture 14">
              <a:hlinkClick r:id="" action="ppaction://hlinkshowjump?jump=previousslide"/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0800000">
              <a:off x="314586" y="7027419"/>
              <a:ext cx="724562" cy="713194"/>
            </a:xfrm>
            <a:prstGeom prst="rect">
              <a:avLst/>
            </a:prstGeom>
          </p:spPr>
        </p:pic>
      </p:grpSp>
      <p:sp>
        <p:nvSpPr>
          <p:cNvPr id="4" name="Rectangle 3"/>
          <p:cNvSpPr/>
          <p:nvPr/>
        </p:nvSpPr>
        <p:spPr>
          <a:xfrm>
            <a:off x="617" y="1"/>
            <a:ext cx="14398978" cy="988405"/>
          </a:xfrm>
          <a:prstGeom prst="rect">
            <a:avLst/>
          </a:prstGeom>
          <a:solidFill>
            <a:srgbClr val="3F51B5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079906"/>
            <a:endParaRPr lang="en-GB" sz="1596" kern="0">
              <a:solidFill>
                <a:sysClr val="windowText" lastClr="000000"/>
              </a:solidFill>
            </a:endParaRP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23129" y="271511"/>
            <a:ext cx="12419118" cy="716898"/>
          </a:xfrm>
        </p:spPr>
        <p:txBody>
          <a:bodyPr>
            <a:noAutofit/>
          </a:bodyPr>
          <a:lstStyle/>
          <a:p>
            <a:r>
              <a:rPr lang="uk-UA" sz="4800" dirty="0">
                <a:solidFill>
                  <a:schemeClr val="bg1"/>
                </a:solidFill>
                <a:latin typeface="Arial" panose="020B0604020202020204" pitchFamily="34" charset="0"/>
                <a:ea typeface="Roboto" panose="02000000000000000000" pitchFamily="2" charset="0"/>
                <a:cs typeface="Arial" panose="020B0604020202020204" pitchFamily="34" charset="0"/>
              </a:rPr>
              <a:t>Теплоенергетика в житті людини</a:t>
            </a:r>
          </a:p>
        </p:txBody>
      </p:sp>
      <p:grpSp>
        <p:nvGrpSpPr>
          <p:cNvPr id="31" name="Групувати 30"/>
          <p:cNvGrpSpPr/>
          <p:nvPr/>
        </p:nvGrpSpPr>
        <p:grpSpPr>
          <a:xfrm rot="10800000">
            <a:off x="13681182" y="7366139"/>
            <a:ext cx="597960" cy="597960"/>
            <a:chOff x="250056" y="6952092"/>
            <a:chExt cx="863849" cy="863849"/>
          </a:xfrm>
        </p:grpSpPr>
        <p:sp>
          <p:nvSpPr>
            <p:cNvPr id="32" name="Овал 31"/>
            <p:cNvSpPr/>
            <p:nvPr/>
          </p:nvSpPr>
          <p:spPr>
            <a:xfrm>
              <a:off x="250056" y="6952092"/>
              <a:ext cx="863849" cy="863849"/>
            </a:xfrm>
            <a:prstGeom prst="ellipse">
              <a:avLst/>
            </a:prstGeom>
            <a:solidFill>
              <a:srgbClr val="3F51B5"/>
            </a:solidFill>
            <a:ln>
              <a:solidFill>
                <a:srgbClr val="3F51B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  <p:pic>
          <p:nvPicPr>
            <p:cNvPr id="33" name="Picture 14">
              <a:hlinkClick r:id="" action="ppaction://hlinkshowjump?jump=nextslide"/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0800000">
              <a:off x="314586" y="7027419"/>
              <a:ext cx="724562" cy="713194"/>
            </a:xfrm>
            <a:prstGeom prst="rect">
              <a:avLst/>
            </a:prstGeom>
          </p:spPr>
        </p:pic>
      </p:grpSp>
      <p:pic>
        <p:nvPicPr>
          <p:cNvPr id="10242" name="Picture 2" descr="Результат пошуку зображень за запитом &quot;природний газ&quot;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75353" y="1364200"/>
            <a:ext cx="6054081" cy="60540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Button Color - Down"/>
          <p:cNvSpPr/>
          <p:nvPr/>
        </p:nvSpPr>
        <p:spPr>
          <a:xfrm>
            <a:off x="722109" y="2459307"/>
            <a:ext cx="5818909" cy="3435927"/>
          </a:xfrm>
          <a:prstGeom prst="rect">
            <a:avLst/>
          </a:prstGeom>
          <a:solidFill>
            <a:srgbClr val="009688"/>
          </a:solidFill>
          <a:ln w="38100">
            <a:solidFill>
              <a:srgbClr val="009688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079649">
              <a:defRPr/>
            </a:pPr>
            <a:r>
              <a:rPr lang="ru-RU" sz="4399" b="1" kern="0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Запаси </a:t>
            </a:r>
            <a:r>
              <a:rPr lang="ru-RU" sz="4399" b="1" kern="0" dirty="0">
                <a:solidFill>
                  <a:srgbClr val="FFFF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природного газу </a:t>
            </a:r>
            <a:r>
              <a:rPr lang="ru-RU" sz="4399" b="1" kern="0" dirty="0" err="1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вичерпаються</a:t>
            </a:r>
            <a:r>
              <a:rPr lang="ru-RU" sz="4399" b="1" kern="0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ru-RU" sz="4399" b="1" kern="0" dirty="0" err="1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протягом</a:t>
            </a:r>
            <a:r>
              <a:rPr lang="ru-RU" sz="4399" b="1" kern="0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</a:p>
          <a:p>
            <a:pPr algn="ctr" defTabSz="1079649">
              <a:defRPr/>
            </a:pPr>
            <a:r>
              <a:rPr lang="ru-RU" sz="4399" b="1" kern="0" dirty="0">
                <a:solidFill>
                  <a:srgbClr val="FFFF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40 </a:t>
            </a:r>
            <a:r>
              <a:rPr lang="ru-RU" sz="4399" b="1" kern="0" dirty="0" err="1">
                <a:solidFill>
                  <a:srgbClr val="FFFF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років</a:t>
            </a:r>
            <a:endParaRPr lang="uk-UA" sz="4399" b="1" kern="0" dirty="0">
              <a:solidFill>
                <a:srgbClr val="FFFF00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91011344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Групувати 2"/>
          <p:cNvGrpSpPr/>
          <p:nvPr/>
        </p:nvGrpSpPr>
        <p:grpSpPr>
          <a:xfrm>
            <a:off x="124149" y="7366139"/>
            <a:ext cx="597960" cy="597960"/>
            <a:chOff x="250056" y="6952092"/>
            <a:chExt cx="863849" cy="863849"/>
          </a:xfrm>
        </p:grpSpPr>
        <p:sp>
          <p:nvSpPr>
            <p:cNvPr id="2" name="Овал 1"/>
            <p:cNvSpPr/>
            <p:nvPr/>
          </p:nvSpPr>
          <p:spPr>
            <a:xfrm>
              <a:off x="250056" y="6952092"/>
              <a:ext cx="863849" cy="863849"/>
            </a:xfrm>
            <a:prstGeom prst="ellipse">
              <a:avLst/>
            </a:prstGeom>
            <a:solidFill>
              <a:srgbClr val="3F51B5"/>
            </a:solidFill>
            <a:ln>
              <a:solidFill>
                <a:srgbClr val="3F51B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  <p:pic>
          <p:nvPicPr>
            <p:cNvPr id="21" name="Picture 14">
              <a:hlinkClick r:id="" action="ppaction://hlinkshowjump?jump=previousslide"/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0800000">
              <a:off x="314586" y="7027419"/>
              <a:ext cx="724562" cy="713194"/>
            </a:xfrm>
            <a:prstGeom prst="rect">
              <a:avLst/>
            </a:prstGeom>
          </p:spPr>
        </p:pic>
      </p:grpSp>
      <p:sp>
        <p:nvSpPr>
          <p:cNvPr id="4" name="Rectangle 3"/>
          <p:cNvSpPr/>
          <p:nvPr/>
        </p:nvSpPr>
        <p:spPr>
          <a:xfrm>
            <a:off x="617" y="1"/>
            <a:ext cx="14398978" cy="988405"/>
          </a:xfrm>
          <a:prstGeom prst="rect">
            <a:avLst/>
          </a:prstGeom>
          <a:solidFill>
            <a:srgbClr val="3F51B5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079906"/>
            <a:endParaRPr lang="en-GB" sz="1596" kern="0">
              <a:solidFill>
                <a:sysClr val="windowText" lastClr="000000"/>
              </a:solidFill>
            </a:endParaRP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23129" y="271511"/>
            <a:ext cx="12419118" cy="716898"/>
          </a:xfrm>
        </p:spPr>
        <p:txBody>
          <a:bodyPr>
            <a:noAutofit/>
          </a:bodyPr>
          <a:lstStyle/>
          <a:p>
            <a:r>
              <a:rPr lang="uk-UA" sz="4800" dirty="0">
                <a:solidFill>
                  <a:schemeClr val="bg1"/>
                </a:solidFill>
                <a:latin typeface="Arial" panose="020B0604020202020204" pitchFamily="34" charset="0"/>
                <a:ea typeface="Roboto" panose="02000000000000000000" pitchFamily="2" charset="0"/>
                <a:cs typeface="Arial" panose="020B0604020202020204" pitchFamily="34" charset="0"/>
              </a:rPr>
              <a:t>Теплоенергетика в житті людини</a:t>
            </a:r>
          </a:p>
        </p:txBody>
      </p:sp>
      <p:grpSp>
        <p:nvGrpSpPr>
          <p:cNvPr id="31" name="Групувати 30"/>
          <p:cNvGrpSpPr/>
          <p:nvPr/>
        </p:nvGrpSpPr>
        <p:grpSpPr>
          <a:xfrm rot="10800000">
            <a:off x="13681182" y="7366139"/>
            <a:ext cx="597960" cy="597960"/>
            <a:chOff x="250056" y="6952092"/>
            <a:chExt cx="863849" cy="863849"/>
          </a:xfrm>
        </p:grpSpPr>
        <p:sp>
          <p:nvSpPr>
            <p:cNvPr id="32" name="Овал 31"/>
            <p:cNvSpPr/>
            <p:nvPr/>
          </p:nvSpPr>
          <p:spPr>
            <a:xfrm>
              <a:off x="250056" y="6952092"/>
              <a:ext cx="863849" cy="863849"/>
            </a:xfrm>
            <a:prstGeom prst="ellipse">
              <a:avLst/>
            </a:prstGeom>
            <a:solidFill>
              <a:srgbClr val="3F51B5"/>
            </a:solidFill>
            <a:ln>
              <a:solidFill>
                <a:srgbClr val="3F51B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  <p:pic>
          <p:nvPicPr>
            <p:cNvPr id="33" name="Picture 14">
              <a:hlinkClick r:id="" action="ppaction://hlinkshowjump?jump=nextslide"/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0800000">
              <a:off x="314586" y="7027419"/>
              <a:ext cx="724562" cy="713194"/>
            </a:xfrm>
            <a:prstGeom prst="rect">
              <a:avLst/>
            </a:prstGeom>
          </p:spPr>
        </p:pic>
      </p:grpSp>
      <p:sp>
        <p:nvSpPr>
          <p:cNvPr id="15" name="Button Color - Down"/>
          <p:cNvSpPr/>
          <p:nvPr/>
        </p:nvSpPr>
        <p:spPr>
          <a:xfrm>
            <a:off x="419589" y="2549236"/>
            <a:ext cx="5818909" cy="3020291"/>
          </a:xfrm>
          <a:prstGeom prst="rect">
            <a:avLst/>
          </a:prstGeom>
          <a:solidFill>
            <a:srgbClr val="009688"/>
          </a:solidFill>
          <a:ln w="38100">
            <a:solidFill>
              <a:srgbClr val="009688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079649">
              <a:defRPr/>
            </a:pPr>
            <a:r>
              <a:rPr lang="ru-RU" sz="4399" b="1" kern="0" dirty="0" err="1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Розвіданих</a:t>
            </a:r>
            <a:r>
              <a:rPr lang="ru-RU" sz="4399" b="1" kern="0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ru-RU" sz="4399" b="1" kern="0" dirty="0" err="1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запасів</a:t>
            </a:r>
            <a:r>
              <a:rPr lang="ru-RU" sz="4399" b="1" kern="0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ru-RU" sz="4399" b="1" kern="0" dirty="0" err="1">
                <a:solidFill>
                  <a:srgbClr val="FFFF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вугілля</a:t>
            </a:r>
            <a:r>
              <a:rPr lang="ru-RU" sz="4399" b="1" kern="0" dirty="0">
                <a:solidFill>
                  <a:srgbClr val="FFFF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ru-RU" sz="4399" b="1" kern="0" dirty="0" err="1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вистачить</a:t>
            </a:r>
            <a:r>
              <a:rPr lang="ru-RU" sz="4399" b="1" kern="0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на </a:t>
            </a:r>
            <a:r>
              <a:rPr lang="ru-RU" sz="4399" b="1" kern="0" dirty="0" err="1">
                <a:solidFill>
                  <a:srgbClr val="FFFF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кількасот</a:t>
            </a:r>
            <a:r>
              <a:rPr lang="ru-RU" sz="4399" b="1" kern="0" dirty="0">
                <a:solidFill>
                  <a:srgbClr val="FFFF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ru-RU" sz="4399" b="1" kern="0" dirty="0" err="1">
                <a:solidFill>
                  <a:srgbClr val="FFFF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років</a:t>
            </a:r>
            <a:endParaRPr lang="uk-UA" sz="4399" b="1" kern="0" dirty="0">
              <a:solidFill>
                <a:schemeClr val="bg1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pic>
        <p:nvPicPr>
          <p:cNvPr id="9218" name="Picture 2" descr="Результат пошуку зображень за запитом &quot;уголь&quot;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60161" y="1719822"/>
            <a:ext cx="7620000" cy="4914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7651329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Групувати 2"/>
          <p:cNvGrpSpPr/>
          <p:nvPr/>
        </p:nvGrpSpPr>
        <p:grpSpPr>
          <a:xfrm>
            <a:off x="124149" y="7366139"/>
            <a:ext cx="597960" cy="597960"/>
            <a:chOff x="250056" y="6952092"/>
            <a:chExt cx="863849" cy="863849"/>
          </a:xfrm>
        </p:grpSpPr>
        <p:sp>
          <p:nvSpPr>
            <p:cNvPr id="2" name="Овал 1"/>
            <p:cNvSpPr/>
            <p:nvPr/>
          </p:nvSpPr>
          <p:spPr>
            <a:xfrm>
              <a:off x="250056" y="6952092"/>
              <a:ext cx="863849" cy="863849"/>
            </a:xfrm>
            <a:prstGeom prst="ellipse">
              <a:avLst/>
            </a:prstGeom>
            <a:solidFill>
              <a:srgbClr val="3F51B5"/>
            </a:solidFill>
            <a:ln>
              <a:solidFill>
                <a:srgbClr val="3F51B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  <p:pic>
          <p:nvPicPr>
            <p:cNvPr id="21" name="Picture 14">
              <a:hlinkClick r:id="" action="ppaction://hlinkshowjump?jump=previousslide"/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0800000">
              <a:off x="314586" y="7027419"/>
              <a:ext cx="724562" cy="713194"/>
            </a:xfrm>
            <a:prstGeom prst="rect">
              <a:avLst/>
            </a:prstGeom>
          </p:spPr>
        </p:pic>
      </p:grpSp>
      <p:sp>
        <p:nvSpPr>
          <p:cNvPr id="4" name="Rectangle 3"/>
          <p:cNvSpPr/>
          <p:nvPr/>
        </p:nvSpPr>
        <p:spPr>
          <a:xfrm>
            <a:off x="617" y="1"/>
            <a:ext cx="14398978" cy="988405"/>
          </a:xfrm>
          <a:prstGeom prst="rect">
            <a:avLst/>
          </a:prstGeom>
          <a:solidFill>
            <a:srgbClr val="3F51B5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079906"/>
            <a:endParaRPr lang="en-GB" sz="1596" kern="0">
              <a:solidFill>
                <a:sysClr val="windowText" lastClr="000000"/>
              </a:solidFill>
            </a:endParaRP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23129" y="271511"/>
            <a:ext cx="12419118" cy="716898"/>
          </a:xfrm>
        </p:spPr>
        <p:txBody>
          <a:bodyPr>
            <a:noAutofit/>
          </a:bodyPr>
          <a:lstStyle/>
          <a:p>
            <a:r>
              <a:rPr lang="uk-UA" sz="4800" dirty="0">
                <a:solidFill>
                  <a:schemeClr val="bg1"/>
                </a:solidFill>
                <a:latin typeface="Arial" panose="020B0604020202020204" pitchFamily="34" charset="0"/>
                <a:ea typeface="Roboto" panose="02000000000000000000" pitchFamily="2" charset="0"/>
                <a:cs typeface="Arial" panose="020B0604020202020204" pitchFamily="34" charset="0"/>
              </a:rPr>
              <a:t>Збереження енергетичних ресурсів</a:t>
            </a:r>
          </a:p>
        </p:txBody>
      </p:sp>
      <p:sp>
        <p:nvSpPr>
          <p:cNvPr id="9" name="Button Color - Down"/>
          <p:cNvSpPr/>
          <p:nvPr/>
        </p:nvSpPr>
        <p:spPr>
          <a:xfrm>
            <a:off x="722109" y="1773984"/>
            <a:ext cx="5652655" cy="4806574"/>
          </a:xfrm>
          <a:prstGeom prst="rect">
            <a:avLst/>
          </a:prstGeom>
          <a:solidFill>
            <a:srgbClr val="3F51B5"/>
          </a:solidFill>
          <a:ln w="38100">
            <a:solidFill>
              <a:srgbClr val="3F51B5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079906"/>
            <a:r>
              <a:rPr lang="ru-RU" sz="4400" b="1" kern="0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Через </a:t>
            </a:r>
            <a:r>
              <a:rPr lang="ru-RU" sz="4400" b="1" kern="0" dirty="0" err="1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декілька</a:t>
            </a:r>
            <a:r>
              <a:rPr lang="ru-RU" sz="4400" b="1" kern="0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ru-RU" sz="4400" b="1" kern="0" dirty="0" err="1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десятків</a:t>
            </a:r>
            <a:r>
              <a:rPr lang="ru-RU" sz="4400" b="1" kern="0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ru-RU" sz="4400" b="1" kern="0" dirty="0" err="1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років</a:t>
            </a:r>
            <a:r>
              <a:rPr lang="ru-RU" sz="4400" b="1" kern="0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ru-RU" sz="4400" b="1" kern="0" dirty="0" err="1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звичні</a:t>
            </a:r>
            <a:r>
              <a:rPr lang="ru-RU" sz="4400" b="1" kern="0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зараз </a:t>
            </a:r>
            <a:r>
              <a:rPr lang="ru-RU" sz="4400" b="1" kern="0" dirty="0" err="1">
                <a:solidFill>
                  <a:srgbClr val="FFFF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види</a:t>
            </a:r>
            <a:r>
              <a:rPr lang="ru-RU" sz="4400" b="1" kern="0" dirty="0">
                <a:solidFill>
                  <a:srgbClr val="FFFF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ru-RU" sz="4400" b="1" kern="0" dirty="0" err="1">
                <a:solidFill>
                  <a:srgbClr val="FFFF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палива</a:t>
            </a:r>
            <a:r>
              <a:rPr lang="ru-RU" sz="4400" b="1" kern="0" dirty="0">
                <a:solidFill>
                  <a:srgbClr val="FFFF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ru-RU" sz="4400" b="1" kern="0" dirty="0" err="1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опиняться</a:t>
            </a:r>
            <a:r>
              <a:rPr lang="ru-RU" sz="4400" b="1" kern="0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на </a:t>
            </a:r>
            <a:r>
              <a:rPr lang="ru-RU" sz="4400" b="1" kern="0" dirty="0" err="1">
                <a:solidFill>
                  <a:srgbClr val="FFFF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межі</a:t>
            </a:r>
            <a:r>
              <a:rPr lang="ru-RU" sz="4400" b="1" kern="0" dirty="0">
                <a:solidFill>
                  <a:srgbClr val="FFFF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ru-RU" sz="4400" b="1" kern="0" dirty="0" err="1">
                <a:solidFill>
                  <a:srgbClr val="FFFF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зникнення</a:t>
            </a:r>
            <a:r>
              <a:rPr lang="ru-RU" sz="4400" b="1" kern="0" dirty="0">
                <a:solidFill>
                  <a:srgbClr val="FFFF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. </a:t>
            </a:r>
          </a:p>
          <a:p>
            <a:pPr algn="ctr" defTabSz="1079906"/>
            <a:r>
              <a:rPr lang="ru-RU" sz="4400" b="1" kern="0" dirty="0" err="1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Що</a:t>
            </a:r>
            <a:r>
              <a:rPr lang="ru-RU" sz="4400" b="1" kern="0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ж </a:t>
            </a:r>
            <a:r>
              <a:rPr lang="ru-RU" sz="4400" b="1" kern="0" dirty="0" err="1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робити</a:t>
            </a:r>
            <a:r>
              <a:rPr lang="ru-RU" sz="4400" b="1" kern="0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?</a:t>
            </a:r>
          </a:p>
        </p:txBody>
      </p:sp>
      <p:grpSp>
        <p:nvGrpSpPr>
          <p:cNvPr id="31" name="Групувати 30"/>
          <p:cNvGrpSpPr/>
          <p:nvPr/>
        </p:nvGrpSpPr>
        <p:grpSpPr>
          <a:xfrm rot="10800000">
            <a:off x="13681182" y="7366139"/>
            <a:ext cx="597960" cy="597960"/>
            <a:chOff x="250056" y="6952092"/>
            <a:chExt cx="863849" cy="863849"/>
          </a:xfrm>
        </p:grpSpPr>
        <p:sp>
          <p:nvSpPr>
            <p:cNvPr id="32" name="Овал 31"/>
            <p:cNvSpPr/>
            <p:nvPr/>
          </p:nvSpPr>
          <p:spPr>
            <a:xfrm>
              <a:off x="250056" y="6952092"/>
              <a:ext cx="863849" cy="863849"/>
            </a:xfrm>
            <a:prstGeom prst="ellipse">
              <a:avLst/>
            </a:prstGeom>
            <a:solidFill>
              <a:srgbClr val="3F51B5"/>
            </a:solidFill>
            <a:ln>
              <a:solidFill>
                <a:srgbClr val="3F51B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  <p:pic>
          <p:nvPicPr>
            <p:cNvPr id="33" name="Picture 14">
              <a:hlinkClick r:id="" action="ppaction://hlinkshowjump?jump=nextslide"/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0800000">
              <a:off x="314586" y="7027419"/>
              <a:ext cx="724562" cy="713194"/>
            </a:xfrm>
            <a:prstGeom prst="rect">
              <a:avLst/>
            </a:prstGeom>
          </p:spPr>
        </p:pic>
      </p:grpSp>
      <p:pic>
        <p:nvPicPr>
          <p:cNvPr id="11266" name="Picture 2" descr="Результат пошуку зображень за запитом &quot;ископаемое топливо&quot;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5529" y="1773984"/>
            <a:ext cx="7187400" cy="48065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24003086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9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Групувати 2"/>
          <p:cNvGrpSpPr/>
          <p:nvPr/>
        </p:nvGrpSpPr>
        <p:grpSpPr>
          <a:xfrm>
            <a:off x="124149" y="7366139"/>
            <a:ext cx="597960" cy="597960"/>
            <a:chOff x="250056" y="6952092"/>
            <a:chExt cx="863849" cy="863849"/>
          </a:xfrm>
        </p:grpSpPr>
        <p:sp>
          <p:nvSpPr>
            <p:cNvPr id="2" name="Овал 1"/>
            <p:cNvSpPr/>
            <p:nvPr/>
          </p:nvSpPr>
          <p:spPr>
            <a:xfrm>
              <a:off x="250056" y="6952092"/>
              <a:ext cx="863849" cy="863849"/>
            </a:xfrm>
            <a:prstGeom prst="ellipse">
              <a:avLst/>
            </a:prstGeom>
            <a:solidFill>
              <a:srgbClr val="3F51B5"/>
            </a:solidFill>
            <a:ln>
              <a:solidFill>
                <a:srgbClr val="3F51B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  <p:pic>
          <p:nvPicPr>
            <p:cNvPr id="21" name="Picture 14">
              <a:hlinkClick r:id="" action="ppaction://hlinkshowjump?jump=previousslide"/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0800000">
              <a:off x="314586" y="7027419"/>
              <a:ext cx="724562" cy="713194"/>
            </a:xfrm>
            <a:prstGeom prst="rect">
              <a:avLst/>
            </a:prstGeom>
          </p:spPr>
        </p:pic>
      </p:grpSp>
      <p:sp>
        <p:nvSpPr>
          <p:cNvPr id="4" name="Rectangle 3"/>
          <p:cNvSpPr/>
          <p:nvPr/>
        </p:nvSpPr>
        <p:spPr>
          <a:xfrm>
            <a:off x="617" y="1"/>
            <a:ext cx="14398978" cy="988405"/>
          </a:xfrm>
          <a:prstGeom prst="rect">
            <a:avLst/>
          </a:prstGeom>
          <a:solidFill>
            <a:srgbClr val="3F51B5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079906"/>
            <a:endParaRPr lang="en-GB" sz="1596" kern="0">
              <a:solidFill>
                <a:sysClr val="windowText" lastClr="000000"/>
              </a:solidFill>
            </a:endParaRP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23128" y="271511"/>
            <a:ext cx="13285761" cy="716898"/>
          </a:xfrm>
        </p:spPr>
        <p:txBody>
          <a:bodyPr>
            <a:noAutofit/>
          </a:bodyPr>
          <a:lstStyle/>
          <a:p>
            <a:r>
              <a:rPr lang="uk-UA" sz="4800" dirty="0">
                <a:solidFill>
                  <a:schemeClr val="bg1"/>
                </a:solidFill>
                <a:latin typeface="Arial" panose="020B0604020202020204" pitchFamily="34" charset="0"/>
                <a:ea typeface="Roboto" panose="02000000000000000000" pitchFamily="2" charset="0"/>
                <a:cs typeface="Arial" panose="020B0604020202020204" pitchFamily="34" charset="0"/>
              </a:rPr>
              <a:t>Збереження енергетичних ресурсів</a:t>
            </a:r>
          </a:p>
        </p:txBody>
      </p:sp>
      <p:grpSp>
        <p:nvGrpSpPr>
          <p:cNvPr id="31" name="Групувати 30"/>
          <p:cNvGrpSpPr/>
          <p:nvPr/>
        </p:nvGrpSpPr>
        <p:grpSpPr>
          <a:xfrm rot="10800000">
            <a:off x="13708891" y="7366139"/>
            <a:ext cx="597960" cy="597960"/>
            <a:chOff x="250056" y="6952092"/>
            <a:chExt cx="863849" cy="863849"/>
          </a:xfrm>
        </p:grpSpPr>
        <p:sp>
          <p:nvSpPr>
            <p:cNvPr id="32" name="Овал 31"/>
            <p:cNvSpPr/>
            <p:nvPr/>
          </p:nvSpPr>
          <p:spPr>
            <a:xfrm>
              <a:off x="250056" y="6952092"/>
              <a:ext cx="863849" cy="863849"/>
            </a:xfrm>
            <a:prstGeom prst="ellipse">
              <a:avLst/>
            </a:prstGeom>
            <a:solidFill>
              <a:srgbClr val="3F51B5"/>
            </a:solidFill>
            <a:ln>
              <a:solidFill>
                <a:srgbClr val="3F51B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  <p:pic>
          <p:nvPicPr>
            <p:cNvPr id="33" name="Picture 14">
              <a:hlinkClick r:id="" action="ppaction://hlinkshowjump?jump=nextslide"/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0800000">
              <a:off x="314586" y="7027419"/>
              <a:ext cx="724562" cy="713194"/>
            </a:xfrm>
            <a:prstGeom prst="rect">
              <a:avLst/>
            </a:prstGeom>
          </p:spPr>
        </p:pic>
      </p:grpSp>
      <p:sp>
        <p:nvSpPr>
          <p:cNvPr id="15" name="Button Color - Down"/>
          <p:cNvSpPr/>
          <p:nvPr/>
        </p:nvSpPr>
        <p:spPr>
          <a:xfrm>
            <a:off x="1766955" y="1259916"/>
            <a:ext cx="10866301" cy="856672"/>
          </a:xfrm>
          <a:prstGeom prst="rect">
            <a:avLst/>
          </a:prstGeom>
          <a:solidFill>
            <a:srgbClr val="3F51B5"/>
          </a:solidFill>
          <a:ln w="38100">
            <a:solidFill>
              <a:srgbClr val="3F51B5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079906"/>
            <a:r>
              <a:rPr lang="uk-UA" sz="4400" b="1" kern="0" dirty="0">
                <a:solidFill>
                  <a:srgbClr val="FFFF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Напрями розв’язання проблеми</a:t>
            </a:r>
            <a:endParaRPr lang="uk-UA" sz="4400" b="1" kern="0" dirty="0">
              <a:solidFill>
                <a:schemeClr val="bg1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20" name="Button Color - Down"/>
          <p:cNvSpPr/>
          <p:nvPr/>
        </p:nvSpPr>
        <p:spPr>
          <a:xfrm>
            <a:off x="936851" y="7168530"/>
            <a:ext cx="12526507" cy="743427"/>
          </a:xfrm>
          <a:prstGeom prst="rect">
            <a:avLst/>
          </a:prstGeom>
          <a:solidFill>
            <a:srgbClr val="009688"/>
          </a:solidFill>
          <a:ln w="38100">
            <a:solidFill>
              <a:srgbClr val="009688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079649">
              <a:defRPr/>
            </a:pPr>
            <a:r>
              <a:rPr lang="uk-UA" sz="4400" b="1" kern="0" dirty="0">
                <a:solidFill>
                  <a:srgbClr val="FFFF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Економія наявних викопних ресурсів</a:t>
            </a:r>
            <a:endParaRPr lang="uk-UA" sz="4400" b="1" kern="0" dirty="0">
              <a:solidFill>
                <a:schemeClr val="bg1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pic>
        <p:nvPicPr>
          <p:cNvPr id="1026" name="Picture 2" descr="Результат пошуку зображень за запитом &quot;економія ресурсів&quot;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75757" y="2388095"/>
            <a:ext cx="7247662" cy="45934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64746849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5" grpId="0" animBg="1"/>
      <p:bldP spid="20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Button Color - Down"/>
          <p:cNvSpPr/>
          <p:nvPr/>
        </p:nvSpPr>
        <p:spPr>
          <a:xfrm>
            <a:off x="419590" y="2283811"/>
            <a:ext cx="4180120" cy="5419316"/>
          </a:xfrm>
          <a:prstGeom prst="rect">
            <a:avLst/>
          </a:prstGeom>
          <a:solidFill>
            <a:srgbClr val="009688"/>
          </a:solidFill>
          <a:ln w="38100">
            <a:solidFill>
              <a:srgbClr val="009688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079649">
              <a:defRPr/>
            </a:pPr>
            <a:r>
              <a:rPr lang="ru-RU" sz="4400" b="1" kern="0" dirty="0" err="1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Поступова</a:t>
            </a:r>
            <a:r>
              <a:rPr lang="ru-RU" sz="4400" b="1" kern="0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ru-RU" sz="4400" b="1" kern="0" dirty="0" err="1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заміна</a:t>
            </a:r>
            <a:r>
              <a:rPr lang="ru-RU" sz="4400" b="1" kern="0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ru-RU" sz="4400" b="1" kern="0" dirty="0" err="1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палива</a:t>
            </a:r>
            <a:r>
              <a:rPr lang="ru-RU" sz="4400" b="1" kern="0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з </a:t>
            </a:r>
            <a:r>
              <a:rPr lang="ru-RU" sz="4400" b="1" kern="0" dirty="0" err="1">
                <a:solidFill>
                  <a:srgbClr val="FFFF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викопних</a:t>
            </a:r>
            <a:r>
              <a:rPr lang="ru-RU" sz="4400" b="1" kern="0" dirty="0">
                <a:solidFill>
                  <a:srgbClr val="FFFF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ru-RU" sz="4400" b="1" kern="0" dirty="0" err="1">
                <a:solidFill>
                  <a:srgbClr val="FFFF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ресурсів</a:t>
            </a:r>
            <a:r>
              <a:rPr lang="ru-RU" sz="4400" b="1" kern="0" dirty="0">
                <a:solidFill>
                  <a:srgbClr val="FFFF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ru-RU" sz="4400" b="1" kern="0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на </a:t>
            </a:r>
            <a:r>
              <a:rPr lang="ru-RU" sz="4400" b="1" kern="0" dirty="0" err="1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паливо</a:t>
            </a:r>
            <a:r>
              <a:rPr lang="ru-RU" sz="4400" b="1" kern="0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, </a:t>
            </a:r>
            <a:r>
              <a:rPr lang="ru-RU" sz="4400" b="1" kern="0" dirty="0" err="1">
                <a:solidFill>
                  <a:srgbClr val="FFFF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одержуване</a:t>
            </a:r>
            <a:r>
              <a:rPr lang="ru-RU" sz="4400" b="1" kern="0" dirty="0">
                <a:solidFill>
                  <a:srgbClr val="FFFF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з </a:t>
            </a:r>
            <a:r>
              <a:rPr lang="ru-RU" sz="4400" b="1" kern="0" dirty="0" err="1">
                <a:solidFill>
                  <a:srgbClr val="FFFF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рослин</a:t>
            </a:r>
            <a:endParaRPr lang="uk-UA" sz="4400" b="1" kern="0" dirty="0">
              <a:solidFill>
                <a:srgbClr val="FFFF00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grpSp>
        <p:nvGrpSpPr>
          <p:cNvPr id="3" name="Групувати 2"/>
          <p:cNvGrpSpPr/>
          <p:nvPr/>
        </p:nvGrpSpPr>
        <p:grpSpPr>
          <a:xfrm>
            <a:off x="124149" y="7366139"/>
            <a:ext cx="597960" cy="597960"/>
            <a:chOff x="250056" y="6952092"/>
            <a:chExt cx="863849" cy="863849"/>
          </a:xfrm>
        </p:grpSpPr>
        <p:sp>
          <p:nvSpPr>
            <p:cNvPr id="2" name="Овал 1"/>
            <p:cNvSpPr/>
            <p:nvPr/>
          </p:nvSpPr>
          <p:spPr>
            <a:xfrm>
              <a:off x="250056" y="6952092"/>
              <a:ext cx="863849" cy="863849"/>
            </a:xfrm>
            <a:prstGeom prst="ellipse">
              <a:avLst/>
            </a:prstGeom>
            <a:solidFill>
              <a:srgbClr val="3F51B5"/>
            </a:solidFill>
            <a:ln>
              <a:solidFill>
                <a:srgbClr val="3F51B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  <p:pic>
          <p:nvPicPr>
            <p:cNvPr id="21" name="Picture 14">
              <a:hlinkClick r:id="" action="ppaction://hlinkshowjump?jump=previousslide"/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0800000">
              <a:off x="314586" y="7027419"/>
              <a:ext cx="724562" cy="713194"/>
            </a:xfrm>
            <a:prstGeom prst="rect">
              <a:avLst/>
            </a:prstGeom>
          </p:spPr>
        </p:pic>
      </p:grpSp>
      <p:sp>
        <p:nvSpPr>
          <p:cNvPr id="4" name="Rectangle 3"/>
          <p:cNvSpPr/>
          <p:nvPr/>
        </p:nvSpPr>
        <p:spPr>
          <a:xfrm>
            <a:off x="617" y="1"/>
            <a:ext cx="14398978" cy="988405"/>
          </a:xfrm>
          <a:prstGeom prst="rect">
            <a:avLst/>
          </a:prstGeom>
          <a:solidFill>
            <a:srgbClr val="3F51B5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079906"/>
            <a:endParaRPr lang="en-GB" sz="1596" kern="0">
              <a:solidFill>
                <a:sysClr val="windowText" lastClr="000000"/>
              </a:solidFill>
            </a:endParaRP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23128" y="271511"/>
            <a:ext cx="13285761" cy="716898"/>
          </a:xfrm>
        </p:spPr>
        <p:txBody>
          <a:bodyPr>
            <a:noAutofit/>
          </a:bodyPr>
          <a:lstStyle/>
          <a:p>
            <a:r>
              <a:rPr lang="uk-UA" sz="4800" dirty="0">
                <a:solidFill>
                  <a:schemeClr val="bg1"/>
                </a:solidFill>
                <a:latin typeface="Arial" panose="020B0604020202020204" pitchFamily="34" charset="0"/>
                <a:ea typeface="Roboto" panose="02000000000000000000" pitchFamily="2" charset="0"/>
                <a:cs typeface="Arial" panose="020B0604020202020204" pitchFamily="34" charset="0"/>
              </a:rPr>
              <a:t>Збереження енергетичних ресурсів</a:t>
            </a:r>
          </a:p>
        </p:txBody>
      </p:sp>
      <p:grpSp>
        <p:nvGrpSpPr>
          <p:cNvPr id="31" name="Групувати 30"/>
          <p:cNvGrpSpPr/>
          <p:nvPr/>
        </p:nvGrpSpPr>
        <p:grpSpPr>
          <a:xfrm rot="10800000">
            <a:off x="13708891" y="7366139"/>
            <a:ext cx="597960" cy="597960"/>
            <a:chOff x="250056" y="6952092"/>
            <a:chExt cx="863849" cy="863849"/>
          </a:xfrm>
        </p:grpSpPr>
        <p:sp>
          <p:nvSpPr>
            <p:cNvPr id="32" name="Овал 31"/>
            <p:cNvSpPr/>
            <p:nvPr/>
          </p:nvSpPr>
          <p:spPr>
            <a:xfrm>
              <a:off x="250056" y="6952092"/>
              <a:ext cx="863849" cy="863849"/>
            </a:xfrm>
            <a:prstGeom prst="ellipse">
              <a:avLst/>
            </a:prstGeom>
            <a:solidFill>
              <a:srgbClr val="3F51B5"/>
            </a:solidFill>
            <a:ln>
              <a:solidFill>
                <a:srgbClr val="3F51B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  <p:pic>
          <p:nvPicPr>
            <p:cNvPr id="33" name="Picture 14">
              <a:hlinkClick r:id="" action="ppaction://hlinkshowjump?jump=nextslide"/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0800000">
              <a:off x="314586" y="7027419"/>
              <a:ext cx="724562" cy="713194"/>
            </a:xfrm>
            <a:prstGeom prst="rect">
              <a:avLst/>
            </a:prstGeom>
          </p:spPr>
        </p:pic>
      </p:grpSp>
      <p:sp>
        <p:nvSpPr>
          <p:cNvPr id="15" name="Button Color - Down"/>
          <p:cNvSpPr/>
          <p:nvPr/>
        </p:nvSpPr>
        <p:spPr>
          <a:xfrm>
            <a:off x="1766955" y="1259916"/>
            <a:ext cx="10866301" cy="856672"/>
          </a:xfrm>
          <a:prstGeom prst="rect">
            <a:avLst/>
          </a:prstGeom>
          <a:solidFill>
            <a:srgbClr val="3F51B5"/>
          </a:solidFill>
          <a:ln w="38100">
            <a:solidFill>
              <a:srgbClr val="3F51B5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079906"/>
            <a:r>
              <a:rPr lang="uk-UA" sz="4400" b="1" kern="0" dirty="0">
                <a:solidFill>
                  <a:srgbClr val="FFFF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Напрями розв’язання проблеми</a:t>
            </a:r>
            <a:endParaRPr lang="uk-UA" sz="4400" b="1" kern="0" dirty="0">
              <a:solidFill>
                <a:schemeClr val="bg1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pic>
        <p:nvPicPr>
          <p:cNvPr id="2050" name="Picture 2" descr="бензин из растений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053"/>
          <a:stretch/>
        </p:blipFill>
        <p:spPr bwMode="auto">
          <a:xfrm>
            <a:off x="4895151" y="2519573"/>
            <a:ext cx="4692194" cy="3571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Button Color - Down"/>
          <p:cNvSpPr/>
          <p:nvPr/>
        </p:nvSpPr>
        <p:spPr>
          <a:xfrm>
            <a:off x="5604799" y="6431522"/>
            <a:ext cx="3272897" cy="1233597"/>
          </a:xfrm>
          <a:prstGeom prst="rect">
            <a:avLst/>
          </a:prstGeom>
          <a:solidFill>
            <a:srgbClr val="009688"/>
          </a:solidFill>
          <a:ln w="38100">
            <a:solidFill>
              <a:srgbClr val="009688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079649">
              <a:defRPr/>
            </a:pPr>
            <a:r>
              <a:rPr lang="uk-UA" sz="4000" b="1" kern="0" dirty="0">
                <a:solidFill>
                  <a:srgbClr val="FFFF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Бензин із рослин</a:t>
            </a:r>
            <a:endParaRPr lang="uk-UA" sz="4000" b="1" kern="0" dirty="0">
              <a:solidFill>
                <a:schemeClr val="bg1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pic>
        <p:nvPicPr>
          <p:cNvPr id="2052" name="Picture 4" descr="http://change-allmoney.ru/uploads/posts/2013-04/1365276256_proizvodstvo-biotopliva-iz-rapsa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6110"/>
          <a:stretch/>
        </p:blipFill>
        <p:spPr bwMode="auto">
          <a:xfrm>
            <a:off x="9765373" y="2519573"/>
            <a:ext cx="3995265" cy="3571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Button Color - Down"/>
          <p:cNvSpPr/>
          <p:nvPr/>
        </p:nvSpPr>
        <p:spPr>
          <a:xfrm>
            <a:off x="10122327" y="6210300"/>
            <a:ext cx="3281356" cy="1753799"/>
          </a:xfrm>
          <a:prstGeom prst="rect">
            <a:avLst/>
          </a:prstGeom>
          <a:solidFill>
            <a:srgbClr val="009688"/>
          </a:solidFill>
          <a:ln w="38100">
            <a:solidFill>
              <a:srgbClr val="009688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079649">
              <a:defRPr/>
            </a:pPr>
            <a:r>
              <a:rPr lang="uk-UA" sz="4000" b="1" kern="0" dirty="0">
                <a:solidFill>
                  <a:srgbClr val="FFFF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Дизель паливо із рапсу</a:t>
            </a:r>
            <a:endParaRPr lang="uk-UA" sz="4000" b="1" kern="0" dirty="0">
              <a:solidFill>
                <a:schemeClr val="bg1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87893340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5" grpId="0"/>
      <p:bldP spid="15" grpId="0" animBg="1"/>
      <p:bldP spid="14" grpId="0" animBg="1"/>
      <p:bldP spid="1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Button Color - Down"/>
          <p:cNvSpPr/>
          <p:nvPr/>
        </p:nvSpPr>
        <p:spPr>
          <a:xfrm>
            <a:off x="2060581" y="6626658"/>
            <a:ext cx="10309837" cy="1285299"/>
          </a:xfrm>
          <a:prstGeom prst="rect">
            <a:avLst/>
          </a:prstGeom>
          <a:solidFill>
            <a:srgbClr val="009688"/>
          </a:solidFill>
          <a:ln w="38100">
            <a:solidFill>
              <a:srgbClr val="009688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079649">
              <a:defRPr/>
            </a:pPr>
            <a:r>
              <a:rPr lang="uk-UA" sz="4400" b="1" kern="0" dirty="0">
                <a:solidFill>
                  <a:srgbClr val="FFFF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Використання альтернативних </a:t>
            </a:r>
          </a:p>
          <a:p>
            <a:pPr algn="ctr" defTabSz="1079649">
              <a:defRPr/>
            </a:pPr>
            <a:r>
              <a:rPr lang="uk-UA" sz="4400" b="1" kern="0" dirty="0">
                <a:solidFill>
                  <a:srgbClr val="FFFF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джерел енергії</a:t>
            </a:r>
          </a:p>
        </p:txBody>
      </p:sp>
      <p:grpSp>
        <p:nvGrpSpPr>
          <p:cNvPr id="3" name="Групувати 2"/>
          <p:cNvGrpSpPr/>
          <p:nvPr/>
        </p:nvGrpSpPr>
        <p:grpSpPr>
          <a:xfrm>
            <a:off x="124149" y="7366139"/>
            <a:ext cx="597960" cy="597960"/>
            <a:chOff x="250056" y="6952092"/>
            <a:chExt cx="863849" cy="863849"/>
          </a:xfrm>
        </p:grpSpPr>
        <p:sp>
          <p:nvSpPr>
            <p:cNvPr id="2" name="Овал 1"/>
            <p:cNvSpPr/>
            <p:nvPr/>
          </p:nvSpPr>
          <p:spPr>
            <a:xfrm>
              <a:off x="250056" y="6952092"/>
              <a:ext cx="863849" cy="863849"/>
            </a:xfrm>
            <a:prstGeom prst="ellipse">
              <a:avLst/>
            </a:prstGeom>
            <a:solidFill>
              <a:srgbClr val="3F51B5"/>
            </a:solidFill>
            <a:ln>
              <a:solidFill>
                <a:srgbClr val="3F51B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  <p:pic>
          <p:nvPicPr>
            <p:cNvPr id="21" name="Picture 14">
              <a:hlinkClick r:id="" action="ppaction://hlinkshowjump?jump=previousslide"/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0800000">
              <a:off x="314586" y="7027419"/>
              <a:ext cx="724562" cy="713194"/>
            </a:xfrm>
            <a:prstGeom prst="rect">
              <a:avLst/>
            </a:prstGeom>
          </p:spPr>
        </p:pic>
      </p:grpSp>
      <p:sp>
        <p:nvSpPr>
          <p:cNvPr id="4" name="Rectangle 3"/>
          <p:cNvSpPr/>
          <p:nvPr/>
        </p:nvSpPr>
        <p:spPr>
          <a:xfrm>
            <a:off x="617" y="1"/>
            <a:ext cx="14398978" cy="988405"/>
          </a:xfrm>
          <a:prstGeom prst="rect">
            <a:avLst/>
          </a:prstGeom>
          <a:solidFill>
            <a:srgbClr val="3F51B5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079906"/>
            <a:endParaRPr lang="en-GB" sz="1596" kern="0">
              <a:solidFill>
                <a:sysClr val="windowText" lastClr="000000"/>
              </a:solidFill>
            </a:endParaRP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23128" y="271511"/>
            <a:ext cx="13285761" cy="716898"/>
          </a:xfrm>
        </p:spPr>
        <p:txBody>
          <a:bodyPr>
            <a:noAutofit/>
          </a:bodyPr>
          <a:lstStyle/>
          <a:p>
            <a:r>
              <a:rPr lang="uk-UA" sz="4800" dirty="0">
                <a:solidFill>
                  <a:schemeClr val="bg1"/>
                </a:solidFill>
                <a:latin typeface="Arial" panose="020B0604020202020204" pitchFamily="34" charset="0"/>
                <a:ea typeface="Roboto" panose="02000000000000000000" pitchFamily="2" charset="0"/>
                <a:cs typeface="Arial" panose="020B0604020202020204" pitchFamily="34" charset="0"/>
              </a:rPr>
              <a:t>Збереження енергетичних ресурсів</a:t>
            </a:r>
          </a:p>
        </p:txBody>
      </p:sp>
      <p:grpSp>
        <p:nvGrpSpPr>
          <p:cNvPr id="31" name="Групувати 30"/>
          <p:cNvGrpSpPr/>
          <p:nvPr/>
        </p:nvGrpSpPr>
        <p:grpSpPr>
          <a:xfrm rot="10800000">
            <a:off x="13708891" y="7366139"/>
            <a:ext cx="597960" cy="597960"/>
            <a:chOff x="250056" y="6952092"/>
            <a:chExt cx="863849" cy="863849"/>
          </a:xfrm>
        </p:grpSpPr>
        <p:sp>
          <p:nvSpPr>
            <p:cNvPr id="32" name="Овал 31"/>
            <p:cNvSpPr/>
            <p:nvPr/>
          </p:nvSpPr>
          <p:spPr>
            <a:xfrm>
              <a:off x="250056" y="6952092"/>
              <a:ext cx="863849" cy="863849"/>
            </a:xfrm>
            <a:prstGeom prst="ellipse">
              <a:avLst/>
            </a:prstGeom>
            <a:solidFill>
              <a:srgbClr val="3F51B5"/>
            </a:solidFill>
            <a:ln>
              <a:solidFill>
                <a:srgbClr val="3F51B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  <p:pic>
          <p:nvPicPr>
            <p:cNvPr id="33" name="Picture 14">
              <a:hlinkClick r:id="" action="ppaction://hlinkshowjump?jump=nextslide"/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0800000">
              <a:off x="314586" y="7027419"/>
              <a:ext cx="724562" cy="713194"/>
            </a:xfrm>
            <a:prstGeom prst="rect">
              <a:avLst/>
            </a:prstGeom>
          </p:spPr>
        </p:pic>
      </p:grpSp>
      <p:sp>
        <p:nvSpPr>
          <p:cNvPr id="15" name="Button Color - Down"/>
          <p:cNvSpPr/>
          <p:nvPr/>
        </p:nvSpPr>
        <p:spPr>
          <a:xfrm>
            <a:off x="1766955" y="1259916"/>
            <a:ext cx="10866301" cy="856672"/>
          </a:xfrm>
          <a:prstGeom prst="rect">
            <a:avLst/>
          </a:prstGeom>
          <a:solidFill>
            <a:srgbClr val="3F51B5"/>
          </a:solidFill>
          <a:ln w="38100">
            <a:solidFill>
              <a:srgbClr val="3F51B5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079906"/>
            <a:r>
              <a:rPr lang="uk-UA" sz="4400" b="1" kern="0" dirty="0">
                <a:solidFill>
                  <a:srgbClr val="FFFF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Напрями розв’язання проблеми</a:t>
            </a:r>
            <a:endParaRPr lang="uk-UA" sz="4400" b="1" kern="0" dirty="0">
              <a:solidFill>
                <a:schemeClr val="bg1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pic>
        <p:nvPicPr>
          <p:cNvPr id="3074" name="Picture 2" descr="Результат пошуку зображень за запитом &quot;альтернативні джерела енергії&quot;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59704" y="2486279"/>
            <a:ext cx="6949185" cy="37767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Результат пошуку зображень за запитом &quot;гідроелектростанція&quot;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2109" y="2480235"/>
            <a:ext cx="5043948" cy="3782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84404419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5" grpId="0"/>
      <p:bldP spid="1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Результат пошуку зображень за запитом &quot;комунальні послуги приватбанк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32688" y="1259916"/>
            <a:ext cx="6996746" cy="6378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3" name="Групувати 2"/>
          <p:cNvGrpSpPr/>
          <p:nvPr/>
        </p:nvGrpSpPr>
        <p:grpSpPr>
          <a:xfrm>
            <a:off x="124149" y="7366139"/>
            <a:ext cx="597960" cy="597960"/>
            <a:chOff x="250056" y="6952092"/>
            <a:chExt cx="863849" cy="863849"/>
          </a:xfrm>
        </p:grpSpPr>
        <p:sp>
          <p:nvSpPr>
            <p:cNvPr id="2" name="Овал 1"/>
            <p:cNvSpPr/>
            <p:nvPr/>
          </p:nvSpPr>
          <p:spPr>
            <a:xfrm>
              <a:off x="250056" y="6952092"/>
              <a:ext cx="863849" cy="863849"/>
            </a:xfrm>
            <a:prstGeom prst="ellipse">
              <a:avLst/>
            </a:prstGeom>
            <a:solidFill>
              <a:srgbClr val="3F51B5"/>
            </a:solidFill>
            <a:ln>
              <a:solidFill>
                <a:srgbClr val="3F51B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  <p:pic>
          <p:nvPicPr>
            <p:cNvPr id="21" name="Picture 14">
              <a:hlinkClick r:id="" action="ppaction://hlinkshowjump?jump=previousslide"/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0800000">
              <a:off x="314586" y="7027419"/>
              <a:ext cx="724562" cy="713194"/>
            </a:xfrm>
            <a:prstGeom prst="rect">
              <a:avLst/>
            </a:prstGeom>
          </p:spPr>
        </p:pic>
      </p:grpSp>
      <p:sp>
        <p:nvSpPr>
          <p:cNvPr id="4" name="Rectangle 3"/>
          <p:cNvSpPr/>
          <p:nvPr/>
        </p:nvSpPr>
        <p:spPr>
          <a:xfrm>
            <a:off x="617" y="1"/>
            <a:ext cx="14398978" cy="988405"/>
          </a:xfrm>
          <a:prstGeom prst="rect">
            <a:avLst/>
          </a:prstGeom>
          <a:solidFill>
            <a:srgbClr val="3F51B5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079906"/>
            <a:endParaRPr lang="en-GB" sz="1596" kern="0">
              <a:solidFill>
                <a:sysClr val="windowText" lastClr="000000"/>
              </a:solidFill>
            </a:endParaRP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23129" y="271511"/>
            <a:ext cx="12419118" cy="716898"/>
          </a:xfrm>
        </p:spPr>
        <p:txBody>
          <a:bodyPr>
            <a:noAutofit/>
          </a:bodyPr>
          <a:lstStyle/>
          <a:p>
            <a:r>
              <a:rPr lang="uk-UA" sz="4800" dirty="0" err="1">
                <a:solidFill>
                  <a:schemeClr val="bg1"/>
                </a:solidFill>
                <a:latin typeface="Arial" panose="020B0604020202020204" pitchFamily="34" charset="0"/>
                <a:ea typeface="Roboto" panose="02000000000000000000" pitchFamily="2" charset="0"/>
                <a:cs typeface="Arial" panose="020B0604020202020204" pitchFamily="34" charset="0"/>
              </a:rPr>
              <a:t>Енергозбережувальні</a:t>
            </a:r>
            <a:r>
              <a:rPr lang="uk-UA" sz="4800" dirty="0">
                <a:solidFill>
                  <a:schemeClr val="bg1"/>
                </a:solidFill>
                <a:latin typeface="Arial" panose="020B0604020202020204" pitchFamily="34" charset="0"/>
                <a:ea typeface="Roboto" panose="02000000000000000000" pitchFamily="2" charset="0"/>
                <a:cs typeface="Arial" panose="020B0604020202020204" pitchFamily="34" charset="0"/>
              </a:rPr>
              <a:t> технології</a:t>
            </a:r>
          </a:p>
        </p:txBody>
      </p:sp>
      <p:sp>
        <p:nvSpPr>
          <p:cNvPr id="9" name="Button Color - Down"/>
          <p:cNvSpPr/>
          <p:nvPr/>
        </p:nvSpPr>
        <p:spPr>
          <a:xfrm>
            <a:off x="722109" y="2238902"/>
            <a:ext cx="5000265" cy="3876738"/>
          </a:xfrm>
          <a:prstGeom prst="rect">
            <a:avLst/>
          </a:prstGeom>
          <a:solidFill>
            <a:srgbClr val="3F51B5"/>
          </a:solidFill>
          <a:ln w="38100">
            <a:solidFill>
              <a:srgbClr val="3F51B5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079906"/>
            <a:r>
              <a:rPr lang="ru-RU" sz="4400" b="1" kern="0" dirty="0" err="1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Чи</a:t>
            </a:r>
            <a:r>
              <a:rPr lang="ru-RU" sz="4400" b="1" kern="0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ru-RU" sz="4400" b="1" kern="0" dirty="0" err="1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можливо</a:t>
            </a:r>
            <a:r>
              <a:rPr lang="ru-RU" sz="4400" b="1" kern="0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ru-RU" sz="4400" b="1" kern="0" dirty="0" err="1">
                <a:solidFill>
                  <a:srgbClr val="FFFF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зекономити</a:t>
            </a:r>
            <a:r>
              <a:rPr lang="ru-RU" sz="4400" b="1" kern="0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на </a:t>
            </a:r>
            <a:r>
              <a:rPr lang="ru-RU" sz="4400" b="1" kern="0" dirty="0" err="1">
                <a:solidFill>
                  <a:srgbClr val="FFFF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комунальних</a:t>
            </a:r>
            <a:r>
              <a:rPr lang="ru-RU" sz="4400" b="1" kern="0" dirty="0">
                <a:solidFill>
                  <a:srgbClr val="FFFF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ru-RU" sz="4400" b="1" kern="0" dirty="0" err="1">
                <a:solidFill>
                  <a:srgbClr val="FFFF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послугах</a:t>
            </a:r>
            <a:r>
              <a:rPr lang="ru-RU" sz="4400" b="1" kern="0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ru-RU" sz="4400" b="1" kern="0" dirty="0" err="1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вже</a:t>
            </a:r>
            <a:r>
              <a:rPr lang="ru-RU" sz="4400" b="1" kern="0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зараз?</a:t>
            </a:r>
          </a:p>
        </p:txBody>
      </p:sp>
      <p:grpSp>
        <p:nvGrpSpPr>
          <p:cNvPr id="31" name="Групувати 30"/>
          <p:cNvGrpSpPr/>
          <p:nvPr/>
        </p:nvGrpSpPr>
        <p:grpSpPr>
          <a:xfrm rot="10800000">
            <a:off x="13681182" y="7366139"/>
            <a:ext cx="597960" cy="597960"/>
            <a:chOff x="250056" y="6952092"/>
            <a:chExt cx="863849" cy="863849"/>
          </a:xfrm>
        </p:grpSpPr>
        <p:sp>
          <p:nvSpPr>
            <p:cNvPr id="32" name="Овал 31"/>
            <p:cNvSpPr/>
            <p:nvPr/>
          </p:nvSpPr>
          <p:spPr>
            <a:xfrm>
              <a:off x="250056" y="6952092"/>
              <a:ext cx="863849" cy="863849"/>
            </a:xfrm>
            <a:prstGeom prst="ellipse">
              <a:avLst/>
            </a:prstGeom>
            <a:solidFill>
              <a:srgbClr val="3F51B5"/>
            </a:solidFill>
            <a:ln>
              <a:solidFill>
                <a:srgbClr val="3F51B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  <p:pic>
          <p:nvPicPr>
            <p:cNvPr id="33" name="Picture 14">
              <a:hlinkClick r:id="" action="ppaction://hlinkshowjump?jump=nextslide"/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0800000">
              <a:off x="314586" y="7027419"/>
              <a:ext cx="724562" cy="71319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995651229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9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Групувати 2"/>
          <p:cNvGrpSpPr/>
          <p:nvPr/>
        </p:nvGrpSpPr>
        <p:grpSpPr>
          <a:xfrm>
            <a:off x="124149" y="7366139"/>
            <a:ext cx="597960" cy="597960"/>
            <a:chOff x="250056" y="6952092"/>
            <a:chExt cx="863849" cy="863849"/>
          </a:xfrm>
        </p:grpSpPr>
        <p:sp>
          <p:nvSpPr>
            <p:cNvPr id="2" name="Овал 1"/>
            <p:cNvSpPr/>
            <p:nvPr/>
          </p:nvSpPr>
          <p:spPr>
            <a:xfrm>
              <a:off x="250056" y="6952092"/>
              <a:ext cx="863849" cy="863849"/>
            </a:xfrm>
            <a:prstGeom prst="ellipse">
              <a:avLst/>
            </a:prstGeom>
            <a:solidFill>
              <a:srgbClr val="3F51B5"/>
            </a:solidFill>
            <a:ln>
              <a:solidFill>
                <a:srgbClr val="3F51B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  <p:pic>
          <p:nvPicPr>
            <p:cNvPr id="21" name="Picture 14">
              <a:hlinkClick r:id="" action="ppaction://hlinkshowjump?jump=previousslide"/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0800000">
              <a:off x="314586" y="7027419"/>
              <a:ext cx="724562" cy="713194"/>
            </a:xfrm>
            <a:prstGeom prst="rect">
              <a:avLst/>
            </a:prstGeom>
          </p:spPr>
        </p:pic>
      </p:grpSp>
      <p:sp>
        <p:nvSpPr>
          <p:cNvPr id="4" name="Rectangle 3"/>
          <p:cNvSpPr/>
          <p:nvPr/>
        </p:nvSpPr>
        <p:spPr>
          <a:xfrm>
            <a:off x="617" y="1"/>
            <a:ext cx="14398978" cy="988405"/>
          </a:xfrm>
          <a:prstGeom prst="rect">
            <a:avLst/>
          </a:prstGeom>
          <a:solidFill>
            <a:srgbClr val="3F51B5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079906"/>
            <a:endParaRPr lang="en-GB" sz="1596" kern="0">
              <a:solidFill>
                <a:sysClr val="windowText" lastClr="000000"/>
              </a:solidFill>
            </a:endParaRP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23128" y="271511"/>
            <a:ext cx="13285761" cy="716898"/>
          </a:xfrm>
        </p:spPr>
        <p:txBody>
          <a:bodyPr>
            <a:noAutofit/>
          </a:bodyPr>
          <a:lstStyle/>
          <a:p>
            <a:r>
              <a:rPr lang="uk-UA" sz="4800" dirty="0" err="1">
                <a:solidFill>
                  <a:schemeClr val="bg1"/>
                </a:solidFill>
                <a:latin typeface="Arial" panose="020B0604020202020204" pitchFamily="34" charset="0"/>
                <a:ea typeface="Roboto" panose="02000000000000000000" pitchFamily="2" charset="0"/>
                <a:cs typeface="Arial" panose="020B0604020202020204" pitchFamily="34" charset="0"/>
              </a:rPr>
              <a:t>Енергозбережувальні</a:t>
            </a:r>
            <a:r>
              <a:rPr lang="uk-UA" sz="4800" dirty="0">
                <a:solidFill>
                  <a:schemeClr val="bg1"/>
                </a:solidFill>
                <a:latin typeface="Arial" panose="020B0604020202020204" pitchFamily="34" charset="0"/>
                <a:ea typeface="Roboto" panose="02000000000000000000" pitchFamily="2" charset="0"/>
                <a:cs typeface="Arial" panose="020B0604020202020204" pitchFamily="34" charset="0"/>
              </a:rPr>
              <a:t> технології</a:t>
            </a:r>
          </a:p>
        </p:txBody>
      </p:sp>
      <p:grpSp>
        <p:nvGrpSpPr>
          <p:cNvPr id="31" name="Групувати 30"/>
          <p:cNvGrpSpPr/>
          <p:nvPr/>
        </p:nvGrpSpPr>
        <p:grpSpPr>
          <a:xfrm rot="10800000">
            <a:off x="13708891" y="7366139"/>
            <a:ext cx="597960" cy="597960"/>
            <a:chOff x="250056" y="6952092"/>
            <a:chExt cx="863849" cy="863849"/>
          </a:xfrm>
        </p:grpSpPr>
        <p:sp>
          <p:nvSpPr>
            <p:cNvPr id="32" name="Овал 31"/>
            <p:cNvSpPr/>
            <p:nvPr/>
          </p:nvSpPr>
          <p:spPr>
            <a:xfrm>
              <a:off x="250056" y="6952092"/>
              <a:ext cx="863849" cy="863849"/>
            </a:xfrm>
            <a:prstGeom prst="ellipse">
              <a:avLst/>
            </a:prstGeom>
            <a:solidFill>
              <a:srgbClr val="3F51B5"/>
            </a:solidFill>
            <a:ln>
              <a:solidFill>
                <a:srgbClr val="3F51B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  <p:pic>
          <p:nvPicPr>
            <p:cNvPr id="33" name="Picture 14">
              <a:hlinkClick r:id="" action="ppaction://hlinkshowjump?jump=nextslide"/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0800000">
              <a:off x="314586" y="7027419"/>
              <a:ext cx="724562" cy="713194"/>
            </a:xfrm>
            <a:prstGeom prst="rect">
              <a:avLst/>
            </a:prstGeom>
          </p:spPr>
        </p:pic>
      </p:grpSp>
      <p:sp>
        <p:nvSpPr>
          <p:cNvPr id="15" name="Button Color - Down"/>
          <p:cNvSpPr/>
          <p:nvPr/>
        </p:nvSpPr>
        <p:spPr>
          <a:xfrm>
            <a:off x="1766955" y="1259916"/>
            <a:ext cx="10866301" cy="856672"/>
          </a:xfrm>
          <a:prstGeom prst="rect">
            <a:avLst/>
          </a:prstGeom>
          <a:solidFill>
            <a:srgbClr val="3F51B5"/>
          </a:solidFill>
          <a:ln w="38100">
            <a:solidFill>
              <a:srgbClr val="3F51B5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079906"/>
            <a:r>
              <a:rPr lang="uk-UA" sz="4400" b="1" kern="0" dirty="0">
                <a:solidFill>
                  <a:srgbClr val="FFFF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Розглянемо звичайну квартиру</a:t>
            </a:r>
            <a:endParaRPr lang="uk-UA" sz="4400" b="1" kern="0" dirty="0">
              <a:solidFill>
                <a:schemeClr val="bg1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pic>
        <p:nvPicPr>
          <p:cNvPr id="5122" name="Picture 2" descr="Результат пошуку зображень за запитом &quot;квартира&quot;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7664" y="2388095"/>
            <a:ext cx="8295204" cy="55125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19778778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Групувати 2"/>
          <p:cNvGrpSpPr/>
          <p:nvPr/>
        </p:nvGrpSpPr>
        <p:grpSpPr>
          <a:xfrm>
            <a:off x="124149" y="7366139"/>
            <a:ext cx="597960" cy="597960"/>
            <a:chOff x="250056" y="6952092"/>
            <a:chExt cx="863849" cy="863849"/>
          </a:xfrm>
        </p:grpSpPr>
        <p:sp>
          <p:nvSpPr>
            <p:cNvPr id="2" name="Овал 1"/>
            <p:cNvSpPr/>
            <p:nvPr/>
          </p:nvSpPr>
          <p:spPr>
            <a:xfrm>
              <a:off x="250056" y="6952092"/>
              <a:ext cx="863849" cy="863849"/>
            </a:xfrm>
            <a:prstGeom prst="ellipse">
              <a:avLst/>
            </a:prstGeom>
            <a:solidFill>
              <a:srgbClr val="3F51B5"/>
            </a:solidFill>
            <a:ln>
              <a:solidFill>
                <a:srgbClr val="3F51B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  <p:pic>
          <p:nvPicPr>
            <p:cNvPr id="21" name="Picture 14">
              <a:hlinkClick r:id="" action="ppaction://hlinkshowjump?jump=previousslide"/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0800000">
              <a:off x="314586" y="7027419"/>
              <a:ext cx="724562" cy="713194"/>
            </a:xfrm>
            <a:prstGeom prst="rect">
              <a:avLst/>
            </a:prstGeom>
          </p:spPr>
        </p:pic>
      </p:grpSp>
      <p:sp>
        <p:nvSpPr>
          <p:cNvPr id="4" name="Rectangle 3"/>
          <p:cNvSpPr/>
          <p:nvPr/>
        </p:nvSpPr>
        <p:spPr>
          <a:xfrm>
            <a:off x="617" y="1"/>
            <a:ext cx="14398978" cy="988405"/>
          </a:xfrm>
          <a:prstGeom prst="rect">
            <a:avLst/>
          </a:prstGeom>
          <a:solidFill>
            <a:srgbClr val="3F51B5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079906"/>
            <a:endParaRPr lang="en-GB" sz="1596" kern="0">
              <a:solidFill>
                <a:sysClr val="windowText" lastClr="000000"/>
              </a:solidFill>
            </a:endParaRP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23128" y="271511"/>
            <a:ext cx="13285761" cy="716898"/>
          </a:xfrm>
        </p:spPr>
        <p:txBody>
          <a:bodyPr>
            <a:noAutofit/>
          </a:bodyPr>
          <a:lstStyle/>
          <a:p>
            <a:r>
              <a:rPr lang="uk-UA" sz="4800" dirty="0" err="1">
                <a:solidFill>
                  <a:schemeClr val="bg1"/>
                </a:solidFill>
                <a:latin typeface="Arial" panose="020B0604020202020204" pitchFamily="34" charset="0"/>
                <a:ea typeface="Roboto" panose="02000000000000000000" pitchFamily="2" charset="0"/>
                <a:cs typeface="Arial" panose="020B0604020202020204" pitchFamily="34" charset="0"/>
              </a:rPr>
              <a:t>Енергозбережувальні</a:t>
            </a:r>
            <a:r>
              <a:rPr lang="uk-UA" sz="4800" dirty="0">
                <a:solidFill>
                  <a:schemeClr val="bg1"/>
                </a:solidFill>
                <a:latin typeface="Arial" panose="020B0604020202020204" pitchFamily="34" charset="0"/>
                <a:ea typeface="Roboto" panose="02000000000000000000" pitchFamily="2" charset="0"/>
                <a:cs typeface="Arial" panose="020B0604020202020204" pitchFamily="34" charset="0"/>
              </a:rPr>
              <a:t> технології</a:t>
            </a:r>
          </a:p>
        </p:txBody>
      </p:sp>
      <p:grpSp>
        <p:nvGrpSpPr>
          <p:cNvPr id="31" name="Групувати 30"/>
          <p:cNvGrpSpPr/>
          <p:nvPr/>
        </p:nvGrpSpPr>
        <p:grpSpPr>
          <a:xfrm rot="10800000">
            <a:off x="13708891" y="7366139"/>
            <a:ext cx="597960" cy="597960"/>
            <a:chOff x="250056" y="6952092"/>
            <a:chExt cx="863849" cy="863849"/>
          </a:xfrm>
        </p:grpSpPr>
        <p:sp>
          <p:nvSpPr>
            <p:cNvPr id="32" name="Овал 31"/>
            <p:cNvSpPr/>
            <p:nvPr/>
          </p:nvSpPr>
          <p:spPr>
            <a:xfrm>
              <a:off x="250056" y="6952092"/>
              <a:ext cx="863849" cy="863849"/>
            </a:xfrm>
            <a:prstGeom prst="ellipse">
              <a:avLst/>
            </a:prstGeom>
            <a:solidFill>
              <a:srgbClr val="3F51B5"/>
            </a:solidFill>
            <a:ln>
              <a:solidFill>
                <a:srgbClr val="3F51B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  <p:pic>
          <p:nvPicPr>
            <p:cNvPr id="33" name="Picture 14">
              <a:hlinkClick r:id="" action="ppaction://hlinkshowjump?jump=nextslide"/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0800000">
              <a:off x="314586" y="7027419"/>
              <a:ext cx="724562" cy="713194"/>
            </a:xfrm>
            <a:prstGeom prst="rect">
              <a:avLst/>
            </a:prstGeom>
          </p:spPr>
        </p:pic>
      </p:grpSp>
      <p:sp>
        <p:nvSpPr>
          <p:cNvPr id="15" name="Button Color - Down"/>
          <p:cNvSpPr/>
          <p:nvPr/>
        </p:nvSpPr>
        <p:spPr>
          <a:xfrm>
            <a:off x="1766955" y="1259916"/>
            <a:ext cx="10866301" cy="856672"/>
          </a:xfrm>
          <a:prstGeom prst="rect">
            <a:avLst/>
          </a:prstGeom>
          <a:solidFill>
            <a:srgbClr val="3F51B5"/>
          </a:solidFill>
          <a:ln w="38100">
            <a:solidFill>
              <a:srgbClr val="3F51B5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079906"/>
            <a:r>
              <a:rPr lang="uk-UA" sz="4400" b="1" kern="0" dirty="0">
                <a:solidFill>
                  <a:srgbClr val="FFFF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Напрями енергозбереження:</a:t>
            </a:r>
            <a:endParaRPr lang="uk-UA" sz="4400" b="1" kern="0" dirty="0">
              <a:solidFill>
                <a:schemeClr val="bg1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20" name="Button Color - Down"/>
          <p:cNvSpPr/>
          <p:nvPr/>
        </p:nvSpPr>
        <p:spPr>
          <a:xfrm>
            <a:off x="2507241" y="7233192"/>
            <a:ext cx="9416517" cy="743427"/>
          </a:xfrm>
          <a:prstGeom prst="rect">
            <a:avLst/>
          </a:prstGeom>
          <a:solidFill>
            <a:srgbClr val="009688"/>
          </a:solidFill>
          <a:ln w="38100">
            <a:solidFill>
              <a:srgbClr val="009688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079649">
              <a:defRPr/>
            </a:pPr>
            <a:r>
              <a:rPr lang="ru-RU" sz="4400" b="1" kern="0" dirty="0" err="1">
                <a:solidFill>
                  <a:srgbClr val="FFFF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Заміна</a:t>
            </a:r>
            <a:r>
              <a:rPr lang="ru-RU" sz="4400" b="1" kern="0" dirty="0">
                <a:solidFill>
                  <a:srgbClr val="FFFF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ru-RU" sz="4400" b="1" kern="0" dirty="0" err="1">
                <a:solidFill>
                  <a:srgbClr val="FFFF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вікон</a:t>
            </a:r>
            <a:r>
              <a:rPr lang="ru-RU" sz="4400" b="1" kern="0" dirty="0">
                <a:solidFill>
                  <a:srgbClr val="FFFF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на </a:t>
            </a:r>
            <a:r>
              <a:rPr lang="ru-RU" sz="4400" b="1" kern="0" dirty="0" err="1">
                <a:solidFill>
                  <a:srgbClr val="FFFF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склопакети</a:t>
            </a:r>
            <a:endParaRPr lang="uk-UA" sz="4400" b="1" kern="0" dirty="0">
              <a:solidFill>
                <a:schemeClr val="bg1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pic>
        <p:nvPicPr>
          <p:cNvPr id="6148" name="Picture 4" descr="Результат пошуку зображень за запитом &quot;пластиковые окна&quot;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3823" y="2116588"/>
            <a:ext cx="5299106" cy="50341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18336258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5" grpId="0" animBg="1"/>
      <p:bldP spid="20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Групувати 2"/>
          <p:cNvGrpSpPr/>
          <p:nvPr/>
        </p:nvGrpSpPr>
        <p:grpSpPr>
          <a:xfrm>
            <a:off x="124149" y="7366139"/>
            <a:ext cx="597960" cy="597960"/>
            <a:chOff x="250056" y="6952092"/>
            <a:chExt cx="863849" cy="863849"/>
          </a:xfrm>
        </p:grpSpPr>
        <p:sp>
          <p:nvSpPr>
            <p:cNvPr id="2" name="Овал 1"/>
            <p:cNvSpPr/>
            <p:nvPr/>
          </p:nvSpPr>
          <p:spPr>
            <a:xfrm>
              <a:off x="250056" y="6952092"/>
              <a:ext cx="863849" cy="863849"/>
            </a:xfrm>
            <a:prstGeom prst="ellipse">
              <a:avLst/>
            </a:prstGeom>
            <a:solidFill>
              <a:srgbClr val="3F51B5"/>
            </a:solidFill>
            <a:ln>
              <a:solidFill>
                <a:srgbClr val="3F51B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  <p:pic>
          <p:nvPicPr>
            <p:cNvPr id="21" name="Picture 14">
              <a:hlinkClick r:id="" action="ppaction://hlinkshowjump?jump=previousslide"/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0800000">
              <a:off x="314586" y="7027419"/>
              <a:ext cx="724562" cy="713194"/>
            </a:xfrm>
            <a:prstGeom prst="rect">
              <a:avLst/>
            </a:prstGeom>
          </p:spPr>
        </p:pic>
      </p:grpSp>
      <p:sp>
        <p:nvSpPr>
          <p:cNvPr id="4" name="Rectangle 3"/>
          <p:cNvSpPr/>
          <p:nvPr/>
        </p:nvSpPr>
        <p:spPr>
          <a:xfrm>
            <a:off x="617" y="1"/>
            <a:ext cx="14398978" cy="988405"/>
          </a:xfrm>
          <a:prstGeom prst="rect">
            <a:avLst/>
          </a:prstGeom>
          <a:solidFill>
            <a:srgbClr val="3F51B5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079906"/>
            <a:endParaRPr lang="en-GB" sz="1596" kern="0">
              <a:solidFill>
                <a:sysClr val="windowText" lastClr="000000"/>
              </a:solidFill>
            </a:endParaRP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23128" y="271511"/>
            <a:ext cx="13285761" cy="716898"/>
          </a:xfrm>
        </p:spPr>
        <p:txBody>
          <a:bodyPr>
            <a:noAutofit/>
          </a:bodyPr>
          <a:lstStyle/>
          <a:p>
            <a:r>
              <a:rPr lang="uk-UA" sz="4800" dirty="0" err="1">
                <a:solidFill>
                  <a:schemeClr val="bg1"/>
                </a:solidFill>
                <a:latin typeface="Arial" panose="020B0604020202020204" pitchFamily="34" charset="0"/>
                <a:ea typeface="Roboto" panose="02000000000000000000" pitchFamily="2" charset="0"/>
                <a:cs typeface="Arial" panose="020B0604020202020204" pitchFamily="34" charset="0"/>
              </a:rPr>
              <a:t>Енергозбережувальні</a:t>
            </a:r>
            <a:r>
              <a:rPr lang="uk-UA" sz="4800" dirty="0">
                <a:solidFill>
                  <a:schemeClr val="bg1"/>
                </a:solidFill>
                <a:latin typeface="Arial" panose="020B0604020202020204" pitchFamily="34" charset="0"/>
                <a:ea typeface="Roboto" panose="02000000000000000000" pitchFamily="2" charset="0"/>
                <a:cs typeface="Arial" panose="020B0604020202020204" pitchFamily="34" charset="0"/>
              </a:rPr>
              <a:t> технології</a:t>
            </a:r>
          </a:p>
        </p:txBody>
      </p:sp>
      <p:grpSp>
        <p:nvGrpSpPr>
          <p:cNvPr id="31" name="Групувати 30"/>
          <p:cNvGrpSpPr/>
          <p:nvPr/>
        </p:nvGrpSpPr>
        <p:grpSpPr>
          <a:xfrm rot="10800000">
            <a:off x="13708891" y="7366139"/>
            <a:ext cx="597960" cy="597960"/>
            <a:chOff x="250056" y="6952092"/>
            <a:chExt cx="863849" cy="863849"/>
          </a:xfrm>
        </p:grpSpPr>
        <p:sp>
          <p:nvSpPr>
            <p:cNvPr id="32" name="Овал 31"/>
            <p:cNvSpPr/>
            <p:nvPr/>
          </p:nvSpPr>
          <p:spPr>
            <a:xfrm>
              <a:off x="250056" y="6952092"/>
              <a:ext cx="863849" cy="863849"/>
            </a:xfrm>
            <a:prstGeom prst="ellipse">
              <a:avLst/>
            </a:prstGeom>
            <a:solidFill>
              <a:srgbClr val="3F51B5"/>
            </a:solidFill>
            <a:ln>
              <a:solidFill>
                <a:srgbClr val="3F51B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  <p:pic>
          <p:nvPicPr>
            <p:cNvPr id="33" name="Picture 14">
              <a:hlinkClick r:id="" action="ppaction://hlinkshowjump?jump=nextslide"/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0800000">
              <a:off x="314586" y="7027419"/>
              <a:ext cx="724562" cy="713194"/>
            </a:xfrm>
            <a:prstGeom prst="rect">
              <a:avLst/>
            </a:prstGeom>
          </p:spPr>
        </p:pic>
      </p:grpSp>
      <p:sp>
        <p:nvSpPr>
          <p:cNvPr id="15" name="Button Color - Down"/>
          <p:cNvSpPr/>
          <p:nvPr/>
        </p:nvSpPr>
        <p:spPr>
          <a:xfrm>
            <a:off x="1766955" y="1259916"/>
            <a:ext cx="10866301" cy="856672"/>
          </a:xfrm>
          <a:prstGeom prst="rect">
            <a:avLst/>
          </a:prstGeom>
          <a:solidFill>
            <a:srgbClr val="3F51B5"/>
          </a:solidFill>
          <a:ln w="38100">
            <a:solidFill>
              <a:srgbClr val="3F51B5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079906"/>
            <a:r>
              <a:rPr lang="uk-UA" sz="4400" b="1" kern="0" dirty="0">
                <a:solidFill>
                  <a:srgbClr val="FFFF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Напрями енергозбереження:</a:t>
            </a:r>
            <a:endParaRPr lang="uk-UA" sz="4400" b="1" kern="0" dirty="0">
              <a:solidFill>
                <a:schemeClr val="bg1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20" name="Button Color - Down"/>
          <p:cNvSpPr/>
          <p:nvPr/>
        </p:nvSpPr>
        <p:spPr>
          <a:xfrm>
            <a:off x="3875949" y="7262688"/>
            <a:ext cx="6679100" cy="743427"/>
          </a:xfrm>
          <a:prstGeom prst="rect">
            <a:avLst/>
          </a:prstGeom>
          <a:solidFill>
            <a:srgbClr val="009688"/>
          </a:solidFill>
          <a:ln w="38100">
            <a:solidFill>
              <a:srgbClr val="009688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079649">
              <a:defRPr/>
            </a:pPr>
            <a:r>
              <a:rPr lang="uk-UA" sz="4400" b="1" kern="0" dirty="0">
                <a:solidFill>
                  <a:srgbClr val="FFFF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Утеплення дверей</a:t>
            </a:r>
          </a:p>
        </p:txBody>
      </p:sp>
      <p:pic>
        <p:nvPicPr>
          <p:cNvPr id="7172" name="Picture 4" descr="Результат пошуку зображень за запитом &quot;утепление двери&quot;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2025" y="2432563"/>
            <a:ext cx="11786947" cy="4514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87695853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5" grpId="0" animBg="1"/>
      <p:bldP spid="20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Групувати 2"/>
          <p:cNvGrpSpPr/>
          <p:nvPr/>
        </p:nvGrpSpPr>
        <p:grpSpPr>
          <a:xfrm>
            <a:off x="124149" y="7366139"/>
            <a:ext cx="597960" cy="597960"/>
            <a:chOff x="250056" y="6952092"/>
            <a:chExt cx="863849" cy="863849"/>
          </a:xfrm>
        </p:grpSpPr>
        <p:sp>
          <p:nvSpPr>
            <p:cNvPr id="2" name="Овал 1"/>
            <p:cNvSpPr/>
            <p:nvPr/>
          </p:nvSpPr>
          <p:spPr>
            <a:xfrm>
              <a:off x="250056" y="6952092"/>
              <a:ext cx="863849" cy="863849"/>
            </a:xfrm>
            <a:prstGeom prst="ellipse">
              <a:avLst/>
            </a:prstGeom>
            <a:solidFill>
              <a:srgbClr val="3F51B5"/>
            </a:solidFill>
            <a:ln>
              <a:solidFill>
                <a:srgbClr val="3F51B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  <p:pic>
          <p:nvPicPr>
            <p:cNvPr id="21" name="Picture 14">
              <a:hlinkClick r:id="" action="ppaction://hlinkshowjump?jump=previousslide"/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0800000">
              <a:off x="314586" y="7027419"/>
              <a:ext cx="724562" cy="713194"/>
            </a:xfrm>
            <a:prstGeom prst="rect">
              <a:avLst/>
            </a:prstGeom>
          </p:spPr>
        </p:pic>
      </p:grpSp>
      <p:sp>
        <p:nvSpPr>
          <p:cNvPr id="4" name="Rectangle 3"/>
          <p:cNvSpPr/>
          <p:nvPr/>
        </p:nvSpPr>
        <p:spPr>
          <a:xfrm>
            <a:off x="617" y="1"/>
            <a:ext cx="14398978" cy="988405"/>
          </a:xfrm>
          <a:prstGeom prst="rect">
            <a:avLst/>
          </a:prstGeom>
          <a:solidFill>
            <a:srgbClr val="3F51B5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079906"/>
            <a:endParaRPr lang="en-GB" sz="1596" kern="0">
              <a:solidFill>
                <a:sysClr val="windowText" lastClr="000000"/>
              </a:solidFill>
            </a:endParaRP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23128" y="271511"/>
            <a:ext cx="13285761" cy="716898"/>
          </a:xfrm>
        </p:spPr>
        <p:txBody>
          <a:bodyPr>
            <a:noAutofit/>
          </a:bodyPr>
          <a:lstStyle/>
          <a:p>
            <a:r>
              <a:rPr lang="uk-UA" sz="4800" dirty="0" err="1">
                <a:solidFill>
                  <a:schemeClr val="bg1"/>
                </a:solidFill>
                <a:latin typeface="Arial" panose="020B0604020202020204" pitchFamily="34" charset="0"/>
                <a:ea typeface="Roboto" panose="02000000000000000000" pitchFamily="2" charset="0"/>
                <a:cs typeface="Arial" panose="020B0604020202020204" pitchFamily="34" charset="0"/>
              </a:rPr>
              <a:t>Енергозбережувальні</a:t>
            </a:r>
            <a:r>
              <a:rPr lang="uk-UA" sz="4800" dirty="0">
                <a:solidFill>
                  <a:schemeClr val="bg1"/>
                </a:solidFill>
                <a:latin typeface="Arial" panose="020B0604020202020204" pitchFamily="34" charset="0"/>
                <a:ea typeface="Roboto" panose="02000000000000000000" pitchFamily="2" charset="0"/>
                <a:cs typeface="Arial" panose="020B0604020202020204" pitchFamily="34" charset="0"/>
              </a:rPr>
              <a:t> технології</a:t>
            </a:r>
          </a:p>
        </p:txBody>
      </p:sp>
      <p:grpSp>
        <p:nvGrpSpPr>
          <p:cNvPr id="31" name="Групувати 30"/>
          <p:cNvGrpSpPr/>
          <p:nvPr/>
        </p:nvGrpSpPr>
        <p:grpSpPr>
          <a:xfrm rot="10800000">
            <a:off x="13708891" y="7366139"/>
            <a:ext cx="597960" cy="597960"/>
            <a:chOff x="250056" y="6952092"/>
            <a:chExt cx="863849" cy="863849"/>
          </a:xfrm>
        </p:grpSpPr>
        <p:sp>
          <p:nvSpPr>
            <p:cNvPr id="32" name="Овал 31"/>
            <p:cNvSpPr/>
            <p:nvPr/>
          </p:nvSpPr>
          <p:spPr>
            <a:xfrm>
              <a:off x="250056" y="6952092"/>
              <a:ext cx="863849" cy="863849"/>
            </a:xfrm>
            <a:prstGeom prst="ellipse">
              <a:avLst/>
            </a:prstGeom>
            <a:solidFill>
              <a:srgbClr val="3F51B5"/>
            </a:solidFill>
            <a:ln>
              <a:solidFill>
                <a:srgbClr val="3F51B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  <p:pic>
          <p:nvPicPr>
            <p:cNvPr id="33" name="Picture 14">
              <a:hlinkClick r:id="" action="ppaction://hlinkshowjump?jump=nextslide"/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0800000">
              <a:off x="314586" y="7027419"/>
              <a:ext cx="724562" cy="713194"/>
            </a:xfrm>
            <a:prstGeom prst="rect">
              <a:avLst/>
            </a:prstGeom>
          </p:spPr>
        </p:pic>
      </p:grpSp>
      <p:sp>
        <p:nvSpPr>
          <p:cNvPr id="15" name="Button Color - Down"/>
          <p:cNvSpPr/>
          <p:nvPr/>
        </p:nvSpPr>
        <p:spPr>
          <a:xfrm>
            <a:off x="1766955" y="1259916"/>
            <a:ext cx="10866301" cy="856672"/>
          </a:xfrm>
          <a:prstGeom prst="rect">
            <a:avLst/>
          </a:prstGeom>
          <a:solidFill>
            <a:srgbClr val="3F51B5"/>
          </a:solidFill>
          <a:ln w="38100">
            <a:solidFill>
              <a:srgbClr val="3F51B5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079906"/>
            <a:r>
              <a:rPr lang="uk-UA" sz="4400" b="1" kern="0" dirty="0">
                <a:solidFill>
                  <a:srgbClr val="FFFF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Напрями енергозбереження:</a:t>
            </a:r>
            <a:endParaRPr lang="uk-UA" sz="4400" b="1" kern="0" dirty="0">
              <a:solidFill>
                <a:schemeClr val="bg1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20" name="Button Color - Down"/>
          <p:cNvSpPr/>
          <p:nvPr/>
        </p:nvSpPr>
        <p:spPr>
          <a:xfrm>
            <a:off x="2730732" y="7168530"/>
            <a:ext cx="8969535" cy="743427"/>
          </a:xfrm>
          <a:prstGeom prst="rect">
            <a:avLst/>
          </a:prstGeom>
          <a:solidFill>
            <a:srgbClr val="009688"/>
          </a:solidFill>
          <a:ln w="38100">
            <a:solidFill>
              <a:srgbClr val="009688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079649">
              <a:defRPr/>
            </a:pPr>
            <a:r>
              <a:rPr lang="uk-UA" sz="4400" b="1" kern="0" dirty="0">
                <a:solidFill>
                  <a:srgbClr val="FFFF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Утеплення зовнішніх стін</a:t>
            </a:r>
          </a:p>
        </p:txBody>
      </p:sp>
      <p:pic>
        <p:nvPicPr>
          <p:cNvPr id="9218" name="Picture 2" descr="Результат пошуку зображень за запитом &quot;утепление стен дома снаружи&quot;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16547" y="2318384"/>
            <a:ext cx="7397903" cy="46483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99250222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5" grpId="0" animBg="1"/>
      <p:bldP spid="20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Групувати 2"/>
          <p:cNvGrpSpPr/>
          <p:nvPr/>
        </p:nvGrpSpPr>
        <p:grpSpPr>
          <a:xfrm>
            <a:off x="124149" y="7366139"/>
            <a:ext cx="597960" cy="597960"/>
            <a:chOff x="250056" y="6952092"/>
            <a:chExt cx="863849" cy="863849"/>
          </a:xfrm>
        </p:grpSpPr>
        <p:sp>
          <p:nvSpPr>
            <p:cNvPr id="2" name="Овал 1"/>
            <p:cNvSpPr/>
            <p:nvPr/>
          </p:nvSpPr>
          <p:spPr>
            <a:xfrm>
              <a:off x="250056" y="6952092"/>
              <a:ext cx="863849" cy="863849"/>
            </a:xfrm>
            <a:prstGeom prst="ellipse">
              <a:avLst/>
            </a:prstGeom>
            <a:solidFill>
              <a:srgbClr val="3F51B5"/>
            </a:solidFill>
            <a:ln>
              <a:solidFill>
                <a:srgbClr val="3F51B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  <p:pic>
          <p:nvPicPr>
            <p:cNvPr id="21" name="Picture 14">
              <a:hlinkClick r:id="" action="ppaction://hlinkshowjump?jump=previousslide"/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0800000">
              <a:off x="314586" y="7027419"/>
              <a:ext cx="724562" cy="713194"/>
            </a:xfrm>
            <a:prstGeom prst="rect">
              <a:avLst/>
            </a:prstGeom>
          </p:spPr>
        </p:pic>
      </p:grpSp>
      <p:sp>
        <p:nvSpPr>
          <p:cNvPr id="4" name="Rectangle 3"/>
          <p:cNvSpPr/>
          <p:nvPr/>
        </p:nvSpPr>
        <p:spPr>
          <a:xfrm>
            <a:off x="617" y="1"/>
            <a:ext cx="14398978" cy="988405"/>
          </a:xfrm>
          <a:prstGeom prst="rect">
            <a:avLst/>
          </a:prstGeom>
          <a:solidFill>
            <a:srgbClr val="3F51B5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079906"/>
            <a:endParaRPr lang="en-GB" sz="1596" kern="0">
              <a:solidFill>
                <a:sysClr val="windowText" lastClr="000000"/>
              </a:solidFill>
            </a:endParaRP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23128" y="271511"/>
            <a:ext cx="13285761" cy="716898"/>
          </a:xfrm>
        </p:spPr>
        <p:txBody>
          <a:bodyPr>
            <a:noAutofit/>
          </a:bodyPr>
          <a:lstStyle/>
          <a:p>
            <a:r>
              <a:rPr lang="uk-UA" sz="4800" dirty="0" err="1">
                <a:solidFill>
                  <a:schemeClr val="bg1"/>
                </a:solidFill>
                <a:latin typeface="Arial" panose="020B0604020202020204" pitchFamily="34" charset="0"/>
                <a:ea typeface="Roboto" panose="02000000000000000000" pitchFamily="2" charset="0"/>
                <a:cs typeface="Arial" panose="020B0604020202020204" pitchFamily="34" charset="0"/>
              </a:rPr>
              <a:t>Енергозбережувальні</a:t>
            </a:r>
            <a:r>
              <a:rPr lang="uk-UA" sz="4800" dirty="0">
                <a:solidFill>
                  <a:schemeClr val="bg1"/>
                </a:solidFill>
                <a:latin typeface="Arial" panose="020B0604020202020204" pitchFamily="34" charset="0"/>
                <a:ea typeface="Roboto" panose="02000000000000000000" pitchFamily="2" charset="0"/>
                <a:cs typeface="Arial" panose="020B0604020202020204" pitchFamily="34" charset="0"/>
              </a:rPr>
              <a:t> технології</a:t>
            </a:r>
          </a:p>
        </p:txBody>
      </p:sp>
      <p:grpSp>
        <p:nvGrpSpPr>
          <p:cNvPr id="31" name="Групувати 30"/>
          <p:cNvGrpSpPr/>
          <p:nvPr/>
        </p:nvGrpSpPr>
        <p:grpSpPr>
          <a:xfrm rot="10800000">
            <a:off x="13708891" y="7366139"/>
            <a:ext cx="597960" cy="597960"/>
            <a:chOff x="250056" y="6952092"/>
            <a:chExt cx="863849" cy="863849"/>
          </a:xfrm>
        </p:grpSpPr>
        <p:sp>
          <p:nvSpPr>
            <p:cNvPr id="32" name="Овал 31"/>
            <p:cNvSpPr/>
            <p:nvPr/>
          </p:nvSpPr>
          <p:spPr>
            <a:xfrm>
              <a:off x="250056" y="6952092"/>
              <a:ext cx="863849" cy="863849"/>
            </a:xfrm>
            <a:prstGeom prst="ellipse">
              <a:avLst/>
            </a:prstGeom>
            <a:solidFill>
              <a:srgbClr val="3F51B5"/>
            </a:solidFill>
            <a:ln>
              <a:solidFill>
                <a:srgbClr val="3F51B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  <p:pic>
          <p:nvPicPr>
            <p:cNvPr id="33" name="Picture 14">
              <a:hlinkClick r:id="" action="ppaction://hlinkshowjump?jump=nextslide"/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0800000">
              <a:off x="314586" y="7027419"/>
              <a:ext cx="724562" cy="713194"/>
            </a:xfrm>
            <a:prstGeom prst="rect">
              <a:avLst/>
            </a:prstGeom>
          </p:spPr>
        </p:pic>
      </p:grpSp>
      <p:sp>
        <p:nvSpPr>
          <p:cNvPr id="15" name="Button Color - Down"/>
          <p:cNvSpPr/>
          <p:nvPr/>
        </p:nvSpPr>
        <p:spPr>
          <a:xfrm>
            <a:off x="1766955" y="1259916"/>
            <a:ext cx="10866301" cy="856672"/>
          </a:xfrm>
          <a:prstGeom prst="rect">
            <a:avLst/>
          </a:prstGeom>
          <a:solidFill>
            <a:srgbClr val="3F51B5"/>
          </a:solidFill>
          <a:ln w="38100">
            <a:solidFill>
              <a:srgbClr val="3F51B5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079906"/>
            <a:r>
              <a:rPr lang="uk-UA" sz="4400" b="1" kern="0" dirty="0">
                <a:solidFill>
                  <a:srgbClr val="FFFF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Напрями енергозбереження:</a:t>
            </a:r>
            <a:endParaRPr lang="uk-UA" sz="4400" b="1" kern="0" dirty="0">
              <a:solidFill>
                <a:schemeClr val="bg1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20" name="Button Color - Down"/>
          <p:cNvSpPr/>
          <p:nvPr/>
        </p:nvSpPr>
        <p:spPr>
          <a:xfrm>
            <a:off x="936851" y="7168530"/>
            <a:ext cx="12526507" cy="743427"/>
          </a:xfrm>
          <a:prstGeom prst="rect">
            <a:avLst/>
          </a:prstGeom>
          <a:solidFill>
            <a:srgbClr val="009688"/>
          </a:solidFill>
          <a:ln w="38100">
            <a:solidFill>
              <a:srgbClr val="009688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079649">
              <a:defRPr/>
            </a:pPr>
            <a:r>
              <a:rPr lang="ru-RU" sz="4400" b="1" kern="0" dirty="0" err="1">
                <a:solidFill>
                  <a:srgbClr val="FFFF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Установлення</a:t>
            </a:r>
            <a:r>
              <a:rPr lang="ru-RU" sz="4400" b="1" kern="0" dirty="0">
                <a:solidFill>
                  <a:srgbClr val="FFFF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ru-RU" sz="4400" b="1" kern="0" dirty="0" err="1">
                <a:solidFill>
                  <a:srgbClr val="FFFF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електричного</a:t>
            </a:r>
            <a:r>
              <a:rPr lang="ru-RU" sz="4400" b="1" kern="0" dirty="0">
                <a:solidFill>
                  <a:srgbClr val="FFFF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котла</a:t>
            </a:r>
            <a:endParaRPr lang="uk-UA" sz="4400" b="1" kern="0" dirty="0">
              <a:solidFill>
                <a:srgbClr val="FFFF00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pic>
        <p:nvPicPr>
          <p:cNvPr id="8196" name="Picture 4" descr="Результат пошуку зображень за запитом &quot;электрический бойлер&quot;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84356" y="2299081"/>
            <a:ext cx="7831496" cy="46869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58979750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5" grpId="0" animBg="1"/>
      <p:bldP spid="20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Групувати 2"/>
          <p:cNvGrpSpPr/>
          <p:nvPr/>
        </p:nvGrpSpPr>
        <p:grpSpPr>
          <a:xfrm>
            <a:off x="124149" y="7366139"/>
            <a:ext cx="597960" cy="597960"/>
            <a:chOff x="250056" y="6952092"/>
            <a:chExt cx="863849" cy="863849"/>
          </a:xfrm>
        </p:grpSpPr>
        <p:sp>
          <p:nvSpPr>
            <p:cNvPr id="2" name="Овал 1"/>
            <p:cNvSpPr/>
            <p:nvPr/>
          </p:nvSpPr>
          <p:spPr>
            <a:xfrm>
              <a:off x="250056" y="6952092"/>
              <a:ext cx="863849" cy="863849"/>
            </a:xfrm>
            <a:prstGeom prst="ellipse">
              <a:avLst/>
            </a:prstGeom>
            <a:solidFill>
              <a:srgbClr val="3F51B5"/>
            </a:solidFill>
            <a:ln>
              <a:solidFill>
                <a:srgbClr val="3F51B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  <p:pic>
          <p:nvPicPr>
            <p:cNvPr id="21" name="Picture 14">
              <a:hlinkClick r:id="" action="ppaction://hlinkshowjump?jump=previousslide"/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0800000">
              <a:off x="314586" y="7027419"/>
              <a:ext cx="724562" cy="713194"/>
            </a:xfrm>
            <a:prstGeom prst="rect">
              <a:avLst/>
            </a:prstGeom>
          </p:spPr>
        </p:pic>
      </p:grpSp>
      <p:sp>
        <p:nvSpPr>
          <p:cNvPr id="4" name="Rectangle 3"/>
          <p:cNvSpPr/>
          <p:nvPr/>
        </p:nvSpPr>
        <p:spPr>
          <a:xfrm>
            <a:off x="617" y="1"/>
            <a:ext cx="14398978" cy="988405"/>
          </a:xfrm>
          <a:prstGeom prst="rect">
            <a:avLst/>
          </a:prstGeom>
          <a:solidFill>
            <a:srgbClr val="3F51B5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079906"/>
            <a:endParaRPr lang="en-GB" sz="1596" kern="0">
              <a:solidFill>
                <a:sysClr val="windowText" lastClr="000000"/>
              </a:solidFill>
            </a:endParaRP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23128" y="271511"/>
            <a:ext cx="13285761" cy="716898"/>
          </a:xfrm>
        </p:spPr>
        <p:txBody>
          <a:bodyPr>
            <a:noAutofit/>
          </a:bodyPr>
          <a:lstStyle/>
          <a:p>
            <a:r>
              <a:rPr lang="uk-UA" sz="4800" dirty="0" err="1">
                <a:solidFill>
                  <a:schemeClr val="bg1"/>
                </a:solidFill>
                <a:latin typeface="Arial" panose="020B0604020202020204" pitchFamily="34" charset="0"/>
                <a:ea typeface="Roboto" panose="02000000000000000000" pitchFamily="2" charset="0"/>
                <a:cs typeface="Arial" panose="020B0604020202020204" pitchFamily="34" charset="0"/>
              </a:rPr>
              <a:t>Енергозбережувальні</a:t>
            </a:r>
            <a:r>
              <a:rPr lang="uk-UA" sz="4800" dirty="0">
                <a:solidFill>
                  <a:schemeClr val="bg1"/>
                </a:solidFill>
                <a:latin typeface="Arial" panose="020B0604020202020204" pitchFamily="34" charset="0"/>
                <a:ea typeface="Roboto" panose="02000000000000000000" pitchFamily="2" charset="0"/>
                <a:cs typeface="Arial" panose="020B0604020202020204" pitchFamily="34" charset="0"/>
              </a:rPr>
              <a:t> технології</a:t>
            </a:r>
          </a:p>
        </p:txBody>
      </p:sp>
      <p:grpSp>
        <p:nvGrpSpPr>
          <p:cNvPr id="31" name="Групувати 30"/>
          <p:cNvGrpSpPr/>
          <p:nvPr/>
        </p:nvGrpSpPr>
        <p:grpSpPr>
          <a:xfrm rot="10800000">
            <a:off x="13708891" y="7366139"/>
            <a:ext cx="597960" cy="597960"/>
            <a:chOff x="250056" y="6952092"/>
            <a:chExt cx="863849" cy="863849"/>
          </a:xfrm>
        </p:grpSpPr>
        <p:sp>
          <p:nvSpPr>
            <p:cNvPr id="32" name="Овал 31"/>
            <p:cNvSpPr/>
            <p:nvPr/>
          </p:nvSpPr>
          <p:spPr>
            <a:xfrm>
              <a:off x="250056" y="6952092"/>
              <a:ext cx="863849" cy="863849"/>
            </a:xfrm>
            <a:prstGeom prst="ellipse">
              <a:avLst/>
            </a:prstGeom>
            <a:solidFill>
              <a:srgbClr val="3F51B5"/>
            </a:solidFill>
            <a:ln>
              <a:solidFill>
                <a:srgbClr val="3F51B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  <p:pic>
          <p:nvPicPr>
            <p:cNvPr id="33" name="Picture 14">
              <a:hlinkClick r:id="" action="ppaction://hlinkshowjump?jump=nextslide"/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0800000">
              <a:off x="314586" y="7027419"/>
              <a:ext cx="724562" cy="713194"/>
            </a:xfrm>
            <a:prstGeom prst="rect">
              <a:avLst/>
            </a:prstGeom>
          </p:spPr>
        </p:pic>
      </p:grpSp>
      <p:sp>
        <p:nvSpPr>
          <p:cNvPr id="15" name="Button Color - Down"/>
          <p:cNvSpPr/>
          <p:nvPr/>
        </p:nvSpPr>
        <p:spPr>
          <a:xfrm>
            <a:off x="1766955" y="1259916"/>
            <a:ext cx="10866301" cy="856672"/>
          </a:xfrm>
          <a:prstGeom prst="rect">
            <a:avLst/>
          </a:prstGeom>
          <a:solidFill>
            <a:srgbClr val="3F51B5"/>
          </a:solidFill>
          <a:ln w="38100">
            <a:solidFill>
              <a:srgbClr val="3F51B5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079906"/>
            <a:r>
              <a:rPr lang="uk-UA" sz="4400" b="1" kern="0" dirty="0">
                <a:solidFill>
                  <a:srgbClr val="FFFF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Напрями енергозбереження:</a:t>
            </a:r>
            <a:endParaRPr lang="uk-UA" sz="4400" b="1" kern="0" dirty="0">
              <a:solidFill>
                <a:schemeClr val="bg1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20" name="Button Color - Down"/>
          <p:cNvSpPr/>
          <p:nvPr/>
        </p:nvSpPr>
        <p:spPr>
          <a:xfrm>
            <a:off x="2106143" y="7090618"/>
            <a:ext cx="10218713" cy="743427"/>
          </a:xfrm>
          <a:prstGeom prst="rect">
            <a:avLst/>
          </a:prstGeom>
          <a:solidFill>
            <a:srgbClr val="009688"/>
          </a:solidFill>
          <a:ln w="38100">
            <a:solidFill>
              <a:srgbClr val="009688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079649">
              <a:defRPr/>
            </a:pPr>
            <a:r>
              <a:rPr lang="uk-UA" sz="4400" b="1" kern="0" dirty="0">
                <a:solidFill>
                  <a:srgbClr val="FFFF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Застосування економних ламп </a:t>
            </a:r>
          </a:p>
        </p:txBody>
      </p:sp>
      <p:pic>
        <p:nvPicPr>
          <p:cNvPr id="10242" name="Picture 2" descr="Результат пошуку зображень за запитом &quot;економние лампочки&quot;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6963" y="2326875"/>
            <a:ext cx="5719045" cy="4311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4" name="Picture 4" descr="Результат пошуку зображень за запитом &quot;економние лампочки&quot;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66008" y="2569051"/>
            <a:ext cx="6935973" cy="40691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81944927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5" grpId="0" animBg="1"/>
      <p:bldP spid="20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Групувати 2"/>
          <p:cNvGrpSpPr/>
          <p:nvPr/>
        </p:nvGrpSpPr>
        <p:grpSpPr>
          <a:xfrm>
            <a:off x="124149" y="7366139"/>
            <a:ext cx="597960" cy="597960"/>
            <a:chOff x="250056" y="6952092"/>
            <a:chExt cx="863849" cy="863849"/>
          </a:xfrm>
        </p:grpSpPr>
        <p:sp>
          <p:nvSpPr>
            <p:cNvPr id="2" name="Овал 1"/>
            <p:cNvSpPr/>
            <p:nvPr/>
          </p:nvSpPr>
          <p:spPr>
            <a:xfrm>
              <a:off x="250056" y="6952092"/>
              <a:ext cx="863849" cy="863849"/>
            </a:xfrm>
            <a:prstGeom prst="ellipse">
              <a:avLst/>
            </a:prstGeom>
            <a:solidFill>
              <a:srgbClr val="3F51B5"/>
            </a:solidFill>
            <a:ln>
              <a:solidFill>
                <a:srgbClr val="3F51B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  <p:pic>
          <p:nvPicPr>
            <p:cNvPr id="21" name="Picture 14">
              <a:hlinkClick r:id="" action="ppaction://hlinkshowjump?jump=previousslide"/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0800000">
              <a:off x="314586" y="7027419"/>
              <a:ext cx="724562" cy="713194"/>
            </a:xfrm>
            <a:prstGeom prst="rect">
              <a:avLst/>
            </a:prstGeom>
          </p:spPr>
        </p:pic>
      </p:grpSp>
      <p:sp>
        <p:nvSpPr>
          <p:cNvPr id="4" name="Rectangle 3"/>
          <p:cNvSpPr/>
          <p:nvPr/>
        </p:nvSpPr>
        <p:spPr>
          <a:xfrm>
            <a:off x="617" y="1"/>
            <a:ext cx="14398978" cy="988405"/>
          </a:xfrm>
          <a:prstGeom prst="rect">
            <a:avLst/>
          </a:prstGeom>
          <a:solidFill>
            <a:srgbClr val="3F51B5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079906"/>
            <a:endParaRPr lang="en-GB" sz="1596" kern="0">
              <a:solidFill>
                <a:sysClr val="windowText" lastClr="000000"/>
              </a:solidFill>
            </a:endParaRP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23129" y="271511"/>
            <a:ext cx="12419118" cy="716898"/>
          </a:xfrm>
        </p:spPr>
        <p:txBody>
          <a:bodyPr>
            <a:noAutofit/>
          </a:bodyPr>
          <a:lstStyle/>
          <a:p>
            <a:r>
              <a:rPr lang="uk-UA" sz="4800" dirty="0" err="1">
                <a:solidFill>
                  <a:schemeClr val="bg1"/>
                </a:solidFill>
                <a:latin typeface="Arial" panose="020B0604020202020204" pitchFamily="34" charset="0"/>
                <a:ea typeface="Roboto" panose="02000000000000000000" pitchFamily="2" charset="0"/>
                <a:cs typeface="Arial" panose="020B0604020202020204" pitchFamily="34" charset="0"/>
              </a:rPr>
              <a:t>Енергозбережувальні</a:t>
            </a:r>
            <a:r>
              <a:rPr lang="uk-UA" sz="4800" dirty="0">
                <a:solidFill>
                  <a:schemeClr val="bg1"/>
                </a:solidFill>
                <a:latin typeface="Arial" panose="020B0604020202020204" pitchFamily="34" charset="0"/>
                <a:ea typeface="Roboto" panose="02000000000000000000" pitchFamily="2" charset="0"/>
                <a:cs typeface="Arial" panose="020B0604020202020204" pitchFamily="34" charset="0"/>
              </a:rPr>
              <a:t> технології</a:t>
            </a:r>
          </a:p>
        </p:txBody>
      </p:sp>
      <p:sp>
        <p:nvSpPr>
          <p:cNvPr id="9" name="Button Color - Down"/>
          <p:cNvSpPr/>
          <p:nvPr/>
        </p:nvSpPr>
        <p:spPr>
          <a:xfrm>
            <a:off x="670362" y="2214309"/>
            <a:ext cx="3849891" cy="3925924"/>
          </a:xfrm>
          <a:prstGeom prst="rect">
            <a:avLst/>
          </a:prstGeom>
          <a:solidFill>
            <a:srgbClr val="3F51B5"/>
          </a:solidFill>
          <a:ln w="38100">
            <a:solidFill>
              <a:srgbClr val="3F51B5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079906"/>
            <a:r>
              <a:rPr lang="ru-RU" sz="4400" b="1" kern="0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За </a:t>
            </a:r>
            <a:r>
              <a:rPr lang="ru-RU" sz="4400" b="1" kern="0" dirty="0" err="1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рахунок</a:t>
            </a:r>
            <a:r>
              <a:rPr lang="ru-RU" sz="4400" b="1" kern="0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ru-RU" sz="4400" b="1" kern="0" dirty="0" err="1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чого</a:t>
            </a:r>
            <a:r>
              <a:rPr lang="ru-RU" sz="4400" b="1" kern="0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ru-RU" sz="4400" b="1" kern="0" dirty="0" err="1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ще</a:t>
            </a:r>
            <a:r>
              <a:rPr lang="ru-RU" sz="4400" b="1" kern="0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ru-RU" sz="4400" b="1" kern="0" dirty="0" err="1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можлива</a:t>
            </a:r>
            <a:r>
              <a:rPr lang="ru-RU" sz="4400" b="1" kern="0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ru-RU" sz="4400" b="1" kern="0" dirty="0" err="1">
                <a:solidFill>
                  <a:srgbClr val="FFFF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економія</a:t>
            </a:r>
            <a:r>
              <a:rPr lang="ru-RU" sz="4400" b="1" kern="0" dirty="0">
                <a:solidFill>
                  <a:srgbClr val="FFFF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в </a:t>
            </a:r>
            <a:r>
              <a:rPr lang="ru-RU" sz="4400" b="1" kern="0" dirty="0" err="1">
                <a:solidFill>
                  <a:srgbClr val="FFFF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домівках</a:t>
            </a:r>
            <a:r>
              <a:rPr lang="ru-RU" sz="4400" b="1" kern="0" dirty="0">
                <a:solidFill>
                  <a:srgbClr val="FFFF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?</a:t>
            </a:r>
          </a:p>
        </p:txBody>
      </p:sp>
      <p:grpSp>
        <p:nvGrpSpPr>
          <p:cNvPr id="31" name="Групувати 30"/>
          <p:cNvGrpSpPr/>
          <p:nvPr/>
        </p:nvGrpSpPr>
        <p:grpSpPr>
          <a:xfrm rot="10800000">
            <a:off x="13681182" y="7366139"/>
            <a:ext cx="597960" cy="597960"/>
            <a:chOff x="250056" y="6952092"/>
            <a:chExt cx="863849" cy="863849"/>
          </a:xfrm>
        </p:grpSpPr>
        <p:sp>
          <p:nvSpPr>
            <p:cNvPr id="32" name="Овал 31"/>
            <p:cNvSpPr/>
            <p:nvPr/>
          </p:nvSpPr>
          <p:spPr>
            <a:xfrm>
              <a:off x="250056" y="6952092"/>
              <a:ext cx="863849" cy="863849"/>
            </a:xfrm>
            <a:prstGeom prst="ellipse">
              <a:avLst/>
            </a:prstGeom>
            <a:solidFill>
              <a:srgbClr val="3F51B5"/>
            </a:solidFill>
            <a:ln>
              <a:solidFill>
                <a:srgbClr val="3F51B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  <p:pic>
          <p:nvPicPr>
            <p:cNvPr id="33" name="Picture 14">
              <a:hlinkClick r:id="" action="ppaction://hlinkshowjump?jump=nextslide"/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0800000">
              <a:off x="314586" y="7027419"/>
              <a:ext cx="724562" cy="713194"/>
            </a:xfrm>
            <a:prstGeom prst="rect">
              <a:avLst/>
            </a:prstGeom>
          </p:spPr>
        </p:pic>
      </p:grpSp>
      <p:pic>
        <p:nvPicPr>
          <p:cNvPr id="11266" name="Picture 2" descr="Результат пошуку зображень за запитом &quot;дом зимой&quot;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6775" y="1853983"/>
            <a:ext cx="8724405" cy="49074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78039745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9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Групувати 2"/>
          <p:cNvGrpSpPr/>
          <p:nvPr/>
        </p:nvGrpSpPr>
        <p:grpSpPr>
          <a:xfrm>
            <a:off x="124149" y="7366139"/>
            <a:ext cx="597960" cy="597960"/>
            <a:chOff x="250056" y="6952092"/>
            <a:chExt cx="863849" cy="863849"/>
          </a:xfrm>
        </p:grpSpPr>
        <p:sp>
          <p:nvSpPr>
            <p:cNvPr id="2" name="Овал 1"/>
            <p:cNvSpPr/>
            <p:nvPr/>
          </p:nvSpPr>
          <p:spPr>
            <a:xfrm>
              <a:off x="250056" y="6952092"/>
              <a:ext cx="863849" cy="863849"/>
            </a:xfrm>
            <a:prstGeom prst="ellipse">
              <a:avLst/>
            </a:prstGeom>
            <a:solidFill>
              <a:srgbClr val="3F51B5"/>
            </a:solidFill>
            <a:ln>
              <a:solidFill>
                <a:srgbClr val="3F51B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  <p:pic>
          <p:nvPicPr>
            <p:cNvPr id="21" name="Picture 14">
              <a:hlinkClick r:id="" action="ppaction://hlinkshowjump?jump=previousslide"/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0800000">
              <a:off x="314586" y="7027419"/>
              <a:ext cx="724562" cy="713194"/>
            </a:xfrm>
            <a:prstGeom prst="rect">
              <a:avLst/>
            </a:prstGeom>
          </p:spPr>
        </p:pic>
      </p:grpSp>
      <p:sp>
        <p:nvSpPr>
          <p:cNvPr id="4" name="Rectangle 3"/>
          <p:cNvSpPr/>
          <p:nvPr/>
        </p:nvSpPr>
        <p:spPr>
          <a:xfrm>
            <a:off x="617" y="1"/>
            <a:ext cx="14398978" cy="988405"/>
          </a:xfrm>
          <a:prstGeom prst="rect">
            <a:avLst/>
          </a:prstGeom>
          <a:solidFill>
            <a:srgbClr val="3F51B5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079906"/>
            <a:endParaRPr lang="en-GB" sz="1596" kern="0">
              <a:solidFill>
                <a:sysClr val="windowText" lastClr="000000"/>
              </a:solidFill>
            </a:endParaRP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23128" y="271511"/>
            <a:ext cx="13285761" cy="716898"/>
          </a:xfrm>
        </p:spPr>
        <p:txBody>
          <a:bodyPr>
            <a:noAutofit/>
          </a:bodyPr>
          <a:lstStyle/>
          <a:p>
            <a:r>
              <a:rPr lang="uk-UA" sz="4800" dirty="0">
                <a:solidFill>
                  <a:schemeClr val="bg1"/>
                </a:solidFill>
                <a:latin typeface="Arial" panose="020B0604020202020204" pitchFamily="34" charset="0"/>
                <a:ea typeface="Roboto" panose="02000000000000000000" pitchFamily="2" charset="0"/>
                <a:cs typeface="Arial" panose="020B0604020202020204" pitchFamily="34" charset="0"/>
              </a:rPr>
              <a:t>Вплив теплоенергетики на природу</a:t>
            </a:r>
          </a:p>
        </p:txBody>
      </p:sp>
      <p:grpSp>
        <p:nvGrpSpPr>
          <p:cNvPr id="31" name="Групувати 30"/>
          <p:cNvGrpSpPr/>
          <p:nvPr/>
        </p:nvGrpSpPr>
        <p:grpSpPr>
          <a:xfrm rot="10800000">
            <a:off x="13708891" y="7366139"/>
            <a:ext cx="597960" cy="597960"/>
            <a:chOff x="250056" y="6952092"/>
            <a:chExt cx="863849" cy="863849"/>
          </a:xfrm>
        </p:grpSpPr>
        <p:sp>
          <p:nvSpPr>
            <p:cNvPr id="32" name="Овал 31"/>
            <p:cNvSpPr/>
            <p:nvPr/>
          </p:nvSpPr>
          <p:spPr>
            <a:xfrm>
              <a:off x="250056" y="6952092"/>
              <a:ext cx="863849" cy="863849"/>
            </a:xfrm>
            <a:prstGeom prst="ellipse">
              <a:avLst/>
            </a:prstGeom>
            <a:solidFill>
              <a:srgbClr val="3F51B5"/>
            </a:solidFill>
            <a:ln>
              <a:solidFill>
                <a:srgbClr val="3F51B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  <p:pic>
          <p:nvPicPr>
            <p:cNvPr id="33" name="Picture 14">
              <a:hlinkClick r:id="" action="ppaction://hlinkshowjump?jump=nextslide"/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0800000">
              <a:off x="314586" y="7027419"/>
              <a:ext cx="724562" cy="713194"/>
            </a:xfrm>
            <a:prstGeom prst="rect">
              <a:avLst/>
            </a:prstGeom>
          </p:spPr>
        </p:pic>
      </p:grpSp>
      <p:sp>
        <p:nvSpPr>
          <p:cNvPr id="15" name="Button Color - Down"/>
          <p:cNvSpPr/>
          <p:nvPr/>
        </p:nvSpPr>
        <p:spPr>
          <a:xfrm>
            <a:off x="1244532" y="1349115"/>
            <a:ext cx="11941934" cy="856672"/>
          </a:xfrm>
          <a:prstGeom prst="rect">
            <a:avLst/>
          </a:prstGeom>
          <a:solidFill>
            <a:srgbClr val="3F51B5"/>
          </a:solidFill>
          <a:ln w="38100">
            <a:solidFill>
              <a:srgbClr val="3F51B5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079906"/>
            <a:r>
              <a:rPr lang="uk-UA" sz="4400" b="1" kern="0" dirty="0">
                <a:solidFill>
                  <a:srgbClr val="FFFF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Вплив теплоенергетики на природу</a:t>
            </a:r>
            <a:endParaRPr lang="uk-UA" sz="4400" b="1" kern="0" dirty="0">
              <a:solidFill>
                <a:schemeClr val="bg1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20" name="Button Color - Down"/>
          <p:cNvSpPr/>
          <p:nvPr/>
        </p:nvSpPr>
        <p:spPr>
          <a:xfrm>
            <a:off x="4225505" y="7168530"/>
            <a:ext cx="5681005" cy="743427"/>
          </a:xfrm>
          <a:prstGeom prst="rect">
            <a:avLst/>
          </a:prstGeom>
          <a:solidFill>
            <a:srgbClr val="009688"/>
          </a:solidFill>
          <a:ln w="38100">
            <a:solidFill>
              <a:srgbClr val="009688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079649">
              <a:defRPr/>
            </a:pPr>
            <a:r>
              <a:rPr lang="uk-UA" sz="4400" b="1" kern="0" dirty="0">
                <a:solidFill>
                  <a:srgbClr val="FFFF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Кислотні дощі </a:t>
            </a:r>
          </a:p>
        </p:txBody>
      </p:sp>
      <p:pic>
        <p:nvPicPr>
          <p:cNvPr id="13314" name="Picture 2" descr="Результат пошуку зображень за запитом &quot;кислотные дожди&quot;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7363" y="2566493"/>
            <a:ext cx="8586377" cy="42931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79347036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5" grpId="0" animBg="1"/>
      <p:bldP spid="20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Групувати 2"/>
          <p:cNvGrpSpPr/>
          <p:nvPr/>
        </p:nvGrpSpPr>
        <p:grpSpPr>
          <a:xfrm>
            <a:off x="124149" y="7366139"/>
            <a:ext cx="597960" cy="597960"/>
            <a:chOff x="250056" y="6952092"/>
            <a:chExt cx="863849" cy="863849"/>
          </a:xfrm>
        </p:grpSpPr>
        <p:sp>
          <p:nvSpPr>
            <p:cNvPr id="2" name="Овал 1"/>
            <p:cNvSpPr/>
            <p:nvPr/>
          </p:nvSpPr>
          <p:spPr>
            <a:xfrm>
              <a:off x="250056" y="6952092"/>
              <a:ext cx="863849" cy="863849"/>
            </a:xfrm>
            <a:prstGeom prst="ellipse">
              <a:avLst/>
            </a:prstGeom>
            <a:solidFill>
              <a:srgbClr val="3F51B5"/>
            </a:solidFill>
            <a:ln>
              <a:solidFill>
                <a:srgbClr val="3F51B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  <p:pic>
          <p:nvPicPr>
            <p:cNvPr id="21" name="Picture 14">
              <a:hlinkClick r:id="" action="ppaction://hlinkshowjump?jump=previousslide"/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0800000">
              <a:off x="314586" y="7027419"/>
              <a:ext cx="724562" cy="713194"/>
            </a:xfrm>
            <a:prstGeom prst="rect">
              <a:avLst/>
            </a:prstGeom>
          </p:spPr>
        </p:pic>
      </p:grpSp>
      <p:sp>
        <p:nvSpPr>
          <p:cNvPr id="4" name="Rectangle 3"/>
          <p:cNvSpPr/>
          <p:nvPr/>
        </p:nvSpPr>
        <p:spPr>
          <a:xfrm>
            <a:off x="617" y="1"/>
            <a:ext cx="14398978" cy="988405"/>
          </a:xfrm>
          <a:prstGeom prst="rect">
            <a:avLst/>
          </a:prstGeom>
          <a:solidFill>
            <a:srgbClr val="3F51B5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079906"/>
            <a:endParaRPr lang="en-GB" sz="1596" kern="0">
              <a:solidFill>
                <a:sysClr val="windowText" lastClr="000000"/>
              </a:solidFill>
            </a:endParaRP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23128" y="271511"/>
            <a:ext cx="13285761" cy="716898"/>
          </a:xfrm>
        </p:spPr>
        <p:txBody>
          <a:bodyPr>
            <a:noAutofit/>
          </a:bodyPr>
          <a:lstStyle/>
          <a:p>
            <a:r>
              <a:rPr lang="uk-UA" sz="4800" dirty="0">
                <a:solidFill>
                  <a:schemeClr val="bg1"/>
                </a:solidFill>
                <a:latin typeface="Arial" panose="020B0604020202020204" pitchFamily="34" charset="0"/>
                <a:ea typeface="Roboto" panose="02000000000000000000" pitchFamily="2" charset="0"/>
                <a:cs typeface="Arial" panose="020B0604020202020204" pitchFamily="34" charset="0"/>
              </a:rPr>
              <a:t>Вплив теплоенергетики на природу</a:t>
            </a:r>
          </a:p>
        </p:txBody>
      </p:sp>
      <p:grpSp>
        <p:nvGrpSpPr>
          <p:cNvPr id="31" name="Групувати 30"/>
          <p:cNvGrpSpPr/>
          <p:nvPr/>
        </p:nvGrpSpPr>
        <p:grpSpPr>
          <a:xfrm rot="10800000">
            <a:off x="13708891" y="7366139"/>
            <a:ext cx="597960" cy="597960"/>
            <a:chOff x="250056" y="6952092"/>
            <a:chExt cx="863849" cy="863849"/>
          </a:xfrm>
        </p:grpSpPr>
        <p:sp>
          <p:nvSpPr>
            <p:cNvPr id="32" name="Овал 31"/>
            <p:cNvSpPr/>
            <p:nvPr/>
          </p:nvSpPr>
          <p:spPr>
            <a:xfrm>
              <a:off x="250056" y="6952092"/>
              <a:ext cx="863849" cy="863849"/>
            </a:xfrm>
            <a:prstGeom prst="ellipse">
              <a:avLst/>
            </a:prstGeom>
            <a:solidFill>
              <a:srgbClr val="3F51B5"/>
            </a:solidFill>
            <a:ln>
              <a:solidFill>
                <a:srgbClr val="3F51B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  <p:pic>
          <p:nvPicPr>
            <p:cNvPr id="33" name="Picture 14">
              <a:hlinkClick r:id="" action="ppaction://hlinkshowjump?jump=nextslide"/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0800000">
              <a:off x="314586" y="7027419"/>
              <a:ext cx="724562" cy="713194"/>
            </a:xfrm>
            <a:prstGeom prst="rect">
              <a:avLst/>
            </a:prstGeom>
          </p:spPr>
        </p:pic>
      </p:grpSp>
      <p:sp>
        <p:nvSpPr>
          <p:cNvPr id="15" name="Button Color - Down"/>
          <p:cNvSpPr/>
          <p:nvPr/>
        </p:nvSpPr>
        <p:spPr>
          <a:xfrm>
            <a:off x="1244532" y="1349115"/>
            <a:ext cx="11941934" cy="856672"/>
          </a:xfrm>
          <a:prstGeom prst="rect">
            <a:avLst/>
          </a:prstGeom>
          <a:solidFill>
            <a:srgbClr val="3F51B5"/>
          </a:solidFill>
          <a:ln w="38100">
            <a:solidFill>
              <a:srgbClr val="3F51B5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079906"/>
            <a:r>
              <a:rPr lang="uk-UA" sz="4400" b="1" kern="0" dirty="0">
                <a:solidFill>
                  <a:srgbClr val="FFFF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Вплив теплоенергетики на природу</a:t>
            </a:r>
            <a:endParaRPr lang="uk-UA" sz="4400" b="1" kern="0" dirty="0">
              <a:solidFill>
                <a:schemeClr val="bg1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20" name="Button Color - Down"/>
          <p:cNvSpPr/>
          <p:nvPr/>
        </p:nvSpPr>
        <p:spPr>
          <a:xfrm>
            <a:off x="3814558" y="7046567"/>
            <a:ext cx="6801883" cy="743427"/>
          </a:xfrm>
          <a:prstGeom prst="rect">
            <a:avLst/>
          </a:prstGeom>
          <a:solidFill>
            <a:srgbClr val="009688"/>
          </a:solidFill>
          <a:ln w="38100">
            <a:solidFill>
              <a:srgbClr val="009688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079649">
              <a:defRPr/>
            </a:pPr>
            <a:r>
              <a:rPr lang="uk-UA" sz="4400" b="1" kern="0" dirty="0">
                <a:solidFill>
                  <a:srgbClr val="FFFF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Парниковий ефект </a:t>
            </a:r>
          </a:p>
        </p:txBody>
      </p:sp>
      <p:pic>
        <p:nvPicPr>
          <p:cNvPr id="12290" name="Picture 2" descr="http://inokhbeh.org/images/greenhouse_effect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8857" y="2461701"/>
            <a:ext cx="6542497" cy="43289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33803239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5" grpId="0" animBg="1"/>
      <p:bldP spid="20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Групувати 2"/>
          <p:cNvGrpSpPr/>
          <p:nvPr/>
        </p:nvGrpSpPr>
        <p:grpSpPr>
          <a:xfrm>
            <a:off x="124149" y="7366139"/>
            <a:ext cx="597960" cy="597960"/>
            <a:chOff x="250056" y="6952092"/>
            <a:chExt cx="863849" cy="863849"/>
          </a:xfrm>
        </p:grpSpPr>
        <p:sp>
          <p:nvSpPr>
            <p:cNvPr id="2" name="Овал 1"/>
            <p:cNvSpPr/>
            <p:nvPr/>
          </p:nvSpPr>
          <p:spPr>
            <a:xfrm>
              <a:off x="250056" y="6952092"/>
              <a:ext cx="863849" cy="863849"/>
            </a:xfrm>
            <a:prstGeom prst="ellipse">
              <a:avLst/>
            </a:prstGeom>
            <a:solidFill>
              <a:srgbClr val="3F51B5"/>
            </a:solidFill>
            <a:ln>
              <a:solidFill>
                <a:srgbClr val="3F51B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  <p:pic>
          <p:nvPicPr>
            <p:cNvPr id="21" name="Picture 14">
              <a:hlinkClick r:id="" action="ppaction://hlinkshowjump?jump=previousslide"/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0800000">
              <a:off x="314586" y="7027419"/>
              <a:ext cx="724562" cy="713194"/>
            </a:xfrm>
            <a:prstGeom prst="rect">
              <a:avLst/>
            </a:prstGeom>
          </p:spPr>
        </p:pic>
      </p:grpSp>
      <p:sp>
        <p:nvSpPr>
          <p:cNvPr id="4" name="Rectangle 3"/>
          <p:cNvSpPr/>
          <p:nvPr/>
        </p:nvSpPr>
        <p:spPr>
          <a:xfrm>
            <a:off x="617" y="1"/>
            <a:ext cx="14398978" cy="988405"/>
          </a:xfrm>
          <a:prstGeom prst="rect">
            <a:avLst/>
          </a:prstGeom>
          <a:solidFill>
            <a:srgbClr val="3F51B5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079906"/>
            <a:endParaRPr lang="en-GB" sz="1596" kern="0">
              <a:solidFill>
                <a:sysClr val="windowText" lastClr="000000"/>
              </a:solidFill>
            </a:endParaRP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23128" y="271511"/>
            <a:ext cx="13285761" cy="716898"/>
          </a:xfrm>
        </p:spPr>
        <p:txBody>
          <a:bodyPr>
            <a:noAutofit/>
          </a:bodyPr>
          <a:lstStyle/>
          <a:p>
            <a:r>
              <a:rPr lang="uk-UA" sz="4800" dirty="0">
                <a:solidFill>
                  <a:schemeClr val="bg1"/>
                </a:solidFill>
                <a:latin typeface="Arial" panose="020B0604020202020204" pitchFamily="34" charset="0"/>
                <a:ea typeface="Roboto" panose="02000000000000000000" pitchFamily="2" charset="0"/>
                <a:cs typeface="Arial" panose="020B0604020202020204" pitchFamily="34" charset="0"/>
              </a:rPr>
              <a:t>Вплив теплоенергетики на природу</a:t>
            </a:r>
          </a:p>
        </p:txBody>
      </p:sp>
      <p:grpSp>
        <p:nvGrpSpPr>
          <p:cNvPr id="31" name="Групувати 30"/>
          <p:cNvGrpSpPr/>
          <p:nvPr/>
        </p:nvGrpSpPr>
        <p:grpSpPr>
          <a:xfrm rot="10800000">
            <a:off x="13708891" y="7366139"/>
            <a:ext cx="597960" cy="597960"/>
            <a:chOff x="250056" y="6952092"/>
            <a:chExt cx="863849" cy="863849"/>
          </a:xfrm>
        </p:grpSpPr>
        <p:sp>
          <p:nvSpPr>
            <p:cNvPr id="32" name="Овал 31"/>
            <p:cNvSpPr/>
            <p:nvPr/>
          </p:nvSpPr>
          <p:spPr>
            <a:xfrm>
              <a:off x="250056" y="6952092"/>
              <a:ext cx="863849" cy="863849"/>
            </a:xfrm>
            <a:prstGeom prst="ellipse">
              <a:avLst/>
            </a:prstGeom>
            <a:solidFill>
              <a:srgbClr val="3F51B5"/>
            </a:solidFill>
            <a:ln>
              <a:solidFill>
                <a:srgbClr val="3F51B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  <p:pic>
          <p:nvPicPr>
            <p:cNvPr id="33" name="Picture 14">
              <a:hlinkClick r:id="" action="ppaction://hlinkshowjump?jump=nextslide"/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0800000">
              <a:off x="314586" y="7027419"/>
              <a:ext cx="724562" cy="713194"/>
            </a:xfrm>
            <a:prstGeom prst="rect">
              <a:avLst/>
            </a:prstGeom>
          </p:spPr>
        </p:pic>
      </p:grpSp>
      <p:sp>
        <p:nvSpPr>
          <p:cNvPr id="15" name="Button Color - Down"/>
          <p:cNvSpPr/>
          <p:nvPr/>
        </p:nvSpPr>
        <p:spPr>
          <a:xfrm>
            <a:off x="1244532" y="1349115"/>
            <a:ext cx="11941934" cy="856672"/>
          </a:xfrm>
          <a:prstGeom prst="rect">
            <a:avLst/>
          </a:prstGeom>
          <a:solidFill>
            <a:srgbClr val="3F51B5"/>
          </a:solidFill>
          <a:ln w="38100">
            <a:solidFill>
              <a:srgbClr val="3F51B5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079906"/>
            <a:r>
              <a:rPr lang="uk-UA" sz="4400" b="1" kern="0" dirty="0">
                <a:solidFill>
                  <a:srgbClr val="FFFF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Вплив теплоенергетики на природу</a:t>
            </a:r>
            <a:endParaRPr lang="uk-UA" sz="4400" b="1" kern="0" dirty="0">
              <a:solidFill>
                <a:schemeClr val="bg1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20" name="Button Color - Down"/>
          <p:cNvSpPr/>
          <p:nvPr/>
        </p:nvSpPr>
        <p:spPr>
          <a:xfrm>
            <a:off x="1659944" y="6678338"/>
            <a:ext cx="11080324" cy="1285761"/>
          </a:xfrm>
          <a:prstGeom prst="rect">
            <a:avLst/>
          </a:prstGeom>
          <a:solidFill>
            <a:srgbClr val="009688"/>
          </a:solidFill>
          <a:ln w="38100">
            <a:solidFill>
              <a:srgbClr val="009688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079649">
              <a:defRPr/>
            </a:pPr>
            <a:r>
              <a:rPr lang="ru-RU" sz="4400" b="1" kern="0" dirty="0" err="1">
                <a:solidFill>
                  <a:srgbClr val="FFFF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Забруднене</a:t>
            </a:r>
            <a:r>
              <a:rPr lang="ru-RU" sz="4400" b="1" kern="0" dirty="0">
                <a:solidFill>
                  <a:srgbClr val="FFFF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ru-RU" sz="4400" b="1" kern="0" dirty="0" err="1">
                <a:solidFill>
                  <a:srgbClr val="FFFF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повітря</a:t>
            </a:r>
            <a:r>
              <a:rPr lang="ru-RU" sz="4400" b="1" kern="0" dirty="0">
                <a:solidFill>
                  <a:srgbClr val="FFFF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ru-RU" sz="4400" b="1" kern="0" dirty="0" err="1">
                <a:solidFill>
                  <a:srgbClr val="FFFF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газовими</a:t>
            </a:r>
            <a:r>
              <a:rPr lang="ru-RU" sz="4400" b="1" kern="0" dirty="0">
                <a:solidFill>
                  <a:srgbClr val="FFFF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та </a:t>
            </a:r>
            <a:r>
              <a:rPr lang="ru-RU" sz="4400" b="1" kern="0" dirty="0" err="1">
                <a:solidFill>
                  <a:srgbClr val="FFFF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аерозольними</a:t>
            </a:r>
            <a:r>
              <a:rPr lang="ru-RU" sz="4400" b="1" kern="0" dirty="0">
                <a:solidFill>
                  <a:srgbClr val="FFFF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ru-RU" sz="4400" b="1" kern="0" dirty="0" err="1">
                <a:solidFill>
                  <a:srgbClr val="FFFF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викидами</a:t>
            </a:r>
            <a:endParaRPr lang="uk-UA" sz="4400" b="1" kern="0" dirty="0">
              <a:solidFill>
                <a:srgbClr val="FFFF00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pic>
        <p:nvPicPr>
          <p:cNvPr id="14338" name="Picture 2" descr="Результат пошуку зображень за запитом &quot;забруднення повітря&quot;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629"/>
          <a:stretch/>
        </p:blipFill>
        <p:spPr bwMode="auto">
          <a:xfrm>
            <a:off x="419589" y="2496250"/>
            <a:ext cx="7228506" cy="38916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40" name="Picture 4" descr="16. Смог в Пекине  загрязнение, мир, фото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63792" y="2496250"/>
            <a:ext cx="5844078" cy="38916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41143202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5" grpId="0" animBg="1"/>
      <p:bldP spid="20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Групувати 2"/>
          <p:cNvGrpSpPr/>
          <p:nvPr/>
        </p:nvGrpSpPr>
        <p:grpSpPr>
          <a:xfrm>
            <a:off x="124149" y="7366139"/>
            <a:ext cx="597960" cy="597960"/>
            <a:chOff x="250056" y="6952092"/>
            <a:chExt cx="863849" cy="863849"/>
          </a:xfrm>
        </p:grpSpPr>
        <p:sp>
          <p:nvSpPr>
            <p:cNvPr id="2" name="Овал 1"/>
            <p:cNvSpPr/>
            <p:nvPr/>
          </p:nvSpPr>
          <p:spPr>
            <a:xfrm>
              <a:off x="250056" y="6952092"/>
              <a:ext cx="863849" cy="863849"/>
            </a:xfrm>
            <a:prstGeom prst="ellipse">
              <a:avLst/>
            </a:prstGeom>
            <a:solidFill>
              <a:srgbClr val="3F51B5"/>
            </a:solidFill>
            <a:ln>
              <a:solidFill>
                <a:srgbClr val="3F51B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  <p:pic>
          <p:nvPicPr>
            <p:cNvPr id="21" name="Picture 14">
              <a:hlinkClick r:id="" action="ppaction://hlinkshowjump?jump=previousslide"/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0800000">
              <a:off x="314586" y="7027419"/>
              <a:ext cx="724562" cy="713194"/>
            </a:xfrm>
            <a:prstGeom prst="rect">
              <a:avLst/>
            </a:prstGeom>
          </p:spPr>
        </p:pic>
      </p:grpSp>
      <p:sp>
        <p:nvSpPr>
          <p:cNvPr id="4" name="Rectangle 3"/>
          <p:cNvSpPr/>
          <p:nvPr/>
        </p:nvSpPr>
        <p:spPr>
          <a:xfrm>
            <a:off x="617" y="1"/>
            <a:ext cx="14398978" cy="988405"/>
          </a:xfrm>
          <a:prstGeom prst="rect">
            <a:avLst/>
          </a:prstGeom>
          <a:solidFill>
            <a:srgbClr val="3F51B5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079906"/>
            <a:endParaRPr lang="en-GB" sz="1596" kern="0">
              <a:solidFill>
                <a:sysClr val="windowText" lastClr="000000"/>
              </a:solidFill>
            </a:endParaRP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23128" y="271511"/>
            <a:ext cx="13285761" cy="716898"/>
          </a:xfrm>
        </p:spPr>
        <p:txBody>
          <a:bodyPr>
            <a:noAutofit/>
          </a:bodyPr>
          <a:lstStyle/>
          <a:p>
            <a:r>
              <a:rPr lang="uk-UA" sz="4800" dirty="0">
                <a:solidFill>
                  <a:schemeClr val="bg1"/>
                </a:solidFill>
                <a:latin typeface="Arial" panose="020B0604020202020204" pitchFamily="34" charset="0"/>
                <a:ea typeface="Roboto" panose="02000000000000000000" pitchFamily="2" charset="0"/>
                <a:cs typeface="Arial" panose="020B0604020202020204" pitchFamily="34" charset="0"/>
              </a:rPr>
              <a:t>Вплив теплоенергетики на природу</a:t>
            </a:r>
          </a:p>
        </p:txBody>
      </p:sp>
      <p:grpSp>
        <p:nvGrpSpPr>
          <p:cNvPr id="31" name="Групувати 30"/>
          <p:cNvGrpSpPr/>
          <p:nvPr/>
        </p:nvGrpSpPr>
        <p:grpSpPr>
          <a:xfrm rot="10800000">
            <a:off x="13708891" y="7366139"/>
            <a:ext cx="597960" cy="597960"/>
            <a:chOff x="250056" y="6952092"/>
            <a:chExt cx="863849" cy="863849"/>
          </a:xfrm>
        </p:grpSpPr>
        <p:sp>
          <p:nvSpPr>
            <p:cNvPr id="32" name="Овал 31"/>
            <p:cNvSpPr/>
            <p:nvPr/>
          </p:nvSpPr>
          <p:spPr>
            <a:xfrm>
              <a:off x="250056" y="6952092"/>
              <a:ext cx="863849" cy="863849"/>
            </a:xfrm>
            <a:prstGeom prst="ellipse">
              <a:avLst/>
            </a:prstGeom>
            <a:solidFill>
              <a:srgbClr val="3F51B5"/>
            </a:solidFill>
            <a:ln>
              <a:solidFill>
                <a:srgbClr val="3F51B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  <p:pic>
          <p:nvPicPr>
            <p:cNvPr id="33" name="Picture 14">
              <a:hlinkClick r:id="" action="ppaction://hlinkshowjump?jump=nextslide"/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0800000">
              <a:off x="314586" y="7027419"/>
              <a:ext cx="724562" cy="713194"/>
            </a:xfrm>
            <a:prstGeom prst="rect">
              <a:avLst/>
            </a:prstGeom>
          </p:spPr>
        </p:pic>
      </p:grpSp>
      <p:sp>
        <p:nvSpPr>
          <p:cNvPr id="15" name="Button Color - Down"/>
          <p:cNvSpPr/>
          <p:nvPr/>
        </p:nvSpPr>
        <p:spPr>
          <a:xfrm>
            <a:off x="1244532" y="1349115"/>
            <a:ext cx="11941934" cy="856672"/>
          </a:xfrm>
          <a:prstGeom prst="rect">
            <a:avLst/>
          </a:prstGeom>
          <a:solidFill>
            <a:srgbClr val="3F51B5"/>
          </a:solidFill>
          <a:ln w="38100">
            <a:solidFill>
              <a:srgbClr val="3F51B5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079906"/>
            <a:r>
              <a:rPr lang="uk-UA" sz="4400" b="1" kern="0" dirty="0">
                <a:solidFill>
                  <a:srgbClr val="FFFF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Вплив теплоенергетики на природу</a:t>
            </a:r>
            <a:endParaRPr lang="uk-UA" sz="4400" b="1" kern="0" dirty="0">
              <a:solidFill>
                <a:schemeClr val="bg1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20" name="Button Color - Down"/>
          <p:cNvSpPr/>
          <p:nvPr/>
        </p:nvSpPr>
        <p:spPr>
          <a:xfrm>
            <a:off x="2987449" y="7168530"/>
            <a:ext cx="8456100" cy="743427"/>
          </a:xfrm>
          <a:prstGeom prst="rect">
            <a:avLst/>
          </a:prstGeom>
          <a:solidFill>
            <a:srgbClr val="009688"/>
          </a:solidFill>
          <a:ln w="38100">
            <a:solidFill>
              <a:srgbClr val="009688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079649">
              <a:defRPr/>
            </a:pPr>
            <a:r>
              <a:rPr lang="uk-UA" sz="4400" b="1" kern="0" dirty="0">
                <a:solidFill>
                  <a:srgbClr val="FFFF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Забруднення ландшафту </a:t>
            </a:r>
          </a:p>
        </p:txBody>
      </p:sp>
      <p:pic>
        <p:nvPicPr>
          <p:cNvPr id="15364" name="Picture 4" descr="Результат пошуку зображень за запитом &quot;загрязнение почв&quot;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90788" y="2463758"/>
            <a:ext cx="6649422" cy="4446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23291697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5" grpId="0" animBg="1"/>
      <p:bldP spid="20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Групувати 2"/>
          <p:cNvGrpSpPr/>
          <p:nvPr/>
        </p:nvGrpSpPr>
        <p:grpSpPr>
          <a:xfrm>
            <a:off x="124149" y="7366139"/>
            <a:ext cx="597960" cy="597960"/>
            <a:chOff x="250056" y="6952092"/>
            <a:chExt cx="863849" cy="863849"/>
          </a:xfrm>
        </p:grpSpPr>
        <p:sp>
          <p:nvSpPr>
            <p:cNvPr id="2" name="Овал 1"/>
            <p:cNvSpPr/>
            <p:nvPr/>
          </p:nvSpPr>
          <p:spPr>
            <a:xfrm>
              <a:off x="250056" y="6952092"/>
              <a:ext cx="863849" cy="863849"/>
            </a:xfrm>
            <a:prstGeom prst="ellipse">
              <a:avLst/>
            </a:prstGeom>
            <a:solidFill>
              <a:srgbClr val="3F51B5"/>
            </a:solidFill>
            <a:ln>
              <a:solidFill>
                <a:srgbClr val="3F51B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  <p:pic>
          <p:nvPicPr>
            <p:cNvPr id="21" name="Picture 14">
              <a:hlinkClick r:id="" action="ppaction://hlinkshowjump?jump=previousslide"/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0800000">
              <a:off x="314586" y="7027419"/>
              <a:ext cx="724562" cy="713194"/>
            </a:xfrm>
            <a:prstGeom prst="rect">
              <a:avLst/>
            </a:prstGeom>
          </p:spPr>
        </p:pic>
      </p:grpSp>
      <p:sp>
        <p:nvSpPr>
          <p:cNvPr id="4" name="Rectangle 3"/>
          <p:cNvSpPr/>
          <p:nvPr/>
        </p:nvSpPr>
        <p:spPr>
          <a:xfrm>
            <a:off x="617" y="1"/>
            <a:ext cx="14398978" cy="988405"/>
          </a:xfrm>
          <a:prstGeom prst="rect">
            <a:avLst/>
          </a:prstGeom>
          <a:solidFill>
            <a:srgbClr val="3F51B5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079906"/>
            <a:endParaRPr lang="en-GB" sz="1596" kern="0">
              <a:solidFill>
                <a:sysClr val="windowText" lastClr="000000"/>
              </a:solidFill>
            </a:endParaRP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23128" y="271511"/>
            <a:ext cx="13285761" cy="716898"/>
          </a:xfrm>
        </p:spPr>
        <p:txBody>
          <a:bodyPr>
            <a:noAutofit/>
          </a:bodyPr>
          <a:lstStyle/>
          <a:p>
            <a:r>
              <a:rPr lang="uk-UA" sz="4800" dirty="0">
                <a:solidFill>
                  <a:schemeClr val="bg1"/>
                </a:solidFill>
                <a:latin typeface="Arial" panose="020B0604020202020204" pitchFamily="34" charset="0"/>
                <a:ea typeface="Roboto" panose="02000000000000000000" pitchFamily="2" charset="0"/>
                <a:cs typeface="Arial" panose="020B0604020202020204" pitchFamily="34" charset="0"/>
              </a:rPr>
              <a:t>Вплив теплоенергетики на природу</a:t>
            </a:r>
          </a:p>
        </p:txBody>
      </p:sp>
      <p:grpSp>
        <p:nvGrpSpPr>
          <p:cNvPr id="31" name="Групувати 30"/>
          <p:cNvGrpSpPr/>
          <p:nvPr/>
        </p:nvGrpSpPr>
        <p:grpSpPr>
          <a:xfrm rot="10800000">
            <a:off x="13708891" y="7366139"/>
            <a:ext cx="597960" cy="597960"/>
            <a:chOff x="250056" y="6952092"/>
            <a:chExt cx="863849" cy="863849"/>
          </a:xfrm>
        </p:grpSpPr>
        <p:sp>
          <p:nvSpPr>
            <p:cNvPr id="32" name="Овал 31"/>
            <p:cNvSpPr/>
            <p:nvPr/>
          </p:nvSpPr>
          <p:spPr>
            <a:xfrm>
              <a:off x="250056" y="6952092"/>
              <a:ext cx="863849" cy="863849"/>
            </a:xfrm>
            <a:prstGeom prst="ellipse">
              <a:avLst/>
            </a:prstGeom>
            <a:solidFill>
              <a:srgbClr val="3F51B5"/>
            </a:solidFill>
            <a:ln>
              <a:solidFill>
                <a:srgbClr val="3F51B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  <p:pic>
          <p:nvPicPr>
            <p:cNvPr id="33" name="Picture 14">
              <a:hlinkClick r:id="" action="ppaction://hlinkshowjump?jump=nextslide"/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0800000">
              <a:off x="314586" y="7027419"/>
              <a:ext cx="724562" cy="713194"/>
            </a:xfrm>
            <a:prstGeom prst="rect">
              <a:avLst/>
            </a:prstGeom>
          </p:spPr>
        </p:pic>
      </p:grpSp>
      <p:sp>
        <p:nvSpPr>
          <p:cNvPr id="15" name="Button Color - Down"/>
          <p:cNvSpPr/>
          <p:nvPr/>
        </p:nvSpPr>
        <p:spPr>
          <a:xfrm>
            <a:off x="1244532" y="1349115"/>
            <a:ext cx="11941934" cy="856672"/>
          </a:xfrm>
          <a:prstGeom prst="rect">
            <a:avLst/>
          </a:prstGeom>
          <a:solidFill>
            <a:srgbClr val="3F51B5"/>
          </a:solidFill>
          <a:ln w="38100">
            <a:solidFill>
              <a:srgbClr val="3F51B5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079906"/>
            <a:r>
              <a:rPr lang="uk-UA" sz="4400" b="1" kern="0" dirty="0">
                <a:solidFill>
                  <a:srgbClr val="FFFF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Вплив теплоенергетики на природу</a:t>
            </a:r>
            <a:endParaRPr lang="uk-UA" sz="4400" b="1" kern="0" dirty="0">
              <a:solidFill>
                <a:schemeClr val="bg1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20" name="Button Color - Down"/>
          <p:cNvSpPr/>
          <p:nvPr/>
        </p:nvSpPr>
        <p:spPr>
          <a:xfrm>
            <a:off x="2452370" y="7220672"/>
            <a:ext cx="9526259" cy="743427"/>
          </a:xfrm>
          <a:prstGeom prst="rect">
            <a:avLst/>
          </a:prstGeom>
          <a:solidFill>
            <a:srgbClr val="009688"/>
          </a:solidFill>
          <a:ln w="38100">
            <a:solidFill>
              <a:srgbClr val="009688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079649">
              <a:defRPr/>
            </a:pPr>
            <a:r>
              <a:rPr lang="uk-UA" sz="4400" b="1" kern="0" dirty="0">
                <a:solidFill>
                  <a:srgbClr val="FFFF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Забруднення ґрунтових вод </a:t>
            </a:r>
          </a:p>
        </p:txBody>
      </p:sp>
      <p:pic>
        <p:nvPicPr>
          <p:cNvPr id="16386" name="Picture 2" descr="Результат пошуку зображень за запитом &quot;загрязнение воды&quot;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6930" y="2555816"/>
            <a:ext cx="6469078" cy="4314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388" name="Picture 4" descr="Результат пошуку зображень за запитом &quot;загрязнение воды нефть&quot;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31263" y="2555815"/>
            <a:ext cx="6429375" cy="4314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94495427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5" grpId="0" animBg="1"/>
      <p:bldP spid="20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Button Color - Down"/>
          <p:cNvSpPr/>
          <p:nvPr/>
        </p:nvSpPr>
        <p:spPr>
          <a:xfrm>
            <a:off x="307601" y="5285922"/>
            <a:ext cx="13785010" cy="1295923"/>
          </a:xfrm>
          <a:prstGeom prst="rect">
            <a:avLst/>
          </a:prstGeom>
          <a:solidFill>
            <a:srgbClr val="4CAF50"/>
          </a:solidFill>
          <a:ln w="38100">
            <a:solidFill>
              <a:srgbClr val="4CAF5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079906"/>
            <a:r>
              <a:rPr lang="ru-RU" sz="4400" b="1" kern="0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3. Яка </a:t>
            </a:r>
            <a:r>
              <a:rPr lang="ru-RU" sz="4400" b="1" kern="0" dirty="0">
                <a:solidFill>
                  <a:srgbClr val="FFFF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причина</a:t>
            </a:r>
            <a:r>
              <a:rPr lang="ru-RU" sz="4400" b="1" kern="0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ru-RU" sz="4400" b="1" kern="0" dirty="0" err="1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безповоротного</a:t>
            </a:r>
            <a:r>
              <a:rPr lang="ru-RU" sz="4400" b="1" kern="0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ru-RU" sz="4400" b="1" kern="0" dirty="0" err="1">
                <a:solidFill>
                  <a:srgbClr val="FFFF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зменшення</a:t>
            </a:r>
            <a:r>
              <a:rPr lang="ru-RU" sz="4400" b="1" kern="0" dirty="0">
                <a:solidFill>
                  <a:srgbClr val="FFFF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ru-RU" sz="4400" b="1" kern="0" dirty="0" err="1">
                <a:solidFill>
                  <a:srgbClr val="FFFF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викопних</a:t>
            </a:r>
            <a:r>
              <a:rPr lang="ru-RU" sz="4400" b="1" kern="0" dirty="0">
                <a:solidFill>
                  <a:srgbClr val="FFFF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ru-RU" sz="4400" b="1" kern="0" dirty="0" err="1">
                <a:solidFill>
                  <a:srgbClr val="FFFF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ресурсів</a:t>
            </a:r>
            <a:r>
              <a:rPr lang="ru-RU" sz="4400" b="1" kern="0" dirty="0">
                <a:solidFill>
                  <a:srgbClr val="FFFF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? </a:t>
            </a:r>
            <a:endParaRPr lang="uk-UA" sz="4400" b="1" kern="0" dirty="0">
              <a:solidFill>
                <a:srgbClr val="FFFF00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grpSp>
        <p:nvGrpSpPr>
          <p:cNvPr id="3" name="Групувати 2"/>
          <p:cNvGrpSpPr/>
          <p:nvPr/>
        </p:nvGrpSpPr>
        <p:grpSpPr>
          <a:xfrm>
            <a:off x="124149" y="7366139"/>
            <a:ext cx="597960" cy="597960"/>
            <a:chOff x="250056" y="6952092"/>
            <a:chExt cx="863849" cy="863849"/>
          </a:xfrm>
        </p:grpSpPr>
        <p:sp>
          <p:nvSpPr>
            <p:cNvPr id="2" name="Овал 1"/>
            <p:cNvSpPr/>
            <p:nvPr/>
          </p:nvSpPr>
          <p:spPr>
            <a:xfrm>
              <a:off x="250056" y="6952092"/>
              <a:ext cx="863849" cy="863849"/>
            </a:xfrm>
            <a:prstGeom prst="ellipse">
              <a:avLst/>
            </a:prstGeom>
            <a:solidFill>
              <a:srgbClr val="3F51B5"/>
            </a:solidFill>
            <a:ln>
              <a:solidFill>
                <a:srgbClr val="3F51B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  <p:pic>
          <p:nvPicPr>
            <p:cNvPr id="21" name="Picture 14">
              <a:hlinkClick r:id="" action="ppaction://hlinkshowjump?jump=previousslide"/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0800000">
              <a:off x="314586" y="7027419"/>
              <a:ext cx="724562" cy="713194"/>
            </a:xfrm>
            <a:prstGeom prst="rect">
              <a:avLst/>
            </a:prstGeom>
          </p:spPr>
        </p:pic>
      </p:grpSp>
      <p:sp>
        <p:nvSpPr>
          <p:cNvPr id="4" name="Rectangle 3"/>
          <p:cNvSpPr/>
          <p:nvPr/>
        </p:nvSpPr>
        <p:spPr>
          <a:xfrm>
            <a:off x="617" y="1"/>
            <a:ext cx="14398978" cy="988405"/>
          </a:xfrm>
          <a:prstGeom prst="rect">
            <a:avLst/>
          </a:prstGeom>
          <a:solidFill>
            <a:srgbClr val="3F51B5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079906"/>
            <a:endParaRPr lang="en-GB" sz="1596" kern="0">
              <a:solidFill>
                <a:sysClr val="windowText" lastClr="000000"/>
              </a:solidFill>
            </a:endParaRP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23129" y="271511"/>
            <a:ext cx="12419118" cy="716898"/>
          </a:xfrm>
        </p:spPr>
        <p:txBody>
          <a:bodyPr>
            <a:noAutofit/>
          </a:bodyPr>
          <a:lstStyle/>
          <a:p>
            <a:r>
              <a:rPr lang="uk-UA" sz="4800" dirty="0">
                <a:solidFill>
                  <a:schemeClr val="bg1"/>
                </a:solidFill>
                <a:latin typeface="Arial" panose="020B0604020202020204" pitchFamily="34" charset="0"/>
                <a:ea typeface="Roboto" panose="02000000000000000000" pitchFamily="2" charset="0"/>
                <a:cs typeface="Arial" panose="020B0604020202020204" pitchFamily="34" charset="0"/>
              </a:rPr>
              <a:t>Бесіда за питаннями</a:t>
            </a:r>
          </a:p>
        </p:txBody>
      </p:sp>
      <p:sp>
        <p:nvSpPr>
          <p:cNvPr id="9" name="Button Color - Down"/>
          <p:cNvSpPr/>
          <p:nvPr/>
        </p:nvSpPr>
        <p:spPr>
          <a:xfrm>
            <a:off x="307601" y="1693984"/>
            <a:ext cx="13785010" cy="1203241"/>
          </a:xfrm>
          <a:prstGeom prst="rect">
            <a:avLst/>
          </a:prstGeom>
          <a:solidFill>
            <a:srgbClr val="3F51B5"/>
          </a:solidFill>
          <a:ln w="38100">
            <a:solidFill>
              <a:srgbClr val="3F51B5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079906"/>
            <a:r>
              <a:rPr lang="ru-RU" sz="4400" b="1" kern="0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1. </a:t>
            </a:r>
            <a:r>
              <a:rPr lang="ru-RU" sz="4400" b="1" kern="0" dirty="0" err="1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Які</a:t>
            </a:r>
            <a:r>
              <a:rPr lang="ru-RU" sz="4400" b="1" kern="0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ru-RU" sz="4400" b="1" kern="0" dirty="0" err="1">
                <a:solidFill>
                  <a:srgbClr val="FFFF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джерела</a:t>
            </a:r>
            <a:r>
              <a:rPr lang="ru-RU" sz="4400" b="1" kern="0" dirty="0">
                <a:solidFill>
                  <a:srgbClr val="FFFF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ru-RU" sz="4400" b="1" kern="0" dirty="0" err="1">
                <a:solidFill>
                  <a:srgbClr val="FFFF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енергії</a:t>
            </a:r>
            <a:r>
              <a:rPr lang="ru-RU" sz="4400" b="1" kern="0" dirty="0">
                <a:solidFill>
                  <a:srgbClr val="FFFF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ru-RU" sz="4400" b="1" kern="0" dirty="0" err="1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здавна</a:t>
            </a:r>
            <a:r>
              <a:rPr lang="ru-RU" sz="4400" b="1" kern="0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ru-RU" sz="4400" b="1" kern="0" dirty="0" err="1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використовує</a:t>
            </a:r>
            <a:r>
              <a:rPr lang="ru-RU" sz="4400" b="1" kern="0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ru-RU" sz="4400" b="1" kern="0" dirty="0" err="1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людство</a:t>
            </a:r>
            <a:r>
              <a:rPr lang="ru-RU" sz="4400" b="1" kern="0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? </a:t>
            </a:r>
            <a:endParaRPr lang="en-US" sz="4400" b="1" kern="0" dirty="0">
              <a:solidFill>
                <a:srgbClr val="FFFF00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12" name="Button Color - Down"/>
          <p:cNvSpPr/>
          <p:nvPr/>
        </p:nvSpPr>
        <p:spPr>
          <a:xfrm>
            <a:off x="307601" y="3451202"/>
            <a:ext cx="13785010" cy="1280743"/>
          </a:xfrm>
          <a:prstGeom prst="rect">
            <a:avLst/>
          </a:prstGeom>
          <a:solidFill>
            <a:srgbClr val="FF5722"/>
          </a:solidFill>
          <a:ln w="38100">
            <a:solidFill>
              <a:srgbClr val="FF5722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079906"/>
            <a:r>
              <a:rPr lang="ru-RU" sz="4400" b="1" kern="0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2. </a:t>
            </a:r>
            <a:r>
              <a:rPr lang="ru-RU" sz="4400" b="1" kern="0" dirty="0" err="1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Які</a:t>
            </a:r>
            <a:r>
              <a:rPr lang="ru-RU" sz="4400" b="1" kern="0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ru-RU" sz="4400" b="1" kern="0" dirty="0" err="1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існують</a:t>
            </a:r>
            <a:r>
              <a:rPr lang="ru-RU" sz="4400" b="1" kern="0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ru-RU" sz="4400" b="1" kern="0" dirty="0" err="1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типи</a:t>
            </a:r>
            <a:r>
              <a:rPr lang="ru-RU" sz="4400" b="1" kern="0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ru-RU" sz="4400" b="1" kern="0" dirty="0" err="1">
                <a:solidFill>
                  <a:srgbClr val="FFFF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альтернативних</a:t>
            </a:r>
            <a:r>
              <a:rPr lang="ru-RU" sz="4400" b="1" kern="0" dirty="0">
                <a:solidFill>
                  <a:srgbClr val="FFFF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ru-RU" sz="4400" b="1" kern="0" dirty="0" err="1">
                <a:solidFill>
                  <a:srgbClr val="FFFF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джерел</a:t>
            </a:r>
            <a:r>
              <a:rPr lang="ru-RU" sz="4400" b="1" kern="0" dirty="0">
                <a:solidFill>
                  <a:srgbClr val="FFFF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ru-RU" sz="4400" b="1" kern="0" dirty="0" err="1">
                <a:solidFill>
                  <a:srgbClr val="FFFF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енергії</a:t>
            </a:r>
            <a:r>
              <a:rPr lang="ru-RU" sz="4400" b="1" kern="0" dirty="0">
                <a:solidFill>
                  <a:srgbClr val="FFFF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? </a:t>
            </a:r>
            <a:endParaRPr lang="uk-UA" sz="4400" b="1" kern="0" dirty="0">
              <a:solidFill>
                <a:srgbClr val="FFFF00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grpSp>
        <p:nvGrpSpPr>
          <p:cNvPr id="31" name="Групувати 30"/>
          <p:cNvGrpSpPr/>
          <p:nvPr/>
        </p:nvGrpSpPr>
        <p:grpSpPr>
          <a:xfrm rot="10800000">
            <a:off x="13681182" y="7366139"/>
            <a:ext cx="597960" cy="597960"/>
            <a:chOff x="250056" y="6952092"/>
            <a:chExt cx="863849" cy="863849"/>
          </a:xfrm>
        </p:grpSpPr>
        <p:sp>
          <p:nvSpPr>
            <p:cNvPr id="32" name="Овал 31"/>
            <p:cNvSpPr/>
            <p:nvPr/>
          </p:nvSpPr>
          <p:spPr>
            <a:xfrm>
              <a:off x="250056" y="6952092"/>
              <a:ext cx="863849" cy="863849"/>
            </a:xfrm>
            <a:prstGeom prst="ellipse">
              <a:avLst/>
            </a:prstGeom>
            <a:solidFill>
              <a:srgbClr val="3F51B5"/>
            </a:solidFill>
            <a:ln>
              <a:solidFill>
                <a:srgbClr val="3F51B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  <p:pic>
          <p:nvPicPr>
            <p:cNvPr id="33" name="Picture 14">
              <a:hlinkClick r:id="" action="ppaction://hlinkshowjump?jump=nextslide"/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0800000">
              <a:off x="314586" y="7027419"/>
              <a:ext cx="724562" cy="71319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513846757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5" grpId="0"/>
      <p:bldP spid="9" grpId="0" animBg="1"/>
      <p:bldP spid="12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Button Color - Down"/>
          <p:cNvSpPr/>
          <p:nvPr/>
        </p:nvSpPr>
        <p:spPr>
          <a:xfrm>
            <a:off x="307601" y="5285922"/>
            <a:ext cx="13785010" cy="1295923"/>
          </a:xfrm>
          <a:prstGeom prst="rect">
            <a:avLst/>
          </a:prstGeom>
          <a:solidFill>
            <a:srgbClr val="4CAF50"/>
          </a:solidFill>
          <a:ln w="38100">
            <a:solidFill>
              <a:srgbClr val="4CAF5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079906"/>
            <a:r>
              <a:rPr lang="ru-RU" sz="4400" b="1" kern="0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6. Як </a:t>
            </a:r>
            <a:r>
              <a:rPr lang="ru-RU" sz="4400" b="1" kern="0" dirty="0" err="1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впливають</a:t>
            </a:r>
            <a:r>
              <a:rPr lang="ru-RU" sz="4400" b="1" kern="0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ru-RU" sz="4400" b="1" kern="0" dirty="0" err="1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теплові</a:t>
            </a:r>
            <a:r>
              <a:rPr lang="ru-RU" sz="4400" b="1" kern="0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ru-RU" sz="4400" b="1" kern="0" dirty="0" err="1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джерела</a:t>
            </a:r>
            <a:r>
              <a:rPr lang="ru-RU" sz="4400" b="1" kern="0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ru-RU" sz="4400" b="1" kern="0" dirty="0" err="1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енергії</a:t>
            </a:r>
            <a:r>
              <a:rPr lang="ru-RU" sz="4400" b="1" kern="0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на </a:t>
            </a:r>
            <a:r>
              <a:rPr lang="ru-RU" sz="4400" b="1" kern="0" dirty="0" err="1">
                <a:solidFill>
                  <a:srgbClr val="FFFF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навколишнє</a:t>
            </a:r>
            <a:r>
              <a:rPr lang="ru-RU" sz="4400" b="1" kern="0" dirty="0">
                <a:solidFill>
                  <a:srgbClr val="FFFF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ru-RU" sz="4400" b="1" kern="0" dirty="0" err="1">
                <a:solidFill>
                  <a:srgbClr val="FFFF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середовище</a:t>
            </a:r>
            <a:r>
              <a:rPr lang="ru-RU" sz="4400" b="1" kern="0" dirty="0">
                <a:solidFill>
                  <a:srgbClr val="FFFF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? </a:t>
            </a:r>
            <a:endParaRPr lang="uk-UA" sz="4400" b="1" kern="0" dirty="0">
              <a:solidFill>
                <a:srgbClr val="FFFF00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grpSp>
        <p:nvGrpSpPr>
          <p:cNvPr id="3" name="Групувати 2"/>
          <p:cNvGrpSpPr/>
          <p:nvPr/>
        </p:nvGrpSpPr>
        <p:grpSpPr>
          <a:xfrm>
            <a:off x="124149" y="7366139"/>
            <a:ext cx="597960" cy="597960"/>
            <a:chOff x="250056" y="6952092"/>
            <a:chExt cx="863849" cy="863849"/>
          </a:xfrm>
        </p:grpSpPr>
        <p:sp>
          <p:nvSpPr>
            <p:cNvPr id="2" name="Овал 1"/>
            <p:cNvSpPr/>
            <p:nvPr/>
          </p:nvSpPr>
          <p:spPr>
            <a:xfrm>
              <a:off x="250056" y="6952092"/>
              <a:ext cx="863849" cy="863849"/>
            </a:xfrm>
            <a:prstGeom prst="ellipse">
              <a:avLst/>
            </a:prstGeom>
            <a:solidFill>
              <a:srgbClr val="3F51B5"/>
            </a:solidFill>
            <a:ln>
              <a:solidFill>
                <a:srgbClr val="3F51B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  <p:pic>
          <p:nvPicPr>
            <p:cNvPr id="21" name="Picture 14">
              <a:hlinkClick r:id="" action="ppaction://hlinkshowjump?jump=previousslide"/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0800000">
              <a:off x="314586" y="7027419"/>
              <a:ext cx="724562" cy="713194"/>
            </a:xfrm>
            <a:prstGeom prst="rect">
              <a:avLst/>
            </a:prstGeom>
          </p:spPr>
        </p:pic>
      </p:grpSp>
      <p:sp>
        <p:nvSpPr>
          <p:cNvPr id="4" name="Rectangle 3"/>
          <p:cNvSpPr/>
          <p:nvPr/>
        </p:nvSpPr>
        <p:spPr>
          <a:xfrm>
            <a:off x="617" y="1"/>
            <a:ext cx="14398978" cy="988405"/>
          </a:xfrm>
          <a:prstGeom prst="rect">
            <a:avLst/>
          </a:prstGeom>
          <a:solidFill>
            <a:srgbClr val="3F51B5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079906"/>
            <a:endParaRPr lang="en-GB" sz="1596" kern="0">
              <a:solidFill>
                <a:sysClr val="windowText" lastClr="000000"/>
              </a:solidFill>
            </a:endParaRP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23129" y="271511"/>
            <a:ext cx="12419118" cy="716898"/>
          </a:xfrm>
        </p:spPr>
        <p:txBody>
          <a:bodyPr>
            <a:noAutofit/>
          </a:bodyPr>
          <a:lstStyle/>
          <a:p>
            <a:r>
              <a:rPr lang="uk-UA" sz="4800" dirty="0">
                <a:solidFill>
                  <a:schemeClr val="bg1"/>
                </a:solidFill>
                <a:latin typeface="Arial" panose="020B0604020202020204" pitchFamily="34" charset="0"/>
                <a:ea typeface="Roboto" panose="02000000000000000000" pitchFamily="2" charset="0"/>
                <a:cs typeface="Arial" panose="020B0604020202020204" pitchFamily="34" charset="0"/>
              </a:rPr>
              <a:t>Бесіда за питаннями</a:t>
            </a:r>
          </a:p>
        </p:txBody>
      </p:sp>
      <p:sp>
        <p:nvSpPr>
          <p:cNvPr id="9" name="Button Color - Down"/>
          <p:cNvSpPr/>
          <p:nvPr/>
        </p:nvSpPr>
        <p:spPr>
          <a:xfrm>
            <a:off x="307601" y="1693984"/>
            <a:ext cx="13785010" cy="1203241"/>
          </a:xfrm>
          <a:prstGeom prst="rect">
            <a:avLst/>
          </a:prstGeom>
          <a:solidFill>
            <a:srgbClr val="3F51B5"/>
          </a:solidFill>
          <a:ln w="38100">
            <a:solidFill>
              <a:srgbClr val="3F51B5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079906"/>
            <a:r>
              <a:rPr lang="ru-RU" sz="4400" b="1" kern="0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4. </a:t>
            </a:r>
            <a:r>
              <a:rPr lang="ru-RU" sz="4400" b="1" kern="0" dirty="0" err="1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Перелічіть</a:t>
            </a:r>
            <a:r>
              <a:rPr lang="ru-RU" sz="4400" b="1" kern="0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ru-RU" sz="4400" b="1" kern="0" dirty="0" err="1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основні</a:t>
            </a:r>
            <a:r>
              <a:rPr lang="ru-RU" sz="4400" b="1" kern="0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ru-RU" sz="4400" b="1" kern="0" dirty="0" err="1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напрями</a:t>
            </a:r>
            <a:r>
              <a:rPr lang="ru-RU" sz="4400" b="1" kern="0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ru-RU" sz="4400" b="1" kern="0" dirty="0" err="1">
                <a:solidFill>
                  <a:srgbClr val="FFFF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подолання</a:t>
            </a:r>
            <a:r>
              <a:rPr lang="ru-RU" sz="4400" b="1" kern="0" dirty="0">
                <a:solidFill>
                  <a:srgbClr val="FFFF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ru-RU" sz="4400" b="1" kern="0" dirty="0" err="1">
                <a:solidFill>
                  <a:srgbClr val="FFFF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енергетичної</a:t>
            </a:r>
            <a:r>
              <a:rPr lang="ru-RU" sz="4400" b="1" kern="0" dirty="0">
                <a:solidFill>
                  <a:srgbClr val="FFFF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ru-RU" sz="4400" b="1" kern="0" dirty="0" err="1">
                <a:solidFill>
                  <a:srgbClr val="FFFF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кризи</a:t>
            </a:r>
            <a:endParaRPr lang="en-US" sz="4400" b="1" kern="0" dirty="0">
              <a:solidFill>
                <a:srgbClr val="FFFF00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12" name="Button Color - Down"/>
          <p:cNvSpPr/>
          <p:nvPr/>
        </p:nvSpPr>
        <p:spPr>
          <a:xfrm>
            <a:off x="307601" y="3451202"/>
            <a:ext cx="13785010" cy="1280743"/>
          </a:xfrm>
          <a:prstGeom prst="rect">
            <a:avLst/>
          </a:prstGeom>
          <a:solidFill>
            <a:srgbClr val="FF5722"/>
          </a:solidFill>
          <a:ln w="38100">
            <a:solidFill>
              <a:srgbClr val="FF5722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079906"/>
            <a:r>
              <a:rPr lang="ru-RU" sz="4400" b="1" kern="0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5. </a:t>
            </a:r>
            <a:r>
              <a:rPr lang="ru-RU" sz="4400" b="1" kern="0" dirty="0" err="1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Наведіть</a:t>
            </a:r>
            <a:r>
              <a:rPr lang="ru-RU" sz="4400" b="1" kern="0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ru-RU" sz="4400" b="1" kern="0" dirty="0" err="1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приклади</a:t>
            </a:r>
            <a:r>
              <a:rPr lang="ru-RU" sz="4400" b="1" kern="0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ru-RU" sz="4400" b="1" kern="0" dirty="0" err="1">
                <a:solidFill>
                  <a:srgbClr val="FFFF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енергозбережувальних</a:t>
            </a:r>
            <a:r>
              <a:rPr lang="ru-RU" sz="4400" b="1" kern="0" dirty="0">
                <a:solidFill>
                  <a:srgbClr val="FFFF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ru-RU" sz="4400" b="1" kern="0" dirty="0" err="1">
                <a:solidFill>
                  <a:srgbClr val="FFFF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технологій</a:t>
            </a:r>
            <a:r>
              <a:rPr lang="ru-RU" sz="4400" b="1" kern="0" dirty="0">
                <a:solidFill>
                  <a:srgbClr val="FFFF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.</a:t>
            </a:r>
            <a:r>
              <a:rPr lang="ru-RU" sz="4400" b="1" kern="0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endParaRPr lang="uk-UA" sz="4400" b="1" kern="0" dirty="0">
              <a:solidFill>
                <a:srgbClr val="FFFF00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grpSp>
        <p:nvGrpSpPr>
          <p:cNvPr id="31" name="Групувати 30"/>
          <p:cNvGrpSpPr/>
          <p:nvPr/>
        </p:nvGrpSpPr>
        <p:grpSpPr>
          <a:xfrm rot="10800000">
            <a:off x="13681182" y="7366139"/>
            <a:ext cx="597960" cy="597960"/>
            <a:chOff x="250056" y="6952092"/>
            <a:chExt cx="863849" cy="863849"/>
          </a:xfrm>
        </p:grpSpPr>
        <p:sp>
          <p:nvSpPr>
            <p:cNvPr id="32" name="Овал 31"/>
            <p:cNvSpPr/>
            <p:nvPr/>
          </p:nvSpPr>
          <p:spPr>
            <a:xfrm>
              <a:off x="250056" y="6952092"/>
              <a:ext cx="863849" cy="863849"/>
            </a:xfrm>
            <a:prstGeom prst="ellipse">
              <a:avLst/>
            </a:prstGeom>
            <a:solidFill>
              <a:srgbClr val="3F51B5"/>
            </a:solidFill>
            <a:ln>
              <a:solidFill>
                <a:srgbClr val="3F51B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  <p:pic>
          <p:nvPicPr>
            <p:cNvPr id="33" name="Picture 14">
              <a:hlinkClick r:id="" action="ppaction://hlinkshowjump?jump=nextslide"/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0800000">
              <a:off x="314586" y="7027419"/>
              <a:ext cx="724562" cy="71319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236782047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5" grpId="0"/>
      <p:bldP spid="9" grpId="0" animBg="1"/>
      <p:bldP spid="12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-78126" y="-551609"/>
            <a:ext cx="14685665" cy="4894872"/>
          </a:xfrm>
          <a:prstGeom prst="rect">
            <a:avLst/>
          </a:prstGeom>
          <a:solidFill>
            <a:srgbClr val="3F51B5"/>
          </a:solidFill>
          <a:ln>
            <a:solidFill>
              <a:srgbClr val="3F51B5"/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 sz="2511" dirty="0"/>
          </a:p>
        </p:txBody>
      </p:sp>
      <p:sp>
        <p:nvSpPr>
          <p:cNvPr id="7" name="Rectangle 53"/>
          <p:cNvSpPr/>
          <p:nvPr/>
        </p:nvSpPr>
        <p:spPr>
          <a:xfrm>
            <a:off x="2255521" y="848918"/>
            <a:ext cx="9845040" cy="277359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2" name="Rectangle 56"/>
          <p:cNvSpPr/>
          <p:nvPr/>
        </p:nvSpPr>
        <p:spPr>
          <a:xfrm>
            <a:off x="2255520" y="3622513"/>
            <a:ext cx="9845041" cy="447691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22" name="Button Color - Down"/>
          <p:cNvSpPr/>
          <p:nvPr/>
        </p:nvSpPr>
        <p:spPr>
          <a:xfrm>
            <a:off x="2842033" y="1171417"/>
            <a:ext cx="8845346" cy="2128600"/>
          </a:xfrm>
          <a:prstGeom prst="rect">
            <a:avLst/>
          </a:prstGeom>
          <a:solidFill>
            <a:srgbClr val="FF5722"/>
          </a:solidFill>
          <a:ln w="38100">
            <a:solidFill>
              <a:srgbClr val="FF5722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400" b="1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Домашнє завдання</a:t>
            </a:r>
            <a:endParaRPr lang="nl-NL" sz="4400" b="1" dirty="0">
              <a:solidFill>
                <a:schemeClr val="bg1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24" name="Button Color - Down"/>
          <p:cNvSpPr/>
          <p:nvPr/>
        </p:nvSpPr>
        <p:spPr>
          <a:xfrm>
            <a:off x="1242729" y="3945013"/>
            <a:ext cx="12043954" cy="3361559"/>
          </a:xfrm>
          <a:prstGeom prst="rect">
            <a:avLst/>
          </a:prstGeom>
          <a:solidFill>
            <a:srgbClr val="FF5722"/>
          </a:solidFill>
          <a:ln w="38100">
            <a:solidFill>
              <a:srgbClr val="FF5722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err="1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Вивчити</a:t>
            </a:r>
            <a:r>
              <a:rPr lang="ru-RU" sz="4400" b="1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§ 18, </a:t>
            </a:r>
          </a:p>
          <a:p>
            <a:pPr algn="ctr"/>
            <a:r>
              <a:rPr lang="ru-RU" sz="4400" b="1" dirty="0" err="1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Контрольні</a:t>
            </a:r>
            <a:r>
              <a:rPr lang="ru-RU" sz="4400" b="1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ru-RU" sz="4400" b="1" dirty="0" err="1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запитання</a:t>
            </a:r>
            <a:r>
              <a:rPr lang="ru-RU" sz="4400" b="1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,  </a:t>
            </a:r>
          </a:p>
          <a:p>
            <a:pPr algn="ctr"/>
            <a:r>
              <a:rPr lang="ru-RU" sz="4400" b="1" dirty="0" err="1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Вправа</a:t>
            </a:r>
            <a:r>
              <a:rPr lang="ru-RU" sz="4400" b="1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№ 18</a:t>
            </a:r>
            <a:endParaRPr lang="uk-UA" sz="4400" b="1" dirty="0">
              <a:solidFill>
                <a:schemeClr val="bg1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71564400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4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http://madube.info/img/wallpaperMaterialDesign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1"/>
            <a:ext cx="14398977" cy="8099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53"/>
          <p:cNvSpPr/>
          <p:nvPr/>
        </p:nvSpPr>
        <p:spPr>
          <a:xfrm>
            <a:off x="6737735" y="3399657"/>
            <a:ext cx="6928389" cy="425088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6" name="Button Color - Normal"/>
          <p:cNvSpPr/>
          <p:nvPr/>
        </p:nvSpPr>
        <p:spPr>
          <a:xfrm>
            <a:off x="1844592" y="4757666"/>
            <a:ext cx="6114409" cy="1534861"/>
          </a:xfrm>
          <a:prstGeom prst="rect">
            <a:avLst/>
          </a:prstGeom>
          <a:solidFill>
            <a:srgbClr val="FF5722"/>
          </a:solidFill>
          <a:ln w="38100">
            <a:solidFill>
              <a:srgbClr val="FF5722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ДЯКУЮ ЗА УВАГУ!</a:t>
            </a:r>
            <a:endParaRPr lang="nl-NL" sz="48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0427421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Custom 2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F44336"/>
      </a:accent1>
      <a:accent2>
        <a:srgbClr val="FF4081"/>
      </a:accent2>
      <a:accent3>
        <a:srgbClr val="3F51B5"/>
      </a:accent3>
      <a:accent4>
        <a:srgbClr val="2196F3"/>
      </a:accent4>
      <a:accent5>
        <a:srgbClr val="4CAF50"/>
      </a:accent5>
      <a:accent6>
        <a:srgbClr val="FFC10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Офіс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Офіс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Офіс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4597</TotalTime>
  <Words>362</Words>
  <Application>Microsoft Office PowerPoint</Application>
  <PresentationFormat>Довільний</PresentationFormat>
  <Paragraphs>90</Paragraphs>
  <Slides>28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4</vt:i4>
      </vt:variant>
      <vt:variant>
        <vt:lpstr>Тема</vt:lpstr>
      </vt:variant>
      <vt:variant>
        <vt:i4>2</vt:i4>
      </vt:variant>
      <vt:variant>
        <vt:lpstr>Заголовки слайдів</vt:lpstr>
      </vt:variant>
      <vt:variant>
        <vt:i4>28</vt:i4>
      </vt:variant>
    </vt:vector>
  </HeadingPairs>
  <TitlesOfParts>
    <vt:vector size="34" baseType="lpstr">
      <vt:lpstr>Arial</vt:lpstr>
      <vt:lpstr>Calibri</vt:lpstr>
      <vt:lpstr>Calibri Light</vt:lpstr>
      <vt:lpstr>Verdana</vt:lpstr>
      <vt:lpstr>Office Theme</vt:lpstr>
      <vt:lpstr>1_Office Theme</vt:lpstr>
      <vt:lpstr>Теплоенергетика. Способи збереження енергетичних ресурсів</vt:lpstr>
      <vt:lpstr>Проблемні питання</vt:lpstr>
      <vt:lpstr>Теплоенергетика в житті людини</vt:lpstr>
      <vt:lpstr>Теплоенергетика в житті людини</vt:lpstr>
      <vt:lpstr>Теплоенергетика в житті людини</vt:lpstr>
      <vt:lpstr>Теплоенергетика в житті людини</vt:lpstr>
      <vt:lpstr>Теплоенергетика в житті людини</vt:lpstr>
      <vt:lpstr>Збереження енергетичних ресурсів</vt:lpstr>
      <vt:lpstr>Збереження енергетичних ресурсів</vt:lpstr>
      <vt:lpstr>Збереження енергетичних ресурсів</vt:lpstr>
      <vt:lpstr>Збереження енергетичних ресурсів</vt:lpstr>
      <vt:lpstr>Енергозбережувальні технології</vt:lpstr>
      <vt:lpstr>Енергозбережувальні технології</vt:lpstr>
      <vt:lpstr>Енергозбережувальні технології</vt:lpstr>
      <vt:lpstr>Енергозбережувальні технології</vt:lpstr>
      <vt:lpstr>Енергозбережувальні технології</vt:lpstr>
      <vt:lpstr>Енергозбережувальні технології</vt:lpstr>
      <vt:lpstr>Енергозбережувальні технології</vt:lpstr>
      <vt:lpstr>Енергозбережувальні технології</vt:lpstr>
      <vt:lpstr>Вплив теплоенергетики на природу</vt:lpstr>
      <vt:lpstr>Вплив теплоенергетики на природу</vt:lpstr>
      <vt:lpstr>Вплив теплоенергетики на природу</vt:lpstr>
      <vt:lpstr>Вплив теплоенергетики на природу</vt:lpstr>
      <vt:lpstr>Вплив теплоенергетики на природу</vt:lpstr>
      <vt:lpstr>Бесіда за питаннями</vt:lpstr>
      <vt:lpstr>Бесіда за питаннями</vt:lpstr>
      <vt:lpstr>Презентація PowerPoint</vt:lpstr>
      <vt:lpstr>Презентація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Мартин Коноплянка</dc:creator>
  <cp:lastModifiedBy>Lenovo</cp:lastModifiedBy>
  <cp:revision>449</cp:revision>
  <dcterms:created xsi:type="dcterms:W3CDTF">2015-01-15T13:10:55Z</dcterms:created>
  <dcterms:modified xsi:type="dcterms:W3CDTF">2022-11-28T08:20:15Z</dcterms:modified>
</cp:coreProperties>
</file>