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56" r:id="rId3"/>
    <p:sldId id="258" r:id="rId4"/>
    <p:sldId id="257" r:id="rId5"/>
    <p:sldId id="259" r:id="rId6"/>
    <p:sldId id="268" r:id="rId7"/>
    <p:sldId id="26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xpFJCClDAjM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pFJCClDAjM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pFJCClDAjM" TargetMode="Externa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xpFJCClDAj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pFJCClDAjM" TargetMode="Externa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xpFJCClDAj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xpFJCClDAjM" TargetMode="Externa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567829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491480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476" y="3546205"/>
            <a:ext cx="1145236" cy="114523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0" name="Рисунок 9">
            <a:hlinkClick r:id="rId12"/>
            <a:extLst>
              <a:ext uri="{FF2B5EF4-FFF2-40B4-BE49-F238E27FC236}">
                <a16:creationId xmlns:a16="http://schemas.microsoft.com/office/drawing/2014/main" id="{5CF55337-F6A3-D8E3-2424-B5E9EFAF962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664" y="59128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На рисунку показано точкове джерело  світла A та непрозорий предмет B. Скільки з точок 1–6 освітлені? Які саме точки?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2E09B1-F907-4F27-9F2F-77B1C86C69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4425" t="39442" r="15850" b="26134"/>
          <a:stretch/>
        </p:blipFill>
        <p:spPr>
          <a:xfrm>
            <a:off x="4014216" y="2704964"/>
            <a:ext cx="3913632" cy="384193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164A6CD0-F114-D6A7-3263-69F696A518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4" y="497454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На рисунку показано точкове джерело світла A та непрозорий предмет B. Які з точок 1–4 містяться в тіні?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E64114-4EE4-414F-B66B-A25B0843307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755" t="39855" r="50843" b="26087"/>
          <a:stretch/>
        </p:blipFill>
        <p:spPr>
          <a:xfrm>
            <a:off x="4123082" y="2836184"/>
            <a:ext cx="3945835" cy="389610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78D940C4-2430-793B-CC35-3FC62A6615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7" y="4899671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білому аркуші паперу містяться маленька електрична лампочка та книжка. На рисунку показано тінь, яку відкидає книжка. Де розташована лампочка?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DA0EE826-D4E4-4B38-AF4B-272DFE52251E}"/>
              </a:ext>
            </a:extLst>
          </p:cNvPr>
          <p:cNvGrpSpPr/>
          <p:nvPr/>
        </p:nvGrpSpPr>
        <p:grpSpPr>
          <a:xfrm>
            <a:off x="4601818" y="3489385"/>
            <a:ext cx="3130826" cy="3130814"/>
            <a:chOff x="4601818" y="3489385"/>
            <a:chExt cx="3130826" cy="3130814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3B17CC5C-20A2-4316-BAFB-008C1277E2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58043" t="50000" r="29565" b="27971"/>
            <a:stretch/>
          </p:blipFill>
          <p:spPr>
            <a:xfrm>
              <a:off x="4601818" y="3489385"/>
              <a:ext cx="3130826" cy="3130814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755D3227-28B1-4866-99A1-98F1B9872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362" y="4733821"/>
              <a:ext cx="692469" cy="940697"/>
            </a:xfrm>
            <a:prstGeom prst="rect">
              <a:avLst/>
            </a:prstGeom>
          </p:spPr>
        </p:pic>
      </p:grpSp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81B20BEF-F347-ACE8-EF56-6732FEB2B1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8" y="4850523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Лампи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A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і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B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розташовані поряд із круглою колоною. Покажіть ділянки тіні та півтіні від колони. (Вигляд згори)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084033-8895-4CF3-A98F-34504350F4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8179" t="37536" r="55489" b="16667"/>
          <a:stretch/>
        </p:blipFill>
        <p:spPr>
          <a:xfrm>
            <a:off x="3856383" y="2869973"/>
            <a:ext cx="3886200" cy="380198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C6A6A3CB-D28C-986C-1725-13C08FFD48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8" y="486123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Увечері людина на зріст 180 см відкидає тінь завдовжки 4 м, а дерево — тінь завдовжки 22 м. Визначте висоту дерева.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DF4DE097-44EC-E755-7DC2-9D65B93705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8" y="486123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1886805" y="471484"/>
            <a:ext cx="1156191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Розв’язування задач</a:t>
            </a:r>
          </a:p>
          <a:p>
            <a:pPr algn="ctr"/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дивіться у відеоуроці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C510B7-3F6E-B832-DFAB-D0A1544A9C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599" y="1895426"/>
            <a:ext cx="7559695" cy="4962574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DF4DE097-44EC-E755-7DC2-9D65B93705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96" y="2192829"/>
            <a:ext cx="4480729" cy="174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51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1694</TotalTime>
  <Words>155</Words>
  <Application>Microsoft Office PowerPoint</Application>
  <PresentationFormat>Широкий екран</PresentationFormat>
  <Paragraphs>16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210</cp:revision>
  <dcterms:created xsi:type="dcterms:W3CDTF">2021-03-14T07:47:54Z</dcterms:created>
  <dcterms:modified xsi:type="dcterms:W3CDTF">2022-09-27T19:11:07Z</dcterms:modified>
</cp:coreProperties>
</file>