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4" r:id="rId4"/>
    <p:sldId id="266" r:id="rId5"/>
    <p:sldId id="274" r:id="rId6"/>
    <p:sldId id="275" r:id="rId7"/>
    <p:sldId id="271" r:id="rId8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ректор школи" initials="Дш" lastIdx="1" clrIdx="0">
    <p:extLst>
      <p:ext uri="{19B8F6BF-5375-455C-9EA6-DF929625EA0E}">
        <p15:presenceInfo xmlns:p15="http://schemas.microsoft.com/office/powerpoint/2012/main" userId="Директор школи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3187"/>
    <a:srgbClr val="B2220A"/>
    <a:srgbClr val="F5644C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51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4290E-CC86-42FE-963E-CDB74F493691}" type="datetimeFigureOut">
              <a:rPr lang="uk-UA" smtClean="0"/>
              <a:t>16.08.2024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1871F-9926-47BB-89D7-2D484FA5EC3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1878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08/16/2024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bXY8PUTGlMI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bXY8PUTGlMI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bXY8PUTGlMI" TargetMode="Externa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XY8PUTGlMI" TargetMode="External"/><Relationship Id="rId3" Type="http://schemas.openxmlformats.org/officeDocument/2006/relationships/image" Target="../media/image3.jpg"/><Relationship Id="rId7" Type="http://schemas.microsoft.com/office/2007/relationships/hdphoto" Target="../media/hdphoto3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bXY8PUTGlMI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jpg"/><Relationship Id="rId7" Type="http://schemas.openxmlformats.org/officeDocument/2006/relationships/image" Target="../media/image14.jpeg"/><Relationship Id="rId12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hyperlink" Target="https://youtu.be/bXY8PUTGlMI" TargetMode="External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6.png"/><Relationship Id="rId3" Type="http://schemas.openxmlformats.org/officeDocument/2006/relationships/image" Target="../media/image18.jpg"/><Relationship Id="rId7" Type="http://schemas.openxmlformats.org/officeDocument/2006/relationships/hyperlink" Target="https://youtu.be/bXY8PUTGlMI" TargetMode="External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11" Type="http://schemas.openxmlformats.org/officeDocument/2006/relationships/image" Target="../media/image24.png"/><Relationship Id="rId5" Type="http://schemas.openxmlformats.org/officeDocument/2006/relationships/image" Target="../media/image20.jpe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960823"/>
            <a:ext cx="8474696" cy="3582513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 fontScale="90000"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Фізика – наука про природу. Фізичні тіла та фізичні явища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E9CD3BE1-CB68-16B6-EE02-4666457C3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ілка: п’ятикутник 9">
            <a:extLst>
              <a:ext uri="{FF2B5EF4-FFF2-40B4-BE49-F238E27FC236}">
                <a16:creationId xmlns:a16="http://schemas.microsoft.com/office/drawing/2014/main" id="{F3269FC1-77A5-ABB0-2117-B5EF19B2F785}"/>
              </a:ext>
            </a:extLst>
          </p:cNvPr>
          <p:cNvSpPr/>
          <p:nvPr/>
        </p:nvSpPr>
        <p:spPr>
          <a:xfrm>
            <a:off x="0" y="1879665"/>
            <a:ext cx="2117520" cy="565608"/>
          </a:xfrm>
          <a:prstGeom prst="homePlate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1</a:t>
            </a:r>
          </a:p>
        </p:txBody>
      </p:sp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BBB614B3-A1E3-1566-71B5-BA06BDA323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0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E13E6D8-2380-4ECF-AAF0-E7206CDADD58}"/>
              </a:ext>
            </a:extLst>
          </p:cNvPr>
          <p:cNvSpPr txBox="1"/>
          <p:nvPr/>
        </p:nvSpPr>
        <p:spPr>
          <a:xfrm>
            <a:off x="91440" y="136483"/>
            <a:ext cx="11907520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Незалежно від якості гальм, для зупинки тіла потрібен певний час. Інакше не буває: миттєва зупинка неможлива.</a:t>
            </a:r>
          </a:p>
        </p:txBody>
      </p:sp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13936DDE-D71D-4996-9835-DD40C2C7F0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979D7E-AEDB-87AA-BAB9-1AAE5BD000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428" t="28570" r="11143" b="13167"/>
          <a:stretch/>
        </p:blipFill>
        <p:spPr>
          <a:xfrm>
            <a:off x="1550125" y="923108"/>
            <a:ext cx="9483635" cy="5143275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BF224EBF-A765-255D-973F-6DB8458728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8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0A0C19B4-83B5-4E0C-89B4-08DDB08E8B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72FE91-2C2F-F96E-FE42-A14C0488853D}"/>
              </a:ext>
            </a:extLst>
          </p:cNvPr>
          <p:cNvSpPr txBox="1"/>
          <p:nvPr/>
        </p:nvSpPr>
        <p:spPr>
          <a:xfrm>
            <a:off x="137160" y="45956"/>
            <a:ext cx="1191768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i="1" dirty="0"/>
              <a:t>Минуло багато століть, перш ніж учені дійшли висновку, що падіння тіл та обертання планет навколо Сонця підпорядковуються єдиному закону — </a:t>
            </a:r>
            <a:r>
              <a:rPr lang="uk-UA" b="1" i="1" dirty="0">
                <a:solidFill>
                  <a:srgbClr val="FF0000"/>
                </a:solidFill>
              </a:rPr>
              <a:t>закону всесвітнього тяжіння</a:t>
            </a:r>
            <a:r>
              <a:rPr lang="uk-UA" b="1" i="1" dirty="0"/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279173-05DF-DBA2-4ACB-8976AF72C5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072" t="28825" r="5857" b="16572"/>
          <a:stretch/>
        </p:blipFill>
        <p:spPr>
          <a:xfrm>
            <a:off x="137160" y="803366"/>
            <a:ext cx="11819709" cy="5251268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9725501B-DA2B-791A-482B-417D8BB9A6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4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23AAAD81-8A45-49FD-AFAD-DC48E83523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CCAF54-FCFC-B5F5-3A9B-6046142825C2}"/>
              </a:ext>
            </a:extLst>
          </p:cNvPr>
          <p:cNvSpPr txBox="1"/>
          <p:nvPr/>
        </p:nvSpPr>
        <p:spPr>
          <a:xfrm>
            <a:off x="126999" y="48943"/>
            <a:ext cx="1194492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b="1" i="1" dirty="0"/>
              <a:t>А починалося все в далеку давнину. До вивчення природи людей спонукали передусім практичні потреби: захиститися від негоди, хижаків, зібрати врожай, врятуватися від ворогів тощо.</a:t>
            </a:r>
          </a:p>
        </p:txBody>
      </p:sp>
      <p:pic>
        <p:nvPicPr>
          <p:cNvPr id="1026" name="Picture 2" descr="Когда появились первые люди - древнейшие останки Homo sapiens оказались  старше, чем считалось - ZN.ua">
            <a:extLst>
              <a:ext uri="{FF2B5EF4-FFF2-40B4-BE49-F238E27FC236}">
                <a16:creationId xmlns:a16="http://schemas.microsoft.com/office/drawing/2014/main" id="{67524CF4-6601-5407-EFFF-450D69E6C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3" y="820304"/>
            <a:ext cx="7523533" cy="423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Ученые древней греции - PascalBook.ru">
            <a:extLst>
              <a:ext uri="{FF2B5EF4-FFF2-40B4-BE49-F238E27FC236}">
                <a16:creationId xmlns:a16="http://schemas.microsoft.com/office/drawing/2014/main" id="{89E32D1B-86CF-881A-2B10-C29140AA6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276" y="1006765"/>
            <a:ext cx="4284651" cy="483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BBF2B574-69F3-0AE3-8111-F75F65CCB3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5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692675-ED91-8703-B5FC-E4F75CB5A89E}"/>
              </a:ext>
            </a:extLst>
          </p:cNvPr>
          <p:cNvSpPr txBox="1"/>
          <p:nvPr/>
        </p:nvSpPr>
        <p:spPr>
          <a:xfrm>
            <a:off x="1042554" y="646546"/>
            <a:ext cx="10950988" cy="742117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FF00"/>
                </a:solidFill>
              </a:rPr>
              <a:t>Фізика</a:t>
            </a:r>
            <a:r>
              <a:rPr lang="uk-UA" sz="2000" b="1" dirty="0"/>
              <a:t> — це природнича наука, яка вивчає найзагальніші закономірності явищ природи, властивості та будову матерії, закони її руху.</a:t>
            </a:r>
          </a:p>
        </p:txBody>
      </p:sp>
      <p:pic>
        <p:nvPicPr>
          <p:cNvPr id="1026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86FAB3C4-A6AF-0338-BBDA-6253950FD8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Урок 312. Задачи по кинематике-1 - YouTube">
            <a:extLst>
              <a:ext uri="{FF2B5EF4-FFF2-40B4-BE49-F238E27FC236}">
                <a16:creationId xmlns:a16="http://schemas.microsoft.com/office/drawing/2014/main" id="{3545F87F-B5AD-782D-98F5-DE247F06ED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276" b="3434"/>
          <a:stretch/>
        </p:blipFill>
        <p:spPr bwMode="auto">
          <a:xfrm>
            <a:off x="1056986" y="1629675"/>
            <a:ext cx="10078028" cy="466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3B73D7CB-D21F-7935-283C-645096B119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7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AF9D7D-F24A-B55F-0165-5CA0AE0E77B2}"/>
              </a:ext>
            </a:extLst>
          </p:cNvPr>
          <p:cNvSpPr txBox="1"/>
          <p:nvPr/>
        </p:nvSpPr>
        <p:spPr>
          <a:xfrm>
            <a:off x="1004453" y="771539"/>
            <a:ext cx="8693727" cy="419457"/>
          </a:xfrm>
          <a:prstGeom prst="snip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b="1" i="1" dirty="0">
                <a:solidFill>
                  <a:srgbClr val="FFFF00"/>
                </a:solidFill>
              </a:rPr>
              <a:t>Фізичне тіло </a:t>
            </a:r>
            <a:r>
              <a:rPr lang="uk-UA" sz="2000" b="1" i="1" dirty="0"/>
              <a:t>— це об’єкт із речовини, який має зовнішню межу.</a:t>
            </a:r>
          </a:p>
        </p:txBody>
      </p:sp>
      <p:pic>
        <p:nvPicPr>
          <p:cNvPr id="5" name="Picture 2" descr="Думающий человечек на прозрачном фоне - Zefirka.club фото и картинки">
            <a:extLst>
              <a:ext uri="{FF2B5EF4-FFF2-40B4-BE49-F238E27FC236}">
                <a16:creationId xmlns:a16="http://schemas.microsoft.com/office/drawing/2014/main" id="{46F24739-955F-DD89-EDAA-1D480301B0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16652" b="2359"/>
          <a:stretch/>
        </p:blipFill>
        <p:spPr bwMode="auto">
          <a:xfrm>
            <a:off x="198458" y="69804"/>
            <a:ext cx="1089892" cy="140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Яблуко Айдаред Польща - Доставка овочів та фруктів Wzzzuh">
            <a:extLst>
              <a:ext uri="{FF2B5EF4-FFF2-40B4-BE49-F238E27FC236}">
                <a16:creationId xmlns:a16="http://schemas.microsoft.com/office/drawing/2014/main" id="{C5D5746D-70E6-D7D4-C6A3-A681288C0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3873"/>
            <a:ext cx="2652857" cy="258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Стіч плюшева іграшка - Ліло і Стіч від Дісней">
            <a:extLst>
              <a:ext uri="{FF2B5EF4-FFF2-40B4-BE49-F238E27FC236}">
                <a16:creationId xmlns:a16="http://schemas.microsoft.com/office/drawing/2014/main" id="{C4346BB2-9B35-D09C-651C-49FEDB610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691" y="333132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Nomi i249 Black купити в інтернет-магазині: ціни на мобільний телефон i249  Black - відгуки та огляди, фото та характеристики. Порівняти пропозиції в  Україні: Київ, Харків, Одеса, Дніпро на Hotline.ua">
            <a:extLst>
              <a:ext uri="{FF2B5EF4-FFF2-40B4-BE49-F238E27FC236}">
                <a16:creationId xmlns:a16="http://schemas.microsoft.com/office/drawing/2014/main" id="{FED6ACC8-473E-AC80-8764-1B7077490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298" y="1441841"/>
            <a:ext cx="3231284" cy="323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Ракета иллюстрация - 39 фото">
            <a:extLst>
              <a:ext uri="{FF2B5EF4-FFF2-40B4-BE49-F238E27FC236}">
                <a16:creationId xmlns:a16="http://schemas.microsoft.com/office/drawing/2014/main" id="{421ECEDD-B040-E380-3BDB-10588C6EA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783" y="981267"/>
            <a:ext cx="4906673" cy="289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Монета – LivingFo">
            <a:extLst>
              <a:ext uri="{FF2B5EF4-FFF2-40B4-BE49-F238E27FC236}">
                <a16:creationId xmlns:a16="http://schemas.microsoft.com/office/drawing/2014/main" id="{5D0C5B61-BF22-24CD-C657-5F729B861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30178"/>
            <a:ext cx="1975594" cy="1897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Велосипед Formula Motion 29 2024 купити по кращій ціні з безкоштовной  доставкой в Одесу, Київ, Харьків, Дніпро">
            <a:extLst>
              <a:ext uri="{FF2B5EF4-FFF2-40B4-BE49-F238E27FC236}">
                <a16:creationId xmlns:a16="http://schemas.microsoft.com/office/drawing/2014/main" id="{79D27404-E182-2DF0-8A63-3A3AEF50B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411" y="3783448"/>
            <a:ext cx="4456237" cy="262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9CD7C27A-3B82-F4FF-A3C8-C7DDD7BC342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22" y="5921254"/>
            <a:ext cx="2574621" cy="10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9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143</Words>
  <Application>Microsoft Office PowerPoint</Application>
  <PresentationFormat>Широкий екран</PresentationFormat>
  <Paragraphs>15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Фізика – наука про природу. Фізичні тіла та фізичні явища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47</cp:revision>
  <dcterms:created xsi:type="dcterms:W3CDTF">2023-02-10T14:56:58Z</dcterms:created>
  <dcterms:modified xsi:type="dcterms:W3CDTF">2024-08-16T19:55:55Z</dcterms:modified>
</cp:coreProperties>
</file>