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2" r:id="rId2"/>
    <p:sldId id="261" r:id="rId3"/>
    <p:sldId id="275" r:id="rId4"/>
    <p:sldId id="256" r:id="rId5"/>
    <p:sldId id="278" r:id="rId6"/>
    <p:sldId id="279" r:id="rId7"/>
    <p:sldId id="280" r:id="rId8"/>
    <p:sldId id="281" r:id="rId9"/>
    <p:sldId id="29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7447"/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3333" autoAdjust="0"/>
  </p:normalViewPr>
  <p:slideViewPr>
    <p:cSldViewPr snapToGrid="0">
      <p:cViewPr varScale="1">
        <p:scale>
          <a:sx n="110" d="100"/>
          <a:sy n="110" d="100"/>
        </p:scale>
        <p:origin x="2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3220F-A773-4481-8D9A-EBCDC3CA2154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14A18-0B8B-4CF7-97C3-149281B1122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2329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290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128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511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954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4364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914A18-0B8B-4CF7-97C3-149281B1122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168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Sx8ZgL68nSg" TargetMode="External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youtu.be/qM8q1diZ4BA" TargetMode="Externa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Sx8ZgL68nSg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hyperlink" Target="https://youtu.be/Sx8ZgL68nS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hyperlink" Target="https://youtu.be/Sx8ZgL68nSg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hyperlink" Target="https://youtu.be/Sx8ZgL68nS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hyperlink" Target="https://youtu.be/Sx8ZgL68nSg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hyperlink" Target="https://youtu.be/Sx8ZgL68nS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2F81B2EE-8094-6742-6F5B-0DBB89530E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2" y="5968583"/>
            <a:ext cx="2528013" cy="7011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CD5BCAF-8BF0-30FC-8683-7C8D9E5EA3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82" y="317620"/>
            <a:ext cx="8631589" cy="485526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8D05E11-0493-6710-D110-5AA23CD01D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53" y="382170"/>
            <a:ext cx="4322616" cy="6475830"/>
          </a:xfrm>
          <a:prstGeom prst="rect">
            <a:avLst/>
          </a:prstGeom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573C607D-C1A6-925C-F520-1B898195821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76" y="57613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93" y="321421"/>
            <a:ext cx="10784814" cy="410349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837" y="6327159"/>
            <a:ext cx="609600" cy="609600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hlinkClick r:id="rId6"/>
            <a:extLst>
              <a:ext uri="{FF2B5EF4-FFF2-40B4-BE49-F238E27FC236}">
                <a16:creationId xmlns:a16="http://schemas.microsoft.com/office/drawing/2014/main" id="{738E26D6-40A0-4D5E-BB2B-E9A737D8F761}"/>
              </a:ext>
            </a:extLst>
          </p:cNvPr>
          <p:cNvSpPr/>
          <p:nvPr/>
        </p:nvSpPr>
        <p:spPr>
          <a:xfrm>
            <a:off x="4267200" y="5105957"/>
            <a:ext cx="3795252" cy="595653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ПІДПИСАТИСЬ НА КАНАЛ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59A5027-3995-C8E5-071A-6EC515B95B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799" y="2971799"/>
            <a:ext cx="1754778" cy="175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46" y="-164593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8009683-6351-4BAF-AC1C-7B327FA042AA}"/>
              </a:ext>
            </a:extLst>
          </p:cNvPr>
          <p:cNvSpPr/>
          <p:nvPr/>
        </p:nvSpPr>
        <p:spPr>
          <a:xfrm>
            <a:off x="331959" y="0"/>
            <a:ext cx="1143959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Правило Ленца</a:t>
            </a:r>
            <a:endParaRPr lang="uk-UA" sz="4000" b="1" kern="0" dirty="0">
              <a:solidFill>
                <a:schemeClr val="bg1"/>
              </a:solidFill>
              <a:latin typeface="AdonisC" panose="02000803070000090003" pitchFamily="50" charset="-52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Button Color - Down">
            <a:extLst>
              <a:ext uri="{FF2B5EF4-FFF2-40B4-BE49-F238E27FC236}">
                <a16:creationId xmlns:a16="http://schemas.microsoft.com/office/drawing/2014/main" id="{B1FEBB69-939B-4294-916F-BB3EB6E296F1}"/>
              </a:ext>
            </a:extLst>
          </p:cNvPr>
          <p:cNvSpPr/>
          <p:nvPr/>
        </p:nvSpPr>
        <p:spPr>
          <a:xfrm>
            <a:off x="420451" y="707887"/>
            <a:ext cx="11248540" cy="2721113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Індукційний струм, який виникає в замкненому провідному контурі, має такий напрямок, що створений цим струмом магнітний потік перешкоджає зміні магнітного потоку, який спричинив появу індукційного струму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AB5714F-06CA-419E-8442-69D191929B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10" t="63333" r="10937" b="8561"/>
          <a:stretch/>
        </p:blipFill>
        <p:spPr>
          <a:xfrm>
            <a:off x="843972" y="3721656"/>
            <a:ext cx="10473885" cy="2721113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81ACAF7B-16ED-78F8-283B-D5598B19F9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76" y="57613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5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32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1131646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36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Магніт рухається в напрямку, показаному на рисунку. Визначте напрямок індукційного струму в замкнутому кільці.</a:t>
            </a:r>
            <a:endParaRPr lang="uk-UA" sz="36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2" name="Picture 2" descr="Шальной профессор иллюстрация вектора. иллюстрации насчитывающей  душевнобольно - 36776261">
            <a:extLst>
              <a:ext uri="{FF2B5EF4-FFF2-40B4-BE49-F238E27FC236}">
                <a16:creationId xmlns:a16="http://schemas.microsoft.com/office/drawing/2014/main" id="{F2A6EE04-AC43-46F5-8348-CC8831956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33" b="92778" l="10000" r="90000">
                        <a14:foregroundMark x1="28095" y1="30889" x2="31905" y2="32222"/>
                        <a14:foregroundMark x1="46032" y1="33000" x2="46508" y2="37333"/>
                        <a14:foregroundMark x1="36349" y1="74667" x2="43175" y2="79889"/>
                        <a14:foregroundMark x1="43175" y1="79889" x2="44603" y2="87333"/>
                        <a14:foregroundMark x1="44603" y1="87333" x2="38889" y2="92778"/>
                        <a14:foregroundMark x1="52540" y1="9333" x2="57143" y2="10111"/>
                        <a14:foregroundMark x1="49683" y1="22667" x2="54444" y2="24222"/>
                        <a14:foregroundMark x1="35079" y1="17111" x2="39841" y2="19111"/>
                        <a14:foregroundMark x1="29683" y1="34444" x2="31270" y2="35111"/>
                        <a14:foregroundMark x1="41587" y1="34000" x2="42381" y2="34444"/>
                        <a14:foregroundMark x1="43016" y1="33444" x2="41746" y2="36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075" y="3024103"/>
            <a:ext cx="2757578" cy="3939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86739FC-168F-4C4E-B76B-DDCD6E534BAD}"/>
              </a:ext>
            </a:extLst>
          </p:cNvPr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36" t="35598" r="27569" b="30144"/>
          <a:stretch/>
        </p:blipFill>
        <p:spPr bwMode="auto">
          <a:xfrm>
            <a:off x="2670264" y="2594341"/>
            <a:ext cx="6501858" cy="3158978"/>
          </a:xfrm>
          <a:prstGeom prst="rect">
            <a:avLst/>
          </a:prstGeom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762A7053-BE6A-4E46-1419-58F35F5A733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76" y="57613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32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1131646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36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Напрямок індукційного струму, який виник в замкнутому кільці показано на рисунку. Визначте напрямок руху магніту.</a:t>
            </a:r>
            <a:endParaRPr lang="uk-UA" sz="36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6" name="Picture 2" descr="Шальной профессор иллюстрация вектора. иллюстрации насчитывающей  душевнобольно - 36776261">
            <a:extLst>
              <a:ext uri="{FF2B5EF4-FFF2-40B4-BE49-F238E27FC236}">
                <a16:creationId xmlns:a16="http://schemas.microsoft.com/office/drawing/2014/main" id="{DCD74B9C-ADD6-4F0B-A844-64931A6F8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33" b="92778" l="10000" r="90000">
                        <a14:foregroundMark x1="28095" y1="30889" x2="31905" y2="32222"/>
                        <a14:foregroundMark x1="46032" y1="33000" x2="46508" y2="37333"/>
                        <a14:foregroundMark x1="36349" y1="74667" x2="43175" y2="79889"/>
                        <a14:foregroundMark x1="43175" y1="79889" x2="44603" y2="87333"/>
                        <a14:foregroundMark x1="44603" y1="87333" x2="38889" y2="92778"/>
                        <a14:foregroundMark x1="52540" y1="9333" x2="57143" y2="10111"/>
                        <a14:foregroundMark x1="49683" y1="22667" x2="54444" y2="24222"/>
                        <a14:foregroundMark x1="35079" y1="17111" x2="39841" y2="19111"/>
                        <a14:foregroundMark x1="29683" y1="34444" x2="31270" y2="35111"/>
                        <a14:foregroundMark x1="41587" y1="34000" x2="42381" y2="34444"/>
                        <a14:foregroundMark x1="43016" y1="33444" x2="41746" y2="36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42152" y="2250654"/>
            <a:ext cx="3285528" cy="469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739A987-1552-4118-A59E-9D38681B9A9A}"/>
              </a:ext>
            </a:extLst>
          </p:cNvPr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202" t="26035" r="31940" b="40908"/>
          <a:stretch/>
        </p:blipFill>
        <p:spPr bwMode="auto">
          <a:xfrm>
            <a:off x="4589814" y="2639685"/>
            <a:ext cx="6177287" cy="3183932"/>
          </a:xfrm>
          <a:prstGeom prst="rect">
            <a:avLst/>
          </a:prstGeom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hlinkClick r:id="rId9"/>
            <a:extLst>
              <a:ext uri="{FF2B5EF4-FFF2-40B4-BE49-F238E27FC236}">
                <a16:creationId xmlns:a16="http://schemas.microsoft.com/office/drawing/2014/main" id="{0BB198ED-8675-6497-968F-1892ACE1333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76" y="57613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50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32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1131646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36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рисунку наведено напрямок руху магніту і напрямок індукційного струму в замкнутому кільці. Визначте полюси магніту.</a:t>
            </a:r>
            <a:endParaRPr lang="uk-UA" sz="36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10" name="Picture 2" descr="Шальной профессор иллюстрация вектора. иллюстрации насчитывающей  душевнобольно - 36776261">
            <a:extLst>
              <a:ext uri="{FF2B5EF4-FFF2-40B4-BE49-F238E27FC236}">
                <a16:creationId xmlns:a16="http://schemas.microsoft.com/office/drawing/2014/main" id="{19EAC9A6-38A1-4D49-A9EC-ACAC08051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33" b="92778" l="10000" r="90000">
                        <a14:foregroundMark x1="28095" y1="30889" x2="31905" y2="32222"/>
                        <a14:foregroundMark x1="46032" y1="33000" x2="46508" y2="37333"/>
                        <a14:foregroundMark x1="36349" y1="74667" x2="43175" y2="79889"/>
                        <a14:foregroundMark x1="43175" y1="79889" x2="44603" y2="87333"/>
                        <a14:foregroundMark x1="44603" y1="87333" x2="38889" y2="92778"/>
                        <a14:foregroundMark x1="52540" y1="9333" x2="57143" y2="10111"/>
                        <a14:foregroundMark x1="49683" y1="22667" x2="54444" y2="24222"/>
                        <a14:foregroundMark x1="35079" y1="17111" x2="39841" y2="19111"/>
                        <a14:foregroundMark x1="29683" y1="34444" x2="31270" y2="35111"/>
                        <a14:foregroundMark x1="41587" y1="34000" x2="42381" y2="34444"/>
                        <a14:foregroundMark x1="43016" y1="33444" x2="41746" y2="36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827" y="2286001"/>
            <a:ext cx="32004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47115C8-3DC1-40F7-B957-5EFC1D20BD3A}"/>
              </a:ext>
            </a:extLst>
          </p:cNvPr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823" t="25605" r="31831" b="40440"/>
          <a:stretch/>
        </p:blipFill>
        <p:spPr bwMode="auto">
          <a:xfrm>
            <a:off x="2565596" y="2665562"/>
            <a:ext cx="6581280" cy="3174081"/>
          </a:xfrm>
          <a:prstGeom prst="rect">
            <a:avLst/>
          </a:prstGeom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hlinkClick r:id="rId9"/>
            <a:extLst>
              <a:ext uri="{FF2B5EF4-FFF2-40B4-BE49-F238E27FC236}">
                <a16:creationId xmlns:a16="http://schemas.microsoft.com/office/drawing/2014/main" id="{83EDCEBF-7BC2-6C06-1A2C-28C48B887E1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76" y="57613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06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32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8002840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36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donisC" panose="02000803070000090003" pitchFamily="50" charset="-52"/>
              </a:rPr>
              <a:t>Магніт рухається, як показано на рисунку. Визначте напрямок індукційного струму в замкнутому кільці.</a:t>
            </a:r>
          </a:p>
        </p:txBody>
      </p:sp>
      <p:pic>
        <p:nvPicPr>
          <p:cNvPr id="6" name="Picture 2" descr="Шальной профессор иллюстрация вектора. иллюстрации насчитывающей  душевнобольно - 36776261">
            <a:extLst>
              <a:ext uri="{FF2B5EF4-FFF2-40B4-BE49-F238E27FC236}">
                <a16:creationId xmlns:a16="http://schemas.microsoft.com/office/drawing/2014/main" id="{E80E8242-0BCA-4635-9D7B-6477E7D20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33" b="92778" l="10000" r="90000">
                        <a14:foregroundMark x1="28095" y1="30889" x2="31905" y2="32222"/>
                        <a14:foregroundMark x1="46032" y1="33000" x2="46508" y2="37333"/>
                        <a14:foregroundMark x1="36349" y1="74667" x2="43175" y2="79889"/>
                        <a14:foregroundMark x1="43175" y1="79889" x2="44603" y2="87333"/>
                        <a14:foregroundMark x1="44603" y1="87333" x2="38889" y2="92778"/>
                        <a14:foregroundMark x1="52540" y1="9333" x2="57143" y2="10111"/>
                        <a14:foregroundMark x1="49683" y1="22667" x2="54444" y2="24222"/>
                        <a14:foregroundMark x1="35079" y1="17111" x2="39841" y2="19111"/>
                        <a14:foregroundMark x1="29683" y1="34444" x2="31270" y2="35111"/>
                        <a14:foregroundMark x1="41587" y1="34000" x2="42381" y2="34444"/>
                        <a14:foregroundMark x1="43016" y1="33444" x2="41746" y2="36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16459" y="2449903"/>
            <a:ext cx="3085669" cy="440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1EF6F13-2730-4DD8-A7A0-25BD17D79EE6}"/>
              </a:ext>
            </a:extLst>
          </p:cNvPr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379" t="21245" r="45682" b="17235"/>
          <a:stretch/>
        </p:blipFill>
        <p:spPr bwMode="auto">
          <a:xfrm>
            <a:off x="8505645" y="292663"/>
            <a:ext cx="3175689" cy="5547420"/>
          </a:xfrm>
          <a:prstGeom prst="rect">
            <a:avLst/>
          </a:prstGeom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hlinkClick r:id="rId9"/>
            <a:extLst>
              <a:ext uri="{FF2B5EF4-FFF2-40B4-BE49-F238E27FC236}">
                <a16:creationId xmlns:a16="http://schemas.microsoft.com/office/drawing/2014/main" id="{BD4387BF-7D12-AEBA-F044-88925D75A18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76" y="57613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04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32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1131646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36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donisC" panose="02000803070000090003" pitchFamily="50" charset="-52"/>
              </a:rPr>
              <a:t>Магніт рухається, як показано на рисунку. Визначте напрямок струму в замкнутій котушці. </a:t>
            </a:r>
            <a:endParaRPr lang="ru-RU" sz="3600" b="1" dirty="0">
              <a:solidFill>
                <a:schemeClr val="bg1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AdonisC" panose="02000803070000090003" pitchFamily="50" charset="-52"/>
            </a:endParaRPr>
          </a:p>
        </p:txBody>
      </p:sp>
      <p:pic>
        <p:nvPicPr>
          <p:cNvPr id="8" name="Picture 2" descr="Шальной профессор иллюстрация вектора. иллюстрации насчитывающей  душевнобольно - 36776261">
            <a:extLst>
              <a:ext uri="{FF2B5EF4-FFF2-40B4-BE49-F238E27FC236}">
                <a16:creationId xmlns:a16="http://schemas.microsoft.com/office/drawing/2014/main" id="{8AEA8056-D5F0-413E-96E0-377AC26FC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33" b="92778" l="10000" r="90000">
                        <a14:foregroundMark x1="28095" y1="30889" x2="31905" y2="32222"/>
                        <a14:foregroundMark x1="46032" y1="33000" x2="46508" y2="37333"/>
                        <a14:foregroundMark x1="36349" y1="74667" x2="43175" y2="79889"/>
                        <a14:foregroundMark x1="43175" y1="79889" x2="44603" y2="87333"/>
                        <a14:foregroundMark x1="44603" y1="87333" x2="38889" y2="92778"/>
                        <a14:foregroundMark x1="52540" y1="9333" x2="57143" y2="10111"/>
                        <a14:foregroundMark x1="49683" y1="22667" x2="54444" y2="24222"/>
                        <a14:foregroundMark x1="35079" y1="17111" x2="39841" y2="19111"/>
                        <a14:foregroundMark x1="29683" y1="34444" x2="31270" y2="35111"/>
                        <a14:foregroundMark x1="41587" y1="34000" x2="42381" y2="34444"/>
                        <a14:foregroundMark x1="43016" y1="33444" x2="41746" y2="36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246" y="2300497"/>
            <a:ext cx="3241018" cy="46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13E5DA-A01D-4FE5-BA1B-BDEEE3B977C7}"/>
              </a:ext>
            </a:extLst>
          </p:cNvPr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511" t="28899" r="23504" b="29930"/>
          <a:stretch/>
        </p:blipFill>
        <p:spPr bwMode="auto">
          <a:xfrm>
            <a:off x="1256582" y="2984437"/>
            <a:ext cx="6181664" cy="2756767"/>
          </a:xfrm>
          <a:prstGeom prst="rect">
            <a:avLst/>
          </a:prstGeom>
          <a:ln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463B0F34-290C-8DD9-18E7-4A628386677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876" y="576131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40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32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99288" y="122115"/>
            <a:ext cx="8382403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6.</a:t>
            </a:r>
          </a:p>
          <a:p>
            <a:r>
              <a:rPr lang="uk-UA" sz="36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  <a:latin typeface="AdonisC" panose="02000803070000090003" pitchFamily="50" charset="-52"/>
              </a:rPr>
              <a:t>В замкнутій котушці виник індукційний струм, напрямок якого показано на рисунку. Визначте в який бік рухається магніт.</a:t>
            </a:r>
            <a:endParaRPr lang="ru-RU" sz="3600" b="1" dirty="0">
              <a:solidFill>
                <a:schemeClr val="bg1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  <a:latin typeface="AdonisC" panose="02000803070000090003" pitchFamily="50" charset="-52"/>
            </a:endParaRPr>
          </a:p>
        </p:txBody>
      </p:sp>
      <p:pic>
        <p:nvPicPr>
          <p:cNvPr id="8" name="Picture 2" descr="Шальной профессор иллюстрация вектора. иллюстрации насчитывающей  душевнобольно - 36776261">
            <a:extLst>
              <a:ext uri="{FF2B5EF4-FFF2-40B4-BE49-F238E27FC236}">
                <a16:creationId xmlns:a16="http://schemas.microsoft.com/office/drawing/2014/main" id="{8AEA8056-D5F0-413E-96E0-377AC26FC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333" b="92778" l="10000" r="90000">
                        <a14:foregroundMark x1="28095" y1="30889" x2="31905" y2="32222"/>
                        <a14:foregroundMark x1="46032" y1="33000" x2="46508" y2="37333"/>
                        <a14:foregroundMark x1="36349" y1="74667" x2="43175" y2="79889"/>
                        <a14:foregroundMark x1="43175" y1="79889" x2="44603" y2="87333"/>
                        <a14:foregroundMark x1="44603" y1="87333" x2="38889" y2="92778"/>
                        <a14:foregroundMark x1="52540" y1="9333" x2="57143" y2="10111"/>
                        <a14:foregroundMark x1="49683" y1="22667" x2="54444" y2="24222"/>
                        <a14:foregroundMark x1="35079" y1="17111" x2="39841" y2="19111"/>
                        <a14:foregroundMark x1="29683" y1="34444" x2="31270" y2="35111"/>
                        <a14:foregroundMark x1="41587" y1="34000" x2="42381" y2="34444"/>
                        <a14:foregroundMark x1="43016" y1="33444" x2="41746" y2="36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88324" y="2227975"/>
            <a:ext cx="3295290" cy="46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1FA6CD7-EA44-4C27-8244-35B898910FA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6250" t="19245" r="52665" b="8785"/>
          <a:stretch/>
        </p:blipFill>
        <p:spPr>
          <a:xfrm>
            <a:off x="8893834" y="356870"/>
            <a:ext cx="2861095" cy="5493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94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4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3152</TotalTime>
  <Words>163</Words>
  <Application>Microsoft Office PowerPoint</Application>
  <PresentationFormat>Широкий екран</PresentationFormat>
  <Paragraphs>21</Paragraphs>
  <Slides>9</Slides>
  <Notes>6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4" baseType="lpstr">
      <vt:lpstr>AdonisC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246</cp:revision>
  <dcterms:created xsi:type="dcterms:W3CDTF">2021-03-14T07:47:54Z</dcterms:created>
  <dcterms:modified xsi:type="dcterms:W3CDTF">2022-10-11T09:40:31Z</dcterms:modified>
</cp:coreProperties>
</file>