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1" r:id="rId2"/>
    <p:sldId id="256" r:id="rId3"/>
    <p:sldId id="259" r:id="rId4"/>
    <p:sldId id="273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71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56EB2-4E5F-4F66-950D-031B79C7832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9619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893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hyperlink" Target="https://youtu.be/wceDC5e7YH0" TargetMode="External"/><Relationship Id="rId5" Type="http://schemas.microsoft.com/office/2007/relationships/hdphoto" Target="../media/hdphoto1.wdp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wceDC5e7YH0" TargetMode="Externa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hyperlink" Target="https://youtu.be/wceDC5e7YH0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8.jpg"/><Relationship Id="rId7" Type="http://schemas.openxmlformats.org/officeDocument/2006/relationships/hyperlink" Target="https://youtu.be/wceDC5e7YH0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13" y="1697618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066473" y="5198215"/>
            <a:ext cx="5139235" cy="6096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435" y="3700595"/>
            <a:ext cx="1389565" cy="138956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36DA43-D878-4DF0-B0FB-550C397D7973}"/>
              </a:ext>
            </a:extLst>
          </p:cNvPr>
          <p:cNvSpPr/>
          <p:nvPr/>
        </p:nvSpPr>
        <p:spPr>
          <a:xfrm>
            <a:off x="5283200" y="125414"/>
            <a:ext cx="64469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  ( Т. Г. Шевченко)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2E342BD-3EE6-25C8-9C94-9DD5ACC0910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27" y="2140238"/>
            <a:ext cx="3879273" cy="4717762"/>
          </a:xfrm>
          <a:prstGeom prst="rect">
            <a:avLst/>
          </a:prstGeom>
        </p:spPr>
      </p:pic>
      <p:pic>
        <p:nvPicPr>
          <p:cNvPr id="12" name="Рисунок 11">
            <a:hlinkClick r:id="rId11"/>
            <a:extLst>
              <a:ext uri="{FF2B5EF4-FFF2-40B4-BE49-F238E27FC236}">
                <a16:creationId xmlns:a16="http://schemas.microsoft.com/office/drawing/2014/main" id="{C6AACAE2-FFF5-1C7E-B523-C13C3680854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560" y="5873389"/>
            <a:ext cx="3154803" cy="123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548872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Воду освітлюють зеленим світлом, довжина хвилі якого в повітрі дорівнює 500 нм. Яка довжина світлової хвилі у воді? Який колір бачить людина, що розплющила очі під водою?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6D3AB38F-ECA6-4221-1EF0-BEC809C9D3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436695" y="219756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Світлова хвиля довжиною хвилі 600 нм поширюється в повітрі. Яка довжина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хвилі у воді?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" name="Рисунок 6">
            <a:hlinkClick r:id="rId4"/>
            <a:extLst>
              <a:ext uri="{FF2B5EF4-FFF2-40B4-BE49-F238E27FC236}">
                <a16:creationId xmlns:a16="http://schemas.microsoft.com/office/drawing/2014/main" id="{93D615B6-3833-955C-0100-0DB7CECBB8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36576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BB2C393-4A36-4800-9673-69A339D6404D}"/>
              </a:ext>
            </a:extLst>
          </p:cNvPr>
          <p:cNvSpPr txBox="1"/>
          <p:nvPr/>
        </p:nvSpPr>
        <p:spPr>
          <a:xfrm>
            <a:off x="120396" y="-1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Задача </a:t>
            </a:r>
            <a:endParaRPr lang="ru-RU" sz="2800" b="1" i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1069F7-AE29-4355-9073-CBB3F08F6E6F}"/>
              </a:ext>
            </a:extLst>
          </p:cNvPr>
          <p:cNvSpPr txBox="1"/>
          <p:nvPr/>
        </p:nvSpPr>
        <p:spPr>
          <a:xfrm>
            <a:off x="120396" y="523218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Дано: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C59BF391-0ADE-4C43-AD8C-521461B2AC22}"/>
              </a:ext>
            </a:extLst>
          </p:cNvPr>
          <p:cNvCxnSpPr>
            <a:cxnSpLocks/>
          </p:cNvCxnSpPr>
          <p:nvPr/>
        </p:nvCxnSpPr>
        <p:spPr>
          <a:xfrm>
            <a:off x="0" y="2797698"/>
            <a:ext cx="2087906" cy="0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3BA758D4-A0EA-4172-AFB9-75902FD69733}"/>
              </a:ext>
            </a:extLst>
          </p:cNvPr>
          <p:cNvCxnSpPr>
            <a:cxnSpLocks/>
          </p:cNvCxnSpPr>
          <p:nvPr/>
        </p:nvCxnSpPr>
        <p:spPr>
          <a:xfrm flipV="1">
            <a:off x="2087906" y="784828"/>
            <a:ext cx="4748" cy="2485178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Прямоугольник: скругленные углы 2">
            <a:extLst>
              <a:ext uri="{FF2B5EF4-FFF2-40B4-BE49-F238E27FC236}">
                <a16:creationId xmlns:a16="http://schemas.microsoft.com/office/drawing/2014/main" id="{5512C3ED-9EE6-C9D8-319F-105C23C927DE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32" name="Рисунок 31">
            <a:hlinkClick r:id="rId7"/>
            <a:extLst>
              <a:ext uri="{FF2B5EF4-FFF2-40B4-BE49-F238E27FC236}">
                <a16:creationId xmlns:a16="http://schemas.microsoft.com/office/drawing/2014/main" id="{E042ED84-EFBB-361A-48F2-265E13749DF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563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9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9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31" grpId="0" animBg="1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3059</TotalTime>
  <Words>88</Words>
  <Application>Microsoft Office PowerPoint</Application>
  <PresentationFormat>Широкий екран</PresentationFormat>
  <Paragraphs>14</Paragraphs>
  <Slides>4</Slides>
  <Notes>2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</vt:i4>
      </vt:variant>
    </vt:vector>
  </HeadingPairs>
  <TitlesOfParts>
    <vt:vector size="11" baseType="lpstr">
      <vt:lpstr>AdonisC</vt:lpstr>
      <vt:lpstr>Alexander</vt:lpstr>
      <vt:lpstr>Alfios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328</cp:revision>
  <dcterms:created xsi:type="dcterms:W3CDTF">2021-03-14T07:47:54Z</dcterms:created>
  <dcterms:modified xsi:type="dcterms:W3CDTF">2023-02-23T06:44:20Z</dcterms:modified>
</cp:coreProperties>
</file>