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1" r:id="rId2"/>
    <p:sldId id="256" r:id="rId3"/>
    <p:sldId id="259" r:id="rId4"/>
    <p:sldId id="28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LiFPn2kCRR4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hyperlink" Target="https://youtu.be/LiFPn2kCRR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LiFPn2kCRR4" TargetMode="Externa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LiFPn2kCRR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976ABFDD-8940-98D9-B47C-C4149F6FA8F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5" y="247225"/>
            <a:ext cx="3557979" cy="13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Знайдіть енергію фотона інфрачервоного випромінювання, довжина хвилі якого 10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мкм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Picture 2" descr="Как изменилась бы физика если бы фотон имел массу? | КОСМОС | Дзен">
            <a:extLst>
              <a:ext uri="{FF2B5EF4-FFF2-40B4-BE49-F238E27FC236}">
                <a16:creationId xmlns:a16="http://schemas.microsoft.com/office/drawing/2014/main" id="{9A7EA45F-F98B-C61D-C063-66AAC3234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357" y="3335155"/>
            <a:ext cx="5550726" cy="310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31C9A2B5-5975-4A21-11A7-6104942130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437" y="5246438"/>
            <a:ext cx="3557979" cy="13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436695" y="219756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Знайдіть частоту ультрафіолетового випромінювання, імпульс кванта якого дорівнює 3·10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–27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кг·м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/с.</a:t>
            </a:r>
            <a:endParaRPr lang="uk-UA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Как фотон достигает скорости света?">
            <a:extLst>
              <a:ext uri="{FF2B5EF4-FFF2-40B4-BE49-F238E27FC236}">
                <a16:creationId xmlns:a16="http://schemas.microsoft.com/office/drawing/2014/main" id="{A274854F-C4E6-5FF4-8778-312EB8B19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542" y="2958061"/>
            <a:ext cx="5730875" cy="352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DF3E5FB7-3112-3D2D-897F-89EDBBB6BD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437" y="5246438"/>
            <a:ext cx="3557979" cy="13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628074"/>
            <a:ext cx="8845864" cy="1270396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і рішення всіх задач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3138</TotalTime>
  <Words>68</Words>
  <Application>Microsoft Office PowerPoint</Application>
  <PresentationFormat>Широкий екран</PresentationFormat>
  <Paragraphs>10</Paragraphs>
  <Slides>4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10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341</cp:revision>
  <dcterms:created xsi:type="dcterms:W3CDTF">2021-03-14T07:47:54Z</dcterms:created>
  <dcterms:modified xsi:type="dcterms:W3CDTF">2023-03-04T18:58:51Z</dcterms:modified>
</cp:coreProperties>
</file>