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61" r:id="rId2"/>
    <p:sldId id="256" r:id="rId3"/>
    <p:sldId id="264" r:id="rId4"/>
    <p:sldId id="259" r:id="rId5"/>
    <p:sldId id="273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71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88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56EB2-4E5F-4F66-950D-031B79C7832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69619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47789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893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hyperlink" Target="https://youtu.be/EuBK2D-5b_4" TargetMode="External"/><Relationship Id="rId5" Type="http://schemas.microsoft.com/office/2007/relationships/hdphoto" Target="../media/hdphoto1.wdp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hyperlink" Target="https://youtu.be/EuBK2D-5b_4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9.jpg"/><Relationship Id="rId7" Type="http://schemas.openxmlformats.org/officeDocument/2006/relationships/image" Target="../media/image13.png"/><Relationship Id="rId12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11" Type="http://schemas.openxmlformats.org/officeDocument/2006/relationships/hyperlink" Target="https://youtu.be/EuBK2D-5b_4" TargetMode="External"/><Relationship Id="rId5" Type="http://schemas.openxmlformats.org/officeDocument/2006/relationships/image" Target="../media/image11.jpeg"/><Relationship Id="rId10" Type="http://schemas.microsoft.com/office/2007/relationships/hdphoto" Target="../media/hdphoto4.wdp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EuBK2D-5b_4" TargetMode="External"/><Relationship Id="rId5" Type="http://schemas.microsoft.com/office/2007/relationships/hdphoto" Target="../media/hdphoto5.wdp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EuBK2D-5b_4" TargetMode="External"/><Relationship Id="rId5" Type="http://schemas.openxmlformats.org/officeDocument/2006/relationships/image" Target="../media/image12.gif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813" y="1697618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3066473" y="5198215"/>
            <a:ext cx="5139235" cy="6096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435" y="3700595"/>
            <a:ext cx="1389565" cy="1389565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E36DA43-D878-4DF0-B0FB-550C397D7973}"/>
              </a:ext>
            </a:extLst>
          </p:cNvPr>
          <p:cNvSpPr/>
          <p:nvPr/>
        </p:nvSpPr>
        <p:spPr>
          <a:xfrm>
            <a:off x="5283200" y="125414"/>
            <a:ext cx="64469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  ( Т. Г. Шевченко)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2E342BD-3EE6-25C8-9C94-9DD5ACC0910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727" y="2140238"/>
            <a:ext cx="3879273" cy="4717762"/>
          </a:xfrm>
          <a:prstGeom prst="rect">
            <a:avLst/>
          </a:prstGeom>
        </p:spPr>
      </p:pic>
      <p:pic>
        <p:nvPicPr>
          <p:cNvPr id="12" name="Рисунок 11">
            <a:hlinkClick r:id="rId11"/>
            <a:extLst>
              <a:ext uri="{FF2B5EF4-FFF2-40B4-BE49-F238E27FC236}">
                <a16:creationId xmlns:a16="http://schemas.microsoft.com/office/drawing/2014/main" id="{0B22CB67-CC05-843D-CE4B-50F771AE712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15" y="5592733"/>
            <a:ext cx="3093704" cy="1206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54887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Чому, щоб краще бачити, короткозора людина мружить очі?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8" name="Google Shape;687;p43">
            <a:extLst>
              <a:ext uri="{FF2B5EF4-FFF2-40B4-BE49-F238E27FC236}">
                <a16:creationId xmlns:a16="http://schemas.microsoft.com/office/drawing/2014/main" id="{FF62A44A-C8D5-4F2F-727D-67086F8BAFB7}"/>
              </a:ext>
            </a:extLst>
          </p:cNvPr>
          <p:cNvPicPr preferRelativeResize="0"/>
          <p:nvPr/>
        </p:nvPicPr>
        <p:blipFill rotWithShape="1">
          <a:blip r:embed="rId5">
            <a:alphaModFix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3875053" y="2154837"/>
            <a:ext cx="4548574" cy="367740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>
            <a:hlinkClick r:id="rId7"/>
            <a:extLst>
              <a:ext uri="{FF2B5EF4-FFF2-40B4-BE49-F238E27FC236}">
                <a16:creationId xmlns:a16="http://schemas.microsoft.com/office/drawing/2014/main" id="{F1AD81FF-4DA5-FB91-707E-8EBC093E436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52306"/>
            <a:ext cx="3093704" cy="1206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15631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EBB2C393-4A36-4800-9673-69A339D6404D}"/>
              </a:ext>
            </a:extLst>
          </p:cNvPr>
          <p:cNvSpPr txBox="1"/>
          <p:nvPr/>
        </p:nvSpPr>
        <p:spPr>
          <a:xfrm>
            <a:off x="120396" y="-1"/>
            <a:ext cx="1673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fios" panose="020705020604050D0803" pitchFamily="18" charset="0"/>
                <a:ea typeface="Alfios" panose="020705020604050D0803" pitchFamily="18" charset="0"/>
              </a:rPr>
              <a:t>Задача 1</a:t>
            </a:r>
            <a:endParaRPr lang="ru-RU" sz="2800" b="1" i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27F3A0C0-1F67-CA82-8690-630805F69401}"/>
              </a:ext>
            </a:extLst>
          </p:cNvPr>
          <p:cNvSpPr txBox="1"/>
          <p:nvPr/>
        </p:nvSpPr>
        <p:spPr>
          <a:xfrm>
            <a:off x="188606" y="1794371"/>
            <a:ext cx="11689358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i="1" dirty="0"/>
              <a:t>Коли людина примружує очі, то при цьому зменшується отвір, куди потрапляє світлові промені, в око надходять тільки прямолінійні промені, які фокусуються на сітківці і дають нам чіткий образ предмета який розглядаємо.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3DAC2DE-6D23-D1E7-A3DA-76FCF584EAC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4621" t="27205" r="20075" b="59326"/>
          <a:stretch/>
        </p:blipFill>
        <p:spPr>
          <a:xfrm>
            <a:off x="188606" y="648780"/>
            <a:ext cx="6742546" cy="923674"/>
          </a:xfrm>
          <a:prstGeom prst="rect">
            <a:avLst/>
          </a:prstGeom>
        </p:spPr>
      </p:pic>
      <p:pic>
        <p:nvPicPr>
          <p:cNvPr id="16" name="Picture 2" descr="Урок. Оптична система ока.">
            <a:extLst>
              <a:ext uri="{FF2B5EF4-FFF2-40B4-BE49-F238E27FC236}">
                <a16:creationId xmlns:a16="http://schemas.microsoft.com/office/drawing/2014/main" id="{C275A89E-BDB2-D10E-B44E-A3B018571A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6497" y="3449945"/>
            <a:ext cx="6601285" cy="3300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>
            <a:hlinkClick r:id="rId11"/>
            <a:extLst>
              <a:ext uri="{FF2B5EF4-FFF2-40B4-BE49-F238E27FC236}">
                <a16:creationId xmlns:a16="http://schemas.microsoft.com/office/drawing/2014/main" id="{2BCD7980-96DC-F6AC-8790-3EB7C5943E2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52306"/>
            <a:ext cx="3093704" cy="1206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539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436695" y="219756"/>
            <a:ext cx="11561912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Лінзи окулярів мають фокусну відстань 0,5 м. Посередині лінзи тонше, ніж по краях. Яка оптична сила кожної лінзи? Яка вада зору у власника окулярів?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" name="Google Shape;703;p44" descr="Пов’язане зображення">
            <a:extLst>
              <a:ext uri="{FF2B5EF4-FFF2-40B4-BE49-F238E27FC236}">
                <a16:creationId xmlns:a16="http://schemas.microsoft.com/office/drawing/2014/main" id="{733B38C3-5562-939E-84F0-04899709F6F4}"/>
              </a:ext>
            </a:extLst>
          </p:cNvPr>
          <p:cNvPicPr preferRelativeResize="0"/>
          <p:nvPr/>
        </p:nvPicPr>
        <p:blipFill rotWithShape="1"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5601500" y="2940460"/>
            <a:ext cx="5519081" cy="369778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>
            <a:hlinkClick r:id="rId6"/>
            <a:extLst>
              <a:ext uri="{FF2B5EF4-FFF2-40B4-BE49-F238E27FC236}">
                <a16:creationId xmlns:a16="http://schemas.microsoft.com/office/drawing/2014/main" id="{9280CD84-6F87-BDBD-F6BF-B5B4F69CCA2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52306"/>
            <a:ext cx="3093704" cy="1206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7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Прямоугольник: скругленные углы 2">
            <a:extLst>
              <a:ext uri="{FF2B5EF4-FFF2-40B4-BE49-F238E27FC236}">
                <a16:creationId xmlns:a16="http://schemas.microsoft.com/office/drawing/2014/main" id="{02478956-95AA-7DDB-E2F9-23D57294941F}"/>
              </a:ext>
            </a:extLst>
          </p:cNvPr>
          <p:cNvSpPr/>
          <p:nvPr/>
        </p:nvSpPr>
        <p:spPr>
          <a:xfrm>
            <a:off x="1964112" y="776293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30" name="Рисунок 29">
            <a:hlinkClick r:id="rId6"/>
            <a:extLst>
              <a:ext uri="{FF2B5EF4-FFF2-40B4-BE49-F238E27FC236}">
                <a16:creationId xmlns:a16="http://schemas.microsoft.com/office/drawing/2014/main" id="{3F9686CF-25AF-0D1F-CFE4-E11A256A081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441" y="2135909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563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2913</TotalTime>
  <Words>116</Words>
  <Application>Microsoft Office PowerPoint</Application>
  <PresentationFormat>Широкий екран</PresentationFormat>
  <Paragraphs>14</Paragraphs>
  <Slides>5</Slides>
  <Notes>3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2" baseType="lpstr">
      <vt:lpstr>AdonisC</vt:lpstr>
      <vt:lpstr>Alexander</vt:lpstr>
      <vt:lpstr>Alfios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310</cp:revision>
  <dcterms:created xsi:type="dcterms:W3CDTF">2021-03-14T07:47:54Z</dcterms:created>
  <dcterms:modified xsi:type="dcterms:W3CDTF">2023-02-17T13:47:41Z</dcterms:modified>
</cp:coreProperties>
</file>