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261" r:id="rId2"/>
    <p:sldId id="275" r:id="rId3"/>
    <p:sldId id="256" r:id="rId4"/>
    <p:sldId id="259" r:id="rId5"/>
    <p:sldId id="257" r:id="rId6"/>
    <p:sldId id="268" r:id="rId7"/>
    <p:sldId id="272" r:id="rId8"/>
    <p:sldId id="276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0070C0"/>
    </p:penClr>
    <p:extLst>
      <p:ext uri="{EC167BDD-8182-4AB7-AECC-EB403E3ABB37}">
        <p14:laserClr xmlns:p14="http://schemas.microsoft.com/office/powerpoint/2010/main">
          <a:srgbClr val="0000FF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E6E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883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57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7F486-8500-4DD6-AB9E-C3B317BD2430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856EB2-4E5F-4F66-950D-031B79C78325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227780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A856EB2-4E5F-4F66-950D-031B79C7832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69619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B86D8F8-1E25-43AB-9034-6EC45E637E8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11797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17779" y="802298"/>
            <a:ext cx="8637073" cy="2541431"/>
          </a:xfrm>
        </p:spPr>
        <p:txBody>
          <a:bodyPr bIns="0" anchor="b">
            <a:normAutofit/>
          </a:bodyPr>
          <a:lstStyle>
            <a:lvl1pPr algn="l">
              <a:defRPr sz="6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17780" y="3531204"/>
            <a:ext cx="8637072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800" b="0" cap="all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8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416500" y="329307"/>
            <a:ext cx="4973915" cy="30920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7664" y="798973"/>
            <a:ext cx="811019" cy="503578"/>
          </a:xfrm>
        </p:spPr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417780" y="3528542"/>
            <a:ext cx="86370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157126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26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4239" y="1756130"/>
            <a:ext cx="8643154" cy="1887950"/>
          </a:xfrm>
        </p:spPr>
        <p:txBody>
          <a:bodyPr anchor="b">
            <a:normAutofit/>
          </a:bodyPr>
          <a:lstStyle>
            <a:lvl1pPr algn="l"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4239" y="3806195"/>
            <a:ext cx="8630446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54239" y="3804985"/>
            <a:ext cx="863044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79305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9217" y="804889"/>
            <a:ext cx="9605635" cy="1059305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7331" y="2010878"/>
            <a:ext cx="4645152" cy="344859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413771" y="2017343"/>
            <a:ext cx="4645152" cy="344152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5" name="Straight Connector 3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9372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7191" y="804163"/>
            <a:ext cx="9607661" cy="1056319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7191" y="2019549"/>
            <a:ext cx="4645152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7191" y="2824269"/>
            <a:ext cx="4645152" cy="2644457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12362" y="2023003"/>
            <a:ext cx="46451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412362" y="2821491"/>
            <a:ext cx="4645152" cy="263737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9" name="Straight Connector 28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237738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5" name="Straight Connector 24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5710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145545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671" y="798973"/>
            <a:ext cx="3273099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43714" y="798974"/>
            <a:ext cx="6012470" cy="4658826"/>
          </a:xfrm>
        </p:spPr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4671" y="3205491"/>
            <a:ext cx="3275013" cy="2248181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8280" y="3205491"/>
            <a:ext cx="326949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552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7477387" y="482170"/>
            <a:ext cx="4074533" cy="5149101"/>
            <a:chOff x="7477387" y="482170"/>
            <a:chExt cx="4074533" cy="5149101"/>
          </a:xfrm>
        </p:grpSpPr>
        <p:sp>
          <p:nvSpPr>
            <p:cNvPr id="18" name="Rectangle 17"/>
            <p:cNvSpPr/>
            <p:nvPr/>
          </p:nvSpPr>
          <p:spPr bwMode="black">
            <a:xfrm>
              <a:off x="7477387" y="482170"/>
              <a:ext cx="4074533" cy="5149101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Rectangle 18"/>
            <p:cNvSpPr/>
            <p:nvPr/>
          </p:nvSpPr>
          <p:spPr bwMode="blackWhite">
            <a:xfrm>
              <a:off x="7790446" y="812506"/>
              <a:ext cx="3450289" cy="4466452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51206" y="1129513"/>
            <a:ext cx="5532328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124389" y="1122542"/>
            <a:ext cx="2791171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50329" y="3145992"/>
            <a:ext cx="5524404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47382" y="5469856"/>
            <a:ext cx="5527351" cy="320123"/>
          </a:xfrm>
        </p:spPr>
        <p:txBody>
          <a:bodyPr/>
          <a:lstStyle>
            <a:lvl1pPr algn="l">
              <a:defRPr/>
            </a:lvl1pPr>
          </a:lstStyle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47382" y="318640"/>
            <a:ext cx="5541004" cy="320931"/>
          </a:xfrm>
        </p:spPr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7382" y="3143605"/>
            <a:ext cx="552735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94884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26" name="Straight Connector 25"/>
          <p:cNvCxnSpPr/>
          <p:nvPr/>
        </p:nvCxnSpPr>
        <p:spPr>
          <a:xfrm>
            <a:off x="1453896" y="1847088"/>
            <a:ext cx="960752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807231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439111" y="798973"/>
            <a:ext cx="1615742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4672" y="798973"/>
            <a:ext cx="7828830" cy="465988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9439111" y="798973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9557275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2019476"/>
            <a:ext cx="12192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12192000" cy="74295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51579" y="804519"/>
            <a:ext cx="9603275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1579" y="2015732"/>
            <a:ext cx="9603275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4138" y="330370"/>
            <a:ext cx="3500715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D26327-1AAA-4C42-AFE5-09E453E86B1A}" type="datetimeFigureOut">
              <a:rPr lang="ru-RU" smtClean="0"/>
              <a:t>23.04.2023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1579" y="329307"/>
            <a:ext cx="59388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0060" y="798973"/>
            <a:ext cx="811019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F040600D-2D17-4D11-ABCF-864A830F9DE6}" type="slidenum">
              <a:rPr lang="ru-RU" smtClean="0"/>
              <a:t>‹№›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0" y="6128413"/>
            <a:ext cx="12192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1817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8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youtu.be/FR6jn7u8eQU" TargetMode="External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5.pn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hyperlink" Target="https://www.youtube.com/channel/UCYtu9EnlIk3Nph-Yj_nHd6A" TargetMode="External"/><Relationship Id="rId5" Type="http://schemas.microsoft.com/office/2007/relationships/hdphoto" Target="../media/hdphoto1.wdp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youtu.be/FR6jn7u8eQU" TargetMode="External"/><Relationship Id="rId3" Type="http://schemas.openxmlformats.org/officeDocument/2006/relationships/image" Target="../media/image4.png"/><Relationship Id="rId7" Type="http://schemas.openxmlformats.org/officeDocument/2006/relationships/image" Target="../media/image1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microsoft.com/office/2007/relationships/hdphoto" Target="../media/hdphoto1.wdp"/><Relationship Id="rId9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microsoft.com/office/2007/relationships/hdphoto" Target="../media/hdphoto1.wdp"/><Relationship Id="rId7" Type="http://schemas.openxmlformats.org/officeDocument/2006/relationships/hyperlink" Target="https://youtu.be/FR6jn7u8eQU" TargetMode="Externa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microsoft.com/office/2007/relationships/hdphoto" Target="../media/hdphoto2.wdp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FR6jn7u8eQU" TargetMode="External"/><Relationship Id="rId5" Type="http://schemas.openxmlformats.org/officeDocument/2006/relationships/image" Target="../media/image15.pn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FR6jn7u8eQU" TargetMode="External"/><Relationship Id="rId5" Type="http://schemas.openxmlformats.org/officeDocument/2006/relationships/image" Target="../media/image17.pn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FR6jn7u8eQU" TargetMode="Externa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28.png"/><Relationship Id="rId3" Type="http://schemas.openxmlformats.org/officeDocument/2006/relationships/image" Target="../media/image20.jpg"/><Relationship Id="rId7" Type="http://schemas.openxmlformats.org/officeDocument/2006/relationships/hyperlink" Target="https://youtu.be/FR6jn7u8eQU" TargetMode="External"/><Relationship Id="rId12" Type="http://schemas.openxmlformats.org/officeDocument/2006/relationships/image" Target="../media/image2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gif"/><Relationship Id="rId11" Type="http://schemas.openxmlformats.org/officeDocument/2006/relationships/image" Target="../media/image26.png"/><Relationship Id="rId5" Type="http://schemas.openxmlformats.org/officeDocument/2006/relationships/image" Target="../media/image22.jpeg"/><Relationship Id="rId10" Type="http://schemas.openxmlformats.org/officeDocument/2006/relationships/image" Target="../media/image25.png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93764D41-4546-A136-6EAF-A9ADEB9BF5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256655" cy="6894368"/>
          </a:xfrm>
          <a:prstGeom prst="rect">
            <a:avLst/>
          </a:prstGeom>
        </p:spPr>
      </p:pic>
      <p:pic>
        <p:nvPicPr>
          <p:cNvPr id="13" name="Рисунок 12">
            <a:hlinkClick r:id="rId3"/>
            <a:extLst>
              <a:ext uri="{FF2B5EF4-FFF2-40B4-BE49-F238E27FC236}">
                <a16:creationId xmlns:a16="http://schemas.microsoft.com/office/drawing/2014/main" id="{B5F3A4E7-98A6-0661-2E25-B2FEF9E8D66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1107" y="5991594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70744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" name="Рисунок 4">
            <a:hlinkClick r:id="rId6"/>
            <a:extLst>
              <a:ext uri="{FF2B5EF4-FFF2-40B4-BE49-F238E27FC236}">
                <a16:creationId xmlns:a16="http://schemas.microsoft.com/office/drawing/2014/main" id="{8399A635-5CA8-4E2B-B18F-277DE6F5760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8813" y="1697618"/>
            <a:ext cx="8266541" cy="3145318"/>
          </a:xfrm>
          <a:prstGeom prst="rect">
            <a:avLst/>
          </a:prstGeom>
          <a:ln>
            <a:solidFill>
              <a:schemeClr val="bg1"/>
            </a:solidFill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7" name="Записанный звук">
            <a:hlinkClick r:id="" action="ppaction://media"/>
            <a:extLst>
              <a:ext uri="{FF2B5EF4-FFF2-40B4-BE49-F238E27FC236}">
                <a16:creationId xmlns:a16="http://schemas.microsoft.com/office/drawing/2014/main" id="{63F77FE4-2D15-48CC-81D3-49EF252F4BD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41960" y="5090160"/>
            <a:ext cx="609600" cy="609600"/>
          </a:xfrm>
          <a:prstGeom prst="rect">
            <a:avLst/>
          </a:prstGeom>
        </p:spPr>
      </p:pic>
      <p:sp>
        <p:nvSpPr>
          <p:cNvPr id="8" name="Прямоугольник: скругленные углы 7">
            <a:hlinkClick r:id="rId6"/>
            <a:extLst>
              <a:ext uri="{FF2B5EF4-FFF2-40B4-BE49-F238E27FC236}">
                <a16:creationId xmlns:a16="http://schemas.microsoft.com/office/drawing/2014/main" id="{2CB8DE60-E703-4D0F-9834-5496DF57A3F4}"/>
              </a:ext>
            </a:extLst>
          </p:cNvPr>
          <p:cNvSpPr/>
          <p:nvPr/>
        </p:nvSpPr>
        <p:spPr>
          <a:xfrm>
            <a:off x="3066473" y="5198215"/>
            <a:ext cx="5139235" cy="609600"/>
          </a:xfrm>
          <a:prstGeom prst="roundRect">
            <a:avLst>
              <a:gd name="adj" fmla="val 50000"/>
            </a:avLst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71000">
                <a:srgbClr val="FF0000">
                  <a:shade val="67500"/>
                  <a:satMod val="115000"/>
                </a:srgbClr>
              </a:gs>
              <a:gs pos="100000">
                <a:schemeClr val="bg1">
                  <a:lumMod val="95000"/>
                </a:schemeClr>
              </a:gs>
            </a:gsLst>
            <a:lin ang="5400000" scaled="1"/>
            <a:tileRect/>
          </a:gra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ПІДПИСУЄМОСЬ НА КАНАЛ</a:t>
            </a:r>
            <a:endParaRPr lang="ru-RU" sz="2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28EF8AC9-7C65-4FEC-91F9-8276F1AE9A15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6435" y="3700595"/>
            <a:ext cx="1389565" cy="1389565"/>
          </a:xfrm>
          <a:prstGeom prst="rect">
            <a:avLst/>
          </a:prstGeom>
        </p:spPr>
      </p:pic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id="{5E36DA43-D878-4DF0-B0FB-550C397D7973}"/>
              </a:ext>
            </a:extLst>
          </p:cNvPr>
          <p:cNvSpPr/>
          <p:nvPr/>
        </p:nvSpPr>
        <p:spPr>
          <a:xfrm>
            <a:off x="5283200" y="125414"/>
            <a:ext cx="64469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Учітесь, читайте,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І чужому научайтесь, </a:t>
            </a:r>
          </a:p>
          <a:p>
            <a:r>
              <a:rPr lang="uk-UA" sz="2800" b="1" dirty="0">
                <a:solidFill>
                  <a:schemeClr val="bg1"/>
                </a:solidFill>
                <a:latin typeface="Alexander" panose="02020602090805090A03" pitchFamily="18" charset="0"/>
                <a:ea typeface="Alexander" panose="02020602090805090A03" pitchFamily="18" charset="0"/>
              </a:rPr>
              <a:t>Й свого не цурайтесь.  ( Т. Г. Шевченко)</a:t>
            </a:r>
          </a:p>
        </p:txBody>
      </p:sp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B2E342BD-3EE6-25C8-9C94-9DD5ACC0910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12727" y="2140238"/>
            <a:ext cx="3879273" cy="4717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3100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476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5427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4904" y="150419"/>
            <a:ext cx="11548872" cy="317009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0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1.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Є 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9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атомів радіоактивного ізотопу Йоду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         період піврозпаду якого 25 хв. Яка приблизна кількість </a:t>
            </a:r>
            <a:r>
              <a:rPr lang="uk-UA" sz="4000" b="1" dirty="0" err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ядер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залишиться через 50 хв?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699B8B79-6CF9-46B2-B439-68C9E1FC4053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4545" t="8485" r="52803" b="74545"/>
          <a:stretch/>
        </p:blipFill>
        <p:spPr>
          <a:xfrm>
            <a:off x="554183" y="1387032"/>
            <a:ext cx="923636" cy="696871"/>
          </a:xfrm>
          <a:prstGeom prst="rect">
            <a:avLst/>
          </a:prstGeom>
        </p:spPr>
      </p:pic>
      <p:pic>
        <p:nvPicPr>
          <p:cNvPr id="3" name="Picture 2" descr="Ядерна реакція — Вікіпедія">
            <a:extLst>
              <a:ext uri="{FF2B5EF4-FFF2-40B4-BE49-F238E27FC236}">
                <a16:creationId xmlns:a16="http://schemas.microsoft.com/office/drawing/2014/main" id="{FB111339-24A9-CD30-54C6-6450947E2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2905805" y="2298187"/>
            <a:ext cx="3531187" cy="528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3C951F5-5683-8612-E457-D4EF7032EF5B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64900" y="2920103"/>
            <a:ext cx="4827100" cy="3937897"/>
          </a:xfrm>
          <a:prstGeom prst="rect">
            <a:avLst/>
          </a:prstGeom>
        </p:spPr>
      </p:pic>
      <p:pic>
        <p:nvPicPr>
          <p:cNvPr id="9" name="Рисунок 8">
            <a:hlinkClick r:id="rId8"/>
            <a:extLst>
              <a:ext uri="{FF2B5EF4-FFF2-40B4-BE49-F238E27FC236}">
                <a16:creationId xmlns:a16="http://schemas.microsoft.com/office/drawing/2014/main" id="{9DB98676-D91C-BBF6-BC96-0F3EB1DF32B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562" y="161649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16122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28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3300"/>
                            </p:stCondLst>
                            <p:childTnLst>
                              <p:par>
                                <p:cTn id="1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77073" y="219756"/>
            <a:ext cx="11462994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2.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Деяка маса радіоактивного Радію містить 16ꞏ10</a:t>
            </a:r>
            <a:r>
              <a:rPr lang="uk-UA" sz="4000" b="1" baseline="300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9</a:t>
            </a:r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 атомів. Скільки атомів розпадеться за 3200 років, якщо період піврозпаду Радію – 1600 років?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050" name="Picture 2" descr="Ядерні реакції: просто і зрозуміло">
            <a:extLst>
              <a:ext uri="{FF2B5EF4-FFF2-40B4-BE49-F238E27FC236}">
                <a16:creationId xmlns:a16="http://schemas.microsoft.com/office/drawing/2014/main" id="{4D218095-6FC0-C921-8900-1AFF2ABC29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0583" y="3429000"/>
            <a:ext cx="4108080" cy="3204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0CD0C6AE-D510-80C3-EA53-8D28124BA61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2449" y="2921260"/>
            <a:ext cx="4435764" cy="3936740"/>
          </a:xfrm>
          <a:prstGeom prst="rect">
            <a:avLst/>
          </a:prstGeom>
        </p:spPr>
      </p:pic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03FC8A96-8299-EFB8-40FC-A18D207BF4B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562" y="161649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28296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42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2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32458"/>
            <a:ext cx="1163523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3.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Період піврозпаду Йоду-131 дорівнює 8 діб. Скільки відсотків від початкової кількості атомів Йоду-131 залишиться через 24 доби?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4" name="Picture 2" descr="Поділ ядер: процес розщеплення атомного ядра. Ядерні реакції">
            <a:extLst>
              <a:ext uri="{FF2B5EF4-FFF2-40B4-BE49-F238E27FC236}">
                <a16:creationId xmlns:a16="http://schemas.microsoft.com/office/drawing/2014/main" id="{68CB0C1C-8220-9871-F72E-792ABF3D74D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6582" y="2941659"/>
            <a:ext cx="6283602" cy="37701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36F792F-D8E6-E6CF-B58F-DEB31A2D10C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750" y="2941659"/>
            <a:ext cx="3449050" cy="3916341"/>
          </a:xfrm>
          <a:prstGeom prst="rect">
            <a:avLst/>
          </a:prstGeom>
        </p:spPr>
      </p:pic>
      <p:pic>
        <p:nvPicPr>
          <p:cNvPr id="8" name="Рисунок 7">
            <a:hlinkClick r:id="rId6"/>
            <a:extLst>
              <a:ext uri="{FF2B5EF4-FFF2-40B4-BE49-F238E27FC236}">
                <a16:creationId xmlns:a16="http://schemas.microsoft.com/office/drawing/2014/main" id="{E39315A3-3345-6597-384D-ADEFDBA0231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30562" y="161649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02598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800"/>
                            </p:stCondLst>
                            <p:childTnLst>
                              <p:par>
                                <p:cTn id="9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3300"/>
                            </p:stCondLst>
                            <p:childTnLst>
                              <p:par>
                                <p:cTn id="13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353568" y="253872"/>
            <a:ext cx="11561912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4.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Кількість Радону зменшилася у 8 разів за 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11,4 доби. Чому дорівнює період напіврозпаду Радону?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8" name="Picture 2" descr="Приклади ядерних реакцій: особливості, рішення і формули">
            <a:extLst>
              <a:ext uri="{FF2B5EF4-FFF2-40B4-BE49-F238E27FC236}">
                <a16:creationId xmlns:a16="http://schemas.microsoft.com/office/drawing/2014/main" id="{4CE550F9-7473-3A1F-F541-A55468EACC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7097" y="2859951"/>
            <a:ext cx="5715000" cy="35909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C5B2B2D1-C333-E324-3651-8A98418DCD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98617" y="2869973"/>
            <a:ext cx="3334042" cy="3988027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AC847B22-5C49-8D10-9146-4C0C41E61BA6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69086" y="150942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54789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2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7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1168012E-6073-442D-82ED-E97710E7FEF8}"/>
              </a:ext>
            </a:extLst>
          </p:cNvPr>
          <p:cNvSpPr/>
          <p:nvPr/>
        </p:nvSpPr>
        <p:spPr>
          <a:xfrm>
            <a:off x="2130725" y="3234906"/>
            <a:ext cx="9187132" cy="508958"/>
          </a:xfrm>
          <a:prstGeom prst="rect">
            <a:avLst/>
          </a:prstGeom>
          <a:solidFill>
            <a:srgbClr val="E8E6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Шкільні дошки | Купити недорого від виробника | Магазин Урок-UA">
            <a:extLst>
              <a:ext uri="{FF2B5EF4-FFF2-40B4-BE49-F238E27FC236}">
                <a16:creationId xmlns:a16="http://schemas.microsoft.com/office/drawing/2014/main" id="{D1FBCEE9-BCE4-4BE1-B1E6-1E268573F8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0" cy="61333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>
            <a:extLst>
              <a:ext uri="{FF2B5EF4-FFF2-40B4-BE49-F238E27FC236}">
                <a16:creationId xmlns:a16="http://schemas.microsoft.com/office/drawing/2014/main" id="{267D370A-782F-460A-825B-6100FA12F5DE}"/>
              </a:ext>
            </a:extLst>
          </p:cNvPr>
          <p:cNvSpPr/>
          <p:nvPr/>
        </p:nvSpPr>
        <p:spPr>
          <a:xfrm>
            <a:off x="283001" y="179982"/>
            <a:ext cx="11625997" cy="261610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uk-UA" sz="4400" b="1" u="sng" dirty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60007" dist="310007" dir="7680000" sy="30000" kx="1300200" algn="ctr" rotWithShape="0">
                    <a:prstClr val="black">
                      <a:alpha val="32000"/>
                    </a:prstClr>
                  </a:outerShdw>
                </a:effectLst>
                <a:latin typeface="AdonisC" panose="02000803070000090003" pitchFamily="50" charset="-52"/>
              </a:rPr>
              <a:t>Задача 5.</a:t>
            </a:r>
          </a:p>
          <a:p>
            <a:r>
              <a:rPr lang="uk-UA" sz="40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donisC" panose="02000803070000090003" pitchFamily="50" charset="-52"/>
              </a:rPr>
              <a:t>Період піврозпаду Цезію-134 дорівнює 2 роки. За який час кількість цього нукліда зменшиться у 8192 рази?</a:t>
            </a: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2" name="Picture 2" descr="Альфа-распад — Википедия">
            <a:extLst>
              <a:ext uri="{FF2B5EF4-FFF2-40B4-BE49-F238E27FC236}">
                <a16:creationId xmlns:a16="http://schemas.microsoft.com/office/drawing/2014/main" id="{4CA8BBFB-C09B-AA8E-3D43-3AAF579E2D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47274" y="2976064"/>
            <a:ext cx="3878118" cy="263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Альфа-распад — Википедия">
            <a:extLst>
              <a:ext uri="{FF2B5EF4-FFF2-40B4-BE49-F238E27FC236}">
                <a16:creationId xmlns:a16="http://schemas.microsoft.com/office/drawing/2014/main" id="{3FCD0451-AF6A-2D41-CDCA-2EB925506B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4318" y="4040922"/>
            <a:ext cx="3878118" cy="2637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88A40331-CFEB-4EC7-ED6F-134294CC82A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22983" y="2297419"/>
            <a:ext cx="3878119" cy="4560581"/>
          </a:xfrm>
          <a:prstGeom prst="rect">
            <a:avLst/>
          </a:prstGeom>
        </p:spPr>
      </p:pic>
      <p:pic>
        <p:nvPicPr>
          <p:cNvPr id="9" name="Рисунок 8">
            <a:hlinkClick r:id="rId6"/>
            <a:extLst>
              <a:ext uri="{FF2B5EF4-FFF2-40B4-BE49-F238E27FC236}">
                <a16:creationId xmlns:a16="http://schemas.microsoft.com/office/drawing/2014/main" id="{EA4FC5F4-4DDF-D20F-A82D-6C43B9045C3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1561" y="92960"/>
            <a:ext cx="2530875" cy="987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490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1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1600"/>
                            </p:stCondLst>
                            <p:childTnLst>
                              <p:par>
                                <p:cTn id="1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21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0B066674-80B8-4094-9E22-F2BD371FBD8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7" name="Группа 6">
            <a:extLst>
              <a:ext uri="{FF2B5EF4-FFF2-40B4-BE49-F238E27FC236}">
                <a16:creationId xmlns:a16="http://schemas.microsoft.com/office/drawing/2014/main" id="{6E0E0B7A-5D4D-429E-A748-54E5A8B9FD42}"/>
              </a:ext>
            </a:extLst>
          </p:cNvPr>
          <p:cNvGrpSpPr/>
          <p:nvPr/>
        </p:nvGrpSpPr>
        <p:grpSpPr>
          <a:xfrm>
            <a:off x="0" y="-49059"/>
            <a:ext cx="12192000" cy="6931152"/>
            <a:chOff x="0" y="0"/>
            <a:chExt cx="12192000" cy="6931152"/>
          </a:xfrm>
          <a:solidFill>
            <a:srgbClr val="0070C0"/>
          </a:solidFill>
        </p:grpSpPr>
        <p:pic>
          <p:nvPicPr>
            <p:cNvPr id="6" name="Рисунок 5">
              <a:extLst>
                <a:ext uri="{FF2B5EF4-FFF2-40B4-BE49-F238E27FC236}">
                  <a16:creationId xmlns:a16="http://schemas.microsoft.com/office/drawing/2014/main" id="{92B41D88-F0E3-4660-BE1E-9A3A66A36E56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931152" cy="6931152"/>
            </a:xfrm>
            <a:prstGeom prst="rect">
              <a:avLst/>
            </a:prstGeom>
            <a:grpFill/>
          </p:spPr>
        </p:pic>
        <p:pic>
          <p:nvPicPr>
            <p:cNvPr id="9" name="Рисунок 8">
              <a:extLst>
                <a:ext uri="{FF2B5EF4-FFF2-40B4-BE49-F238E27FC236}">
                  <a16:creationId xmlns:a16="http://schemas.microsoft.com/office/drawing/2014/main" id="{F5953EA1-8FBB-4CE5-A0C3-83D77CC8AB4D}"/>
                </a:ext>
              </a:extLst>
            </p:cNvPr>
            <p:cNvPicPr>
              <a:picLocks noChangeAspect="1"/>
            </p:cNvPicPr>
            <p:nvPr/>
          </p:nvPicPr>
          <p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60848" y="0"/>
              <a:ext cx="6931152" cy="6931152"/>
            </a:xfrm>
            <a:prstGeom prst="rect">
              <a:avLst/>
            </a:prstGeom>
            <a:grpFill/>
          </p:spPr>
        </p:pic>
      </p:grpSp>
      <p:grpSp>
        <p:nvGrpSpPr>
          <p:cNvPr id="5" name="Группа 4">
            <a:extLst>
              <a:ext uri="{FF2B5EF4-FFF2-40B4-BE49-F238E27FC236}">
                <a16:creationId xmlns:a16="http://schemas.microsoft.com/office/drawing/2014/main" id="{2240326C-01C0-41CC-9DAC-40AD3FAA5C5D}"/>
              </a:ext>
            </a:extLst>
          </p:cNvPr>
          <p:cNvGrpSpPr/>
          <p:nvPr/>
        </p:nvGrpSpPr>
        <p:grpSpPr>
          <a:xfrm>
            <a:off x="9178835" y="4068581"/>
            <a:ext cx="2862571" cy="2862571"/>
            <a:chOff x="9178835" y="4068581"/>
            <a:chExt cx="2862571" cy="2862571"/>
          </a:xfrm>
        </p:grpSpPr>
        <p:pic>
          <p:nvPicPr>
            <p:cNvPr id="1030" name="Picture 6" descr="Мальчик Пишет — стоковая векторная графика и другие изображения на тему  Писать - iStock">
              <a:extLst>
                <a:ext uri="{FF2B5EF4-FFF2-40B4-BE49-F238E27FC236}">
                  <a16:creationId xmlns:a16="http://schemas.microsoft.com/office/drawing/2014/main" id="{D7816BD2-E663-465A-8C48-D5C4B51352A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178835" y="4068581"/>
              <a:ext cx="2862571" cy="286257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6" name="Picture 2" descr="Як росіяни не вкрали Тризуб | Збруч">
              <a:extLst>
                <a:ext uri="{FF2B5EF4-FFF2-40B4-BE49-F238E27FC236}">
                  <a16:creationId xmlns:a16="http://schemas.microsoft.com/office/drawing/2014/main" id="{04216B73-CFC5-45F2-A449-D0E72E3EC3A6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01" r="26027"/>
            <a:stretch/>
          </p:blipFill>
          <p:spPr bwMode="auto">
            <a:xfrm>
              <a:off x="10177507" y="6045994"/>
              <a:ext cx="261893" cy="29936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3" name="Picture 2" descr="Ukraine Ukraine Flag GIF - Ukraine Ukraine Flag Ukrainian - Discover &amp;  Share GIFs">
            <a:extLst>
              <a:ext uri="{FF2B5EF4-FFF2-40B4-BE49-F238E27FC236}">
                <a16:creationId xmlns:a16="http://schemas.microsoft.com/office/drawing/2014/main" id="{58B772BC-209B-40E6-A328-517FAD4D3A8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clrChange>
              <a:clrFrom>
                <a:srgbClr val="FCFEFC"/>
              </a:clrFrom>
              <a:clrTo>
                <a:srgbClr val="FCFEFC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15017" y="5369285"/>
            <a:ext cx="826389" cy="82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Прямоугольник: скругленные углы 2">
            <a:extLst>
              <a:ext uri="{FF2B5EF4-FFF2-40B4-BE49-F238E27FC236}">
                <a16:creationId xmlns:a16="http://schemas.microsoft.com/office/drawing/2014/main" id="{9AF7DCA0-3D43-E5B6-1738-FF40B0F62292}"/>
              </a:ext>
            </a:extLst>
          </p:cNvPr>
          <p:cNvSpPr/>
          <p:nvPr/>
        </p:nvSpPr>
        <p:spPr>
          <a:xfrm>
            <a:off x="1829790" y="474251"/>
            <a:ext cx="8845864" cy="1473596"/>
          </a:xfrm>
          <a:prstGeom prst="roundRect">
            <a:avLst/>
          </a:prstGeom>
          <a:effectLst>
            <a:outerShdw blurRad="76200" dist="12700" dir="2700000" sy="-23000" kx="-800400" algn="bl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Повну презентацію із розв’язками задач</a:t>
            </a:r>
          </a:p>
          <a:p>
            <a:pPr algn="ctr"/>
            <a:r>
              <a:rPr lang="uk-UA" sz="3600" b="1" dirty="0"/>
              <a:t>дивіться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89" name="Рисунок 88">
            <a:hlinkClick r:id="rId7"/>
            <a:extLst>
              <a:ext uri="{FF2B5EF4-FFF2-40B4-BE49-F238E27FC236}">
                <a16:creationId xmlns:a16="http://schemas.microsoft.com/office/drawing/2014/main" id="{5BA5E41B-3086-6C97-6D6E-9D3CA5173589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04259" y="2289437"/>
            <a:ext cx="4783482" cy="1865811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A8935F2D-25F5-DAAD-DD8A-486A6B46184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74497"/>
            <a:ext cx="4790804" cy="5748965"/>
          </a:xfrm>
          <a:prstGeom prst="rect">
            <a:avLst/>
          </a:prstGeom>
        </p:spPr>
      </p:pic>
      <p:grpSp>
        <p:nvGrpSpPr>
          <p:cNvPr id="13" name="Google Shape;213;p27">
            <a:extLst>
              <a:ext uri="{FF2B5EF4-FFF2-40B4-BE49-F238E27FC236}">
                <a16:creationId xmlns:a16="http://schemas.microsoft.com/office/drawing/2014/main" id="{5FE4772C-ABAF-42D8-0D84-890FDFA6A6E0}"/>
              </a:ext>
            </a:extLst>
          </p:cNvPr>
          <p:cNvGrpSpPr/>
          <p:nvPr/>
        </p:nvGrpSpPr>
        <p:grpSpPr>
          <a:xfrm>
            <a:off x="4954357" y="3956876"/>
            <a:ext cx="2622472" cy="2585815"/>
            <a:chOff x="7297968" y="1984185"/>
            <a:chExt cx="4783126" cy="4716268"/>
          </a:xfrm>
        </p:grpSpPr>
        <p:grpSp>
          <p:nvGrpSpPr>
            <p:cNvPr id="14" name="Google Shape;214;p27">
              <a:extLst>
                <a:ext uri="{FF2B5EF4-FFF2-40B4-BE49-F238E27FC236}">
                  <a16:creationId xmlns:a16="http://schemas.microsoft.com/office/drawing/2014/main" id="{D86AF99D-FE9B-553B-9B15-3598538FBD62}"/>
                </a:ext>
              </a:extLst>
            </p:cNvPr>
            <p:cNvGrpSpPr/>
            <p:nvPr/>
          </p:nvGrpSpPr>
          <p:grpSpPr>
            <a:xfrm>
              <a:off x="7297968" y="1984185"/>
              <a:ext cx="4783126" cy="4716268"/>
              <a:chOff x="6893593" y="2297927"/>
              <a:chExt cx="4783126" cy="4716268"/>
            </a:xfrm>
          </p:grpSpPr>
          <p:sp>
            <p:nvSpPr>
              <p:cNvPr id="53" name="Google Shape;215;p27">
                <a:extLst>
                  <a:ext uri="{FF2B5EF4-FFF2-40B4-BE49-F238E27FC236}">
                    <a16:creationId xmlns:a16="http://schemas.microsoft.com/office/drawing/2014/main" id="{8E30A3DF-E132-C55F-22A2-6BDD25389627}"/>
                  </a:ext>
                </a:extLst>
              </p:cNvPr>
              <p:cNvSpPr/>
              <p:nvPr/>
            </p:nvSpPr>
            <p:spPr>
              <a:xfrm rot="-62248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4" name="Google Shape;216;p27">
                <a:extLst>
                  <a:ext uri="{FF2B5EF4-FFF2-40B4-BE49-F238E27FC236}">
                    <a16:creationId xmlns:a16="http://schemas.microsoft.com/office/drawing/2014/main" id="{F84AE9E4-72E7-3788-EA58-43DD414AC5C1}"/>
                  </a:ext>
                </a:extLst>
              </p:cNvPr>
              <p:cNvSpPr/>
              <p:nvPr/>
            </p:nvSpPr>
            <p:spPr>
              <a:xfrm rot="2184468">
                <a:off x="8463082" y="240583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" name="Google Shape;217;p27">
                <a:extLst>
                  <a:ext uri="{FF2B5EF4-FFF2-40B4-BE49-F238E27FC236}">
                    <a16:creationId xmlns:a16="http://schemas.microsoft.com/office/drawing/2014/main" id="{7E4FA59B-AF05-C499-4560-4EF673C6B9B7}"/>
                  </a:ext>
                </a:extLst>
              </p:cNvPr>
              <p:cNvSpPr/>
              <p:nvPr/>
            </p:nvSpPr>
            <p:spPr>
              <a:xfrm rot="7587805">
                <a:off x="8463082" y="2437365"/>
                <a:ext cx="1606974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" name="Google Shape;218;p27">
                <a:extLst>
                  <a:ext uri="{FF2B5EF4-FFF2-40B4-BE49-F238E27FC236}">
                    <a16:creationId xmlns:a16="http://schemas.microsoft.com/office/drawing/2014/main" id="{7CC16543-4D22-A376-096E-C4BCFD88159D}"/>
                  </a:ext>
                </a:extLst>
              </p:cNvPr>
              <p:cNvSpPr/>
              <p:nvPr/>
            </p:nvSpPr>
            <p:spPr>
              <a:xfrm rot="4623994">
                <a:off x="8398623" y="2414984"/>
                <a:ext cx="1773066" cy="4500453"/>
              </a:xfrm>
              <a:prstGeom prst="ellipse">
                <a:avLst/>
              </a:prstGeom>
              <a:noFill/>
              <a:ln w="38100" cap="flat" cmpd="sng">
                <a:solidFill>
                  <a:srgbClr val="689F38"/>
                </a:solidFill>
                <a:prstDash val="solid"/>
                <a:miter lim="800000"/>
                <a:headEnd type="none" w="sm" len="sm"/>
                <a:tailEnd type="none" w="sm" len="sm"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 sz="2126" b="0" i="0" u="none" strike="noStrike" cap="none">
                  <a:solidFill>
                    <a:schemeClr val="lt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" name="Google Shape;219;p27">
                <a:extLst>
                  <a:ext uri="{FF2B5EF4-FFF2-40B4-BE49-F238E27FC236}">
                    <a16:creationId xmlns:a16="http://schemas.microsoft.com/office/drawing/2014/main" id="{B90B5016-275B-5EE5-EA3F-FCFF80A42CFF}"/>
                  </a:ext>
                </a:extLst>
              </p:cNvPr>
              <p:cNvSpPr/>
              <p:nvPr/>
            </p:nvSpPr>
            <p:spPr>
              <a:xfrm>
                <a:off x="7451150" y="418391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8" name="Google Shape;220;p27">
                <a:extLst>
                  <a:ext uri="{FF2B5EF4-FFF2-40B4-BE49-F238E27FC236}">
                    <a16:creationId xmlns:a16="http://schemas.microsoft.com/office/drawing/2014/main" id="{CABA9D55-CE35-2499-9D18-4C1685E04C21}"/>
                  </a:ext>
                </a:extLst>
              </p:cNvPr>
              <p:cNvSpPr/>
              <p:nvPr/>
            </p:nvSpPr>
            <p:spPr>
              <a:xfrm>
                <a:off x="10434658" y="3710732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59" name="Google Shape;221;p27">
                <a:extLst>
                  <a:ext uri="{FF2B5EF4-FFF2-40B4-BE49-F238E27FC236}">
                    <a16:creationId xmlns:a16="http://schemas.microsoft.com/office/drawing/2014/main" id="{E5AAD4F0-A746-8F19-8FF8-AF2DD45EB0B4}"/>
                  </a:ext>
                </a:extLst>
              </p:cNvPr>
              <p:cNvSpPr/>
              <p:nvPr/>
            </p:nvSpPr>
            <p:spPr>
              <a:xfrm>
                <a:off x="10574371" y="4832067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  <p:sp>
            <p:nvSpPr>
              <p:cNvPr id="60" name="Google Shape;222;p27">
                <a:extLst>
                  <a:ext uri="{FF2B5EF4-FFF2-40B4-BE49-F238E27FC236}">
                    <a16:creationId xmlns:a16="http://schemas.microsoft.com/office/drawing/2014/main" id="{FA3B4D0D-B925-ABC9-42A2-8DBE24D52606}"/>
                  </a:ext>
                </a:extLst>
              </p:cNvPr>
              <p:cNvSpPr/>
              <p:nvPr/>
            </p:nvSpPr>
            <p:spPr>
              <a:xfrm>
                <a:off x="9748724" y="6488291"/>
                <a:ext cx="360000" cy="360000"/>
              </a:xfrm>
              <a:prstGeom prst="ellipse">
                <a:avLst/>
              </a:prstGeom>
              <a:gradFill>
                <a:gsLst>
                  <a:gs pos="0">
                    <a:schemeClr val="lt1"/>
                  </a:gs>
                  <a:gs pos="84000">
                    <a:srgbClr val="0070C0"/>
                  </a:gs>
                  <a:gs pos="100000">
                    <a:srgbClr val="0070C0"/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ctr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rPr lang="uk-UA" sz="3600" b="0" i="0" u="none" strike="noStrike" cap="none">
                    <a:solidFill>
                      <a:srgbClr val="2F5496"/>
                    </a:solidFill>
                    <a:latin typeface="Calibri"/>
                    <a:ea typeface="Calibri"/>
                    <a:cs typeface="Calibri"/>
                    <a:sym typeface="Calibri"/>
                  </a:rPr>
                  <a:t>−</a:t>
                </a:r>
                <a:endParaRPr/>
              </a:p>
            </p:txBody>
          </p:sp>
        </p:grpSp>
        <p:grpSp>
          <p:nvGrpSpPr>
            <p:cNvPr id="15" name="Google Shape;223;p27">
              <a:extLst>
                <a:ext uri="{FF2B5EF4-FFF2-40B4-BE49-F238E27FC236}">
                  <a16:creationId xmlns:a16="http://schemas.microsoft.com/office/drawing/2014/main" id="{A0EEB964-23A9-BCAB-00CE-8CDC800D63C3}"/>
                </a:ext>
              </a:extLst>
            </p:cNvPr>
            <p:cNvGrpSpPr/>
            <p:nvPr/>
          </p:nvGrpSpPr>
          <p:grpSpPr>
            <a:xfrm>
              <a:off x="9143526" y="3838043"/>
              <a:ext cx="1020673" cy="986925"/>
              <a:chOff x="9626306" y="2040643"/>
              <a:chExt cx="1938979" cy="1874868"/>
            </a:xfrm>
          </p:grpSpPr>
          <p:pic>
            <p:nvPicPr>
              <p:cNvPr id="16" name="Google Shape;224;p27">
                <a:extLst>
                  <a:ext uri="{FF2B5EF4-FFF2-40B4-BE49-F238E27FC236}">
                    <a16:creationId xmlns:a16="http://schemas.microsoft.com/office/drawing/2014/main" id="{5ECE2CAB-5D15-E119-0491-8CA75D91E81A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37590" y="2040643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grpSp>
            <p:nvGrpSpPr>
              <p:cNvPr id="17" name="Google Shape;225;p27">
                <a:extLst>
                  <a:ext uri="{FF2B5EF4-FFF2-40B4-BE49-F238E27FC236}">
                    <a16:creationId xmlns:a16="http://schemas.microsoft.com/office/drawing/2014/main" id="{205C74BB-7511-0420-990E-D980F984B7C4}"/>
                  </a:ext>
                </a:extLst>
              </p:cNvPr>
              <p:cNvGrpSpPr/>
              <p:nvPr/>
            </p:nvGrpSpPr>
            <p:grpSpPr>
              <a:xfrm>
                <a:off x="9635666" y="2048145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46" name="Google Shape;226;p27">
                  <a:extLst>
                    <a:ext uri="{FF2B5EF4-FFF2-40B4-BE49-F238E27FC236}">
                      <a16:creationId xmlns:a16="http://schemas.microsoft.com/office/drawing/2014/main" id="{F174DE86-652D-6DC3-68DE-5240C78D8E5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7" name="Google Shape;227;p27">
                  <a:extLst>
                    <a:ext uri="{FF2B5EF4-FFF2-40B4-BE49-F238E27FC236}">
                      <a16:creationId xmlns:a16="http://schemas.microsoft.com/office/drawing/2014/main" id="{A0BBD642-5687-04EF-D1D8-31A089BAAA53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8" name="Google Shape;228;p27">
                  <a:extLst>
                    <a:ext uri="{FF2B5EF4-FFF2-40B4-BE49-F238E27FC236}">
                      <a16:creationId xmlns:a16="http://schemas.microsoft.com/office/drawing/2014/main" id="{83B61329-06CD-B5E6-2126-441D7325F48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9" name="Google Shape;229;p27">
                  <a:extLst>
                    <a:ext uri="{FF2B5EF4-FFF2-40B4-BE49-F238E27FC236}">
                      <a16:creationId xmlns:a16="http://schemas.microsoft.com/office/drawing/2014/main" id="{558482B0-C00A-6395-ABF0-716E29850D4B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0" name="Google Shape;230;p27">
                  <a:extLst>
                    <a:ext uri="{FF2B5EF4-FFF2-40B4-BE49-F238E27FC236}">
                      <a16:creationId xmlns:a16="http://schemas.microsoft.com/office/drawing/2014/main" id="{1BA1289C-B2C0-6EEB-6626-068AB7F4D4A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1" name="Google Shape;231;p27">
                  <a:extLst>
                    <a:ext uri="{FF2B5EF4-FFF2-40B4-BE49-F238E27FC236}">
                      <a16:creationId xmlns:a16="http://schemas.microsoft.com/office/drawing/2014/main" id="{D955C9FE-BB70-B333-2B23-AC723F54423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2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52" name="Google Shape;232;p27">
                  <a:extLst>
                    <a:ext uri="{FF2B5EF4-FFF2-40B4-BE49-F238E27FC236}">
                      <a16:creationId xmlns:a16="http://schemas.microsoft.com/office/drawing/2014/main" id="{1AAFAB82-DBA4-7918-C426-CB157E277FA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1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8" name="Google Shape;233;p27">
                <a:extLst>
                  <a:ext uri="{FF2B5EF4-FFF2-40B4-BE49-F238E27FC236}">
                    <a16:creationId xmlns:a16="http://schemas.microsoft.com/office/drawing/2014/main" id="{B7064F8F-09AA-546C-1BB7-77CD321FCE22}"/>
                  </a:ext>
                </a:extLst>
              </p:cNvPr>
              <p:cNvGrpSpPr/>
              <p:nvPr/>
            </p:nvGrpSpPr>
            <p:grpSpPr>
              <a:xfrm>
                <a:off x="9630509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39" name="Google Shape;234;p27">
                  <a:extLst>
                    <a:ext uri="{FF2B5EF4-FFF2-40B4-BE49-F238E27FC236}">
                      <a16:creationId xmlns:a16="http://schemas.microsoft.com/office/drawing/2014/main" id="{94B9EEC1-6E57-3624-E8B2-7DA4F35E42C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0" name="Google Shape;235;p27">
                  <a:extLst>
                    <a:ext uri="{FF2B5EF4-FFF2-40B4-BE49-F238E27FC236}">
                      <a16:creationId xmlns:a16="http://schemas.microsoft.com/office/drawing/2014/main" id="{9DD97BB2-2DE6-7477-CDD5-4D4ABE516D5A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1" name="Google Shape;236;p27">
                  <a:extLst>
                    <a:ext uri="{FF2B5EF4-FFF2-40B4-BE49-F238E27FC236}">
                      <a16:creationId xmlns:a16="http://schemas.microsoft.com/office/drawing/2014/main" id="{192C4146-FB96-1C54-C67A-78C1F10D8DD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2" name="Google Shape;237;p27">
                  <a:extLst>
                    <a:ext uri="{FF2B5EF4-FFF2-40B4-BE49-F238E27FC236}">
                      <a16:creationId xmlns:a16="http://schemas.microsoft.com/office/drawing/2014/main" id="{A83D1004-118A-45B3-3E43-B63AFF338FF1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3" name="Google Shape;238;p27">
                  <a:extLst>
                    <a:ext uri="{FF2B5EF4-FFF2-40B4-BE49-F238E27FC236}">
                      <a16:creationId xmlns:a16="http://schemas.microsoft.com/office/drawing/2014/main" id="{15503594-0922-5CD6-D6D0-4DC35599151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4" name="Google Shape;239;p27">
                  <a:extLst>
                    <a:ext uri="{FF2B5EF4-FFF2-40B4-BE49-F238E27FC236}">
                      <a16:creationId xmlns:a16="http://schemas.microsoft.com/office/drawing/2014/main" id="{83B24FE4-450D-B7CC-B004-6FBE2413CAC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45" name="Google Shape;240;p27">
                  <a:extLst>
                    <a:ext uri="{FF2B5EF4-FFF2-40B4-BE49-F238E27FC236}">
                      <a16:creationId xmlns:a16="http://schemas.microsoft.com/office/drawing/2014/main" id="{5ABD2AB4-242C-D6B8-3349-7E1D813D66E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grpSp>
            <p:nvGrpSpPr>
              <p:cNvPr id="19" name="Google Shape;241;p27">
                <a:extLst>
                  <a:ext uri="{FF2B5EF4-FFF2-40B4-BE49-F238E27FC236}">
                    <a16:creationId xmlns:a16="http://schemas.microsoft.com/office/drawing/2014/main" id="{CAEE491F-4534-A905-7376-98BCEA29BA8B}"/>
                  </a:ext>
                </a:extLst>
              </p:cNvPr>
              <p:cNvGrpSpPr/>
              <p:nvPr/>
            </p:nvGrpSpPr>
            <p:grpSpPr>
              <a:xfrm>
                <a:off x="9638000" y="2040644"/>
                <a:ext cx="1927285" cy="1867366"/>
                <a:chOff x="6120172" y="1295901"/>
                <a:chExt cx="1223913" cy="1185862"/>
              </a:xfrm>
            </p:grpSpPr>
            <p:pic>
              <p:nvPicPr>
                <p:cNvPr id="26" name="Google Shape;242;p27">
                  <a:extLst>
                    <a:ext uri="{FF2B5EF4-FFF2-40B4-BE49-F238E27FC236}">
                      <a16:creationId xmlns:a16="http://schemas.microsoft.com/office/drawing/2014/main" id="{1D62BB00-58BE-BC5E-6AFF-08661660FC58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97647" y="1981495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7" name="Google Shape;243;p27">
                  <a:extLst>
                    <a:ext uri="{FF2B5EF4-FFF2-40B4-BE49-F238E27FC236}">
                      <a16:creationId xmlns:a16="http://schemas.microsoft.com/office/drawing/2014/main" id="{D1440A56-970B-4B60-357D-374FB1F4384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73294" y="166820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8" name="Google Shape;244;p27">
                  <a:extLst>
                    <a:ext uri="{FF2B5EF4-FFF2-40B4-BE49-F238E27FC236}">
                      <a16:creationId xmlns:a16="http://schemas.microsoft.com/office/drawing/2014/main" id="{16A606D8-C6E0-DDFB-2BDB-DFB9D7DC7BB7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595238" y="1738333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29" name="Google Shape;245;p27">
                  <a:extLst>
                    <a:ext uri="{FF2B5EF4-FFF2-40B4-BE49-F238E27FC236}">
                      <a16:creationId xmlns:a16="http://schemas.microsoft.com/office/drawing/2014/main" id="{31DD1824-06A8-3C7C-9921-A87A85F9286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351134" y="196000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0" name="Google Shape;246;p27">
                  <a:extLst>
                    <a:ext uri="{FF2B5EF4-FFF2-40B4-BE49-F238E27FC236}">
                      <a16:creationId xmlns:a16="http://schemas.microsoft.com/office/drawing/2014/main" id="{C69B9930-054C-E5BA-5CA1-B215B0A425DE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451415" y="1638052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1" name="Google Shape;247;p27">
                  <a:extLst>
                    <a:ext uri="{FF2B5EF4-FFF2-40B4-BE49-F238E27FC236}">
                      <a16:creationId xmlns:a16="http://schemas.microsoft.com/office/drawing/2014/main" id="{4CA42560-0002-5AB8-FAF2-A756F5FFCE69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4">
                  <a:alphaModFix/>
                </a:blip>
                <a:srcRect l="49252" t="25992" r="34795" b="45600"/>
                <a:stretch/>
              </p:blipFill>
              <p:spPr>
                <a:xfrm>
                  <a:off x="6716959" y="1548436"/>
                  <a:ext cx="316706" cy="317276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2" name="Google Shape;248;p27">
                  <a:extLst>
                    <a:ext uri="{FF2B5EF4-FFF2-40B4-BE49-F238E27FC236}">
                      <a16:creationId xmlns:a16="http://schemas.microsoft.com/office/drawing/2014/main" id="{B19C7660-0D37-E2E7-45F3-F62C79ABC2A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44860" y="129590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3" name="Google Shape;249;p27">
                  <a:extLst>
                    <a:ext uri="{FF2B5EF4-FFF2-40B4-BE49-F238E27FC236}">
                      <a16:creationId xmlns:a16="http://schemas.microsoft.com/office/drawing/2014/main" id="{C6D51E73-FAAB-8D0C-5C3E-08FEC97F281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776673" y="1476191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4" name="Google Shape;250;p27">
                  <a:extLst>
                    <a:ext uri="{FF2B5EF4-FFF2-40B4-BE49-F238E27FC236}">
                      <a16:creationId xmlns:a16="http://schemas.microsoft.com/office/drawing/2014/main" id="{11F1720F-A687-7353-5FC5-257E31562BDF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794775" y="1825385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5" name="Google Shape;251;p27">
                  <a:extLst>
                    <a:ext uri="{FF2B5EF4-FFF2-40B4-BE49-F238E27FC236}">
                      <a16:creationId xmlns:a16="http://schemas.microsoft.com/office/drawing/2014/main" id="{7446E695-A5C3-7FDF-9C4D-9AF8CC07F76D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120172" y="1833061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6" name="Google Shape;252;p27">
                  <a:extLst>
                    <a:ext uri="{FF2B5EF4-FFF2-40B4-BE49-F238E27FC236}">
                      <a16:creationId xmlns:a16="http://schemas.microsoft.com/office/drawing/2014/main" id="{6E61DBD7-0B56-EB3F-536A-B6BE4C43A2B4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460194" y="1955814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7" name="Google Shape;253;p27">
                  <a:extLst>
                    <a:ext uri="{FF2B5EF4-FFF2-40B4-BE49-F238E27FC236}">
                      <a16:creationId xmlns:a16="http://schemas.microsoft.com/office/drawing/2014/main" id="{72047103-2A4F-2397-FE08-FF36BC96C320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3">
                  <a:alphaModFix/>
                </a:blip>
                <a:srcRect l="42156" t="35480" r="43806" b="39425"/>
                <a:stretch/>
              </p:blipFill>
              <p:spPr>
                <a:xfrm>
                  <a:off x="6128559" y="1476190"/>
                  <a:ext cx="529304" cy="525949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  <p:pic>
              <p:nvPicPr>
                <p:cNvPr id="38" name="Google Shape;254;p27">
                  <a:extLst>
                    <a:ext uri="{FF2B5EF4-FFF2-40B4-BE49-F238E27FC236}">
                      <a16:creationId xmlns:a16="http://schemas.microsoft.com/office/drawing/2014/main" id="{51BAD9FC-B971-9C6F-F916-6BF09A7CECA6}"/>
                    </a:ext>
                  </a:extLst>
                </p:cNvPr>
                <p:cNvPicPr preferRelativeResize="0"/>
                <p:nvPr/>
              </p:nvPicPr>
              <p:blipFill rotWithShape="1">
                <a:blip r:embed="rId10">
                  <a:alphaModFix/>
                </a:blip>
                <a:srcRect l="41816" t="35494" r="43616" b="39379"/>
                <a:stretch/>
              </p:blipFill>
              <p:spPr>
                <a:xfrm>
                  <a:off x="6451959" y="1610727"/>
                  <a:ext cx="549310" cy="526668"/>
                </a:xfrm>
                <a:prstGeom prst="ellipse">
                  <a:avLst/>
                </a:prstGeom>
                <a:noFill/>
                <a:ln>
                  <a:noFill/>
                </a:ln>
              </p:spPr>
            </p:pic>
          </p:grpSp>
          <p:pic>
            <p:nvPicPr>
              <p:cNvPr id="20" name="Google Shape;255;p27">
                <a:extLst>
                  <a:ext uri="{FF2B5EF4-FFF2-40B4-BE49-F238E27FC236}">
                    <a16:creationId xmlns:a16="http://schemas.microsoft.com/office/drawing/2014/main" id="{9C7593F5-61B2-05C8-6CFB-B872D3ED10FD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660093" y="2324547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1" name="Google Shape;256;p27">
                <a:extLst>
                  <a:ext uri="{FF2B5EF4-FFF2-40B4-BE49-F238E27FC236}">
                    <a16:creationId xmlns:a16="http://schemas.microsoft.com/office/drawing/2014/main" id="{6AEC8ACC-D7F9-1A42-D004-008923828D0B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688598" y="2874418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2" name="Google Shape;257;p27">
                <a:extLst>
                  <a:ext uri="{FF2B5EF4-FFF2-40B4-BE49-F238E27FC236}">
                    <a16:creationId xmlns:a16="http://schemas.microsoft.com/office/drawing/2014/main" id="{BA53EBCD-4DA0-5640-B5D4-50F47C07AE84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9626306" y="2886504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3" name="Google Shape;258;p27">
                <a:extLst>
                  <a:ext uri="{FF2B5EF4-FFF2-40B4-BE49-F238E27FC236}">
                    <a16:creationId xmlns:a16="http://schemas.microsoft.com/office/drawing/2014/main" id="{A213D829-71CB-D6E7-377F-384DAF4075D2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10161736" y="3079805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4" name="Google Shape;259;p27">
                <a:extLst>
                  <a:ext uri="{FF2B5EF4-FFF2-40B4-BE49-F238E27FC236}">
                    <a16:creationId xmlns:a16="http://schemas.microsoft.com/office/drawing/2014/main" id="{BF62849C-D2B3-FE1F-939D-1D00B662CF90}"/>
                  </a:ext>
                </a:extLst>
              </p:cNvPr>
              <p:cNvPicPr preferRelativeResize="0"/>
              <p:nvPr/>
            </p:nvPicPr>
            <p:blipFill rotWithShape="1">
              <a:blip r:embed="rId13">
                <a:alphaModFix/>
              </a:blip>
              <a:srcRect l="42156" t="35480" r="43806" b="39425"/>
              <a:stretch/>
            </p:blipFill>
            <p:spPr>
              <a:xfrm>
                <a:off x="9639513" y="2324544"/>
                <a:ext cx="833491" cy="828207"/>
              </a:xfrm>
              <a:prstGeom prst="ellipse">
                <a:avLst/>
              </a:prstGeom>
              <a:noFill/>
              <a:ln>
                <a:noFill/>
              </a:ln>
            </p:spPr>
          </p:pic>
          <p:pic>
            <p:nvPicPr>
              <p:cNvPr id="25" name="Google Shape;260;p27">
                <a:extLst>
                  <a:ext uri="{FF2B5EF4-FFF2-40B4-BE49-F238E27FC236}">
                    <a16:creationId xmlns:a16="http://schemas.microsoft.com/office/drawing/2014/main" id="{06398500-B368-CCE2-2436-C347175F30EC}"/>
                  </a:ext>
                </a:extLst>
              </p:cNvPr>
              <p:cNvPicPr preferRelativeResize="0"/>
              <p:nvPr/>
            </p:nvPicPr>
            <p:blipFill rotWithShape="1">
              <a:blip r:embed="rId10">
                <a:alphaModFix/>
              </a:blip>
              <a:srcRect l="41816" t="35494" r="43616" b="39379"/>
              <a:stretch/>
            </p:blipFill>
            <p:spPr>
              <a:xfrm>
                <a:off x="10148769" y="2536397"/>
                <a:ext cx="864993" cy="829340"/>
              </a:xfrm>
              <a:prstGeom prst="ellipse">
                <a:avLst/>
              </a:prstGeom>
              <a:noFill/>
              <a:ln>
                <a:noFill/>
              </a:ln>
            </p:spPr>
          </p:pic>
        </p:grpSp>
      </p:grpSp>
    </p:spTree>
    <p:extLst>
      <p:ext uri="{BB962C8B-B14F-4D97-AF65-F5344CB8AC3E}">
        <p14:creationId xmlns:p14="http://schemas.microsoft.com/office/powerpoint/2010/main" val="233145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" grpId="0" animBg="1"/>
    </p:bldLst>
  </p:timing>
</p:sld>
</file>

<file path=ppt/theme/theme1.xml><?xml version="1.0" encoding="utf-8"?>
<a:theme xmlns:a="http://schemas.openxmlformats.org/drawingml/2006/main" name="Галерея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Галерея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алерея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Галерея</Template>
  <TotalTime>3894</TotalTime>
  <Words>153</Words>
  <Application>Microsoft Office PowerPoint</Application>
  <PresentationFormat>Широкий екран</PresentationFormat>
  <Paragraphs>24</Paragraphs>
  <Slides>8</Slides>
  <Notes>2</Notes>
  <HiddenSlides>0</HiddenSlides>
  <MMClips>1</MMClips>
  <ScaleCrop>false</ScaleCrop>
  <HeadingPairs>
    <vt:vector size="6" baseType="variant">
      <vt:variant>
        <vt:lpstr>Використані шрифти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8</vt:i4>
      </vt:variant>
    </vt:vector>
  </HeadingPairs>
  <TitlesOfParts>
    <vt:vector size="14" baseType="lpstr">
      <vt:lpstr>AdonisC</vt:lpstr>
      <vt:lpstr>Alexander</vt:lpstr>
      <vt:lpstr>Arial</vt:lpstr>
      <vt:lpstr>Calibri</vt:lpstr>
      <vt:lpstr>Gill Sans MT</vt:lpstr>
      <vt:lpstr>Галерея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371</cp:revision>
  <dcterms:created xsi:type="dcterms:W3CDTF">2021-03-14T07:47:54Z</dcterms:created>
  <dcterms:modified xsi:type="dcterms:W3CDTF">2023-04-23T07:57:44Z</dcterms:modified>
</cp:coreProperties>
</file>